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80" r:id="rId9"/>
    <p:sldId id="262" r:id="rId10"/>
    <p:sldId id="282" r:id="rId11"/>
    <p:sldId id="264" r:id="rId12"/>
    <p:sldId id="265" r:id="rId13"/>
    <p:sldId id="266" r:id="rId14"/>
    <p:sldId id="267" r:id="rId15"/>
    <p:sldId id="283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4" r:id="rId24"/>
    <p:sldId id="285" r:id="rId25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54381-6B27-4A3B-8F0D-9D4C0FD2818F}" type="doc">
      <dgm:prSet loTypeId="urn:microsoft.com/office/officeart/2005/8/layout/hProcess9" loCatId="process" qsTypeId="urn:microsoft.com/office/officeart/2005/8/quickstyle/simple1#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ECFAED94-BC7D-40AB-B426-288FE538920E}">
      <dgm:prSet/>
      <dgm:spPr/>
      <dgm:t>
        <a:bodyPr/>
        <a:lstStyle/>
        <a:p>
          <a:pPr rtl="0"/>
          <a:r>
            <a:rPr lang="en-US" b="1" smtClean="0"/>
            <a:t>Thank you for your attention</a:t>
          </a:r>
          <a:endParaRPr lang="ru-RU"/>
        </a:p>
      </dgm:t>
    </dgm:pt>
    <dgm:pt modelId="{D1AC064D-7C53-4E92-A0C7-31BB29D72471}" type="parTrans" cxnId="{1654EBB2-B9B5-4089-8965-BD717956352A}">
      <dgm:prSet/>
      <dgm:spPr/>
      <dgm:t>
        <a:bodyPr/>
        <a:lstStyle/>
        <a:p>
          <a:endParaRPr lang="ru-RU"/>
        </a:p>
      </dgm:t>
    </dgm:pt>
    <dgm:pt modelId="{3F384432-05AF-4779-AA74-F4E1E4B62715}" type="sibTrans" cxnId="{1654EBB2-B9B5-4089-8965-BD717956352A}">
      <dgm:prSet/>
      <dgm:spPr/>
      <dgm:t>
        <a:bodyPr/>
        <a:lstStyle/>
        <a:p>
          <a:endParaRPr lang="ru-RU"/>
        </a:p>
      </dgm:t>
    </dgm:pt>
    <dgm:pt modelId="{28C90FDC-CA4B-4853-8E13-55D48C8E5DF9}" type="pres">
      <dgm:prSet presAssocID="{95854381-6B27-4A3B-8F0D-9D4C0FD2818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0E78ED-3B00-425D-969C-06E89234B3CE}" type="pres">
      <dgm:prSet presAssocID="{95854381-6B27-4A3B-8F0D-9D4C0FD2818F}" presName="arrow" presStyleLbl="bgShp" presStyleIdx="0" presStyleCnt="1"/>
      <dgm:spPr/>
    </dgm:pt>
    <dgm:pt modelId="{A7DB4CE6-6DAF-461A-98A3-B618DAEA7CED}" type="pres">
      <dgm:prSet presAssocID="{95854381-6B27-4A3B-8F0D-9D4C0FD2818F}" presName="linearProcess" presStyleCnt="0"/>
      <dgm:spPr/>
    </dgm:pt>
    <dgm:pt modelId="{6D9F7F66-D77F-488C-9FA3-05001255E5A0}" type="pres">
      <dgm:prSet presAssocID="{ECFAED94-BC7D-40AB-B426-288FE538920E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5A9E57-729A-4664-A5AA-4C5BCB705724}" type="presOf" srcId="{ECFAED94-BC7D-40AB-B426-288FE538920E}" destId="{6D9F7F66-D77F-488C-9FA3-05001255E5A0}" srcOrd="0" destOrd="0" presId="urn:microsoft.com/office/officeart/2005/8/layout/hProcess9"/>
    <dgm:cxn modelId="{1654EBB2-B9B5-4089-8965-BD717956352A}" srcId="{95854381-6B27-4A3B-8F0D-9D4C0FD2818F}" destId="{ECFAED94-BC7D-40AB-B426-288FE538920E}" srcOrd="0" destOrd="0" parTransId="{D1AC064D-7C53-4E92-A0C7-31BB29D72471}" sibTransId="{3F384432-05AF-4779-AA74-F4E1E4B62715}"/>
    <dgm:cxn modelId="{4435E689-8AB5-4334-A65B-7AC40C9B69A6}" type="presOf" srcId="{95854381-6B27-4A3B-8F0D-9D4C0FD2818F}" destId="{28C90FDC-CA4B-4853-8E13-55D48C8E5DF9}" srcOrd="0" destOrd="0" presId="urn:microsoft.com/office/officeart/2005/8/layout/hProcess9"/>
    <dgm:cxn modelId="{11F19027-E3E5-4943-B5D0-9B1BDD5AFD3E}" type="presParOf" srcId="{28C90FDC-CA4B-4853-8E13-55D48C8E5DF9}" destId="{F10E78ED-3B00-425D-969C-06E89234B3CE}" srcOrd="0" destOrd="0" presId="urn:microsoft.com/office/officeart/2005/8/layout/hProcess9"/>
    <dgm:cxn modelId="{4AD41E5B-37BA-4652-8517-073FDCFFDB04}" type="presParOf" srcId="{28C90FDC-CA4B-4853-8E13-55D48C8E5DF9}" destId="{A7DB4CE6-6DAF-461A-98A3-B618DAEA7CED}" srcOrd="1" destOrd="0" presId="urn:microsoft.com/office/officeart/2005/8/layout/hProcess9"/>
    <dgm:cxn modelId="{876E61D2-7160-4B30-910B-FB3B1872E950}" type="presParOf" srcId="{A7DB4CE6-6DAF-461A-98A3-B618DAEA7CED}" destId="{6D9F7F66-D77F-488C-9FA3-05001255E5A0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7A71-0395-4CFE-947A-275D3C3D2CF9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DF443-386F-4D65-A0F3-61BDD6C45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21945-6EB8-4E68-B500-F0D3A46A5618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E623D-8086-458A-A583-28243FA2C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12D4-CF8F-4B1C-A10D-0A20A9F4C737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3028-815F-48CE-8E78-83C265659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C433-53D6-40A4-BB3C-0C77FF79EFA5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4BFE-6377-4E92-9C57-E9CAB4D30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1B36-739C-4683-94E1-6814D9D2D29F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DC1EB-045C-4325-BAB2-BB000312E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02A42-A498-4511-8D28-0E28656B7AC2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8FE2-B0B6-4F73-94D1-BB3A554A1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BCE9A-4C23-4AE6-B852-01E27C540646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D652-BA3E-49C5-930C-6187E9ED4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3010-9C05-4A9F-AB8E-5B775ECAD206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9AB1C-7BB9-4BD6-9E29-917B6F2B2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9B68-776D-4138-A42D-B6F1D746C5C5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E11F-D5B4-4DF1-94A4-D26604E47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82DB7-9287-4CF5-BCF1-A96FC1C28A47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7FB9-C1BC-4E5E-BFC5-E3D8797F7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EDA95-62E4-4C86-9963-96B0C441C3DD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32693-C158-44CC-8E0F-73BF72DB5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36029F-04DD-4075-AF00-2915F659FD46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7B8373-771B-4665-81B7-37DF29D78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>Ерменбаева Г.К.</a:t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>Костанайский государственный университет им. А. Байтурсынова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Answer to the Tests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040313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Whose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interests are protected National Socialist German Workers Party?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Veterans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the reactionary circles of the financial capital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workers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of the peasantry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of the urban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poor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was called plan of economic recovery after World War I of 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Germany? 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Plan of Jung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14 points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The Dawes Plan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New Deal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The Marshall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what year did Adolf Hitler became Reich Chancellor? 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1933  </a:t>
            </a:r>
            <a:b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1932</a:t>
            </a:r>
            <a:b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1931</a:t>
            </a:r>
            <a:b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1930</a:t>
            </a:r>
            <a:b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1929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3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2060"/>
                </a:solidFill>
              </a:rPr>
              <a:t>Domestic and foreign policy of England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By 1929, the level of economic development has reached pre-war levels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After the First World War, the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Labour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Party has become a significant political force in the country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January 1924, the government was headed by MacDonald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Domestic and foreign policy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Labour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Party responded of the interests big bourgeoisie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October 1924 the government led by the Conservatives, led by Baldwin, who represented the interests of the landlords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1924, the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Labour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government restored diplomatic relations with the USSR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1927, relations with the USSR were severed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Domestic and foreign policy of England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1929, MacDonald formed a new government, which lasted until 1936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1931, the adoption of the Statute of Westminster, which is recognized for the complete independence of the dominions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1932, the government moves to introduce protectionist policies and high tariffs on foreign goods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Since 1934, the country's economy on the military effort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government subsidizes the development of metallurgy, mechanical engineering and other industries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foreign policy, the Macdonald government was looking for ways and means of directing aggression of Nazi Germany against the Soviet Union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1933, in Rome, was signed a pact the consent and cooperation of four powers - Britain, Germany, France and Italy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1935 signed a naval agreement with Germany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1937, the program was adopted increased military spending by 3 times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1939, the English Parliament passed a law on conscription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Domestic and foreign policy of England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1937, was adopted the program weapons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economic recovery was not sustainable, leading to the strengthening of fascist tendencies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1932 he founded "The British Union of Fascists," led by Mosley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Since 1937, the government was headed by Neville Chamberlain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643063"/>
            <a:ext cx="1704975" cy="2124075"/>
          </a:xfrm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286125"/>
            <a:ext cx="1905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9"/>
          <p:cNvSpPr>
            <a:spLocks noChangeArrowheads="1"/>
          </p:cNvSpPr>
          <p:nvPr/>
        </p:nvSpPr>
        <p:spPr bwMode="auto">
          <a:xfrm>
            <a:off x="4714875" y="5594350"/>
            <a:ext cx="1785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Stanley Baldwin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2" name="Прямоугольник 10"/>
          <p:cNvSpPr>
            <a:spLocks noChangeArrowheads="1"/>
          </p:cNvSpPr>
          <p:nvPr/>
        </p:nvSpPr>
        <p:spPr bwMode="auto">
          <a:xfrm>
            <a:off x="4786313" y="62865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3" name="Прямоугольник 11"/>
          <p:cNvSpPr>
            <a:spLocks noChangeArrowheads="1"/>
          </p:cNvSpPr>
          <p:nvPr/>
        </p:nvSpPr>
        <p:spPr bwMode="auto">
          <a:xfrm>
            <a:off x="6715125" y="1839913"/>
            <a:ext cx="2214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Ramsay MacDonald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Domestic and foreign policy of England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Oswald Mosley</a:t>
            </a:r>
            <a:endParaRPr lang="ru-RU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0" y="2243138"/>
            <a:ext cx="2667000" cy="32385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Answer to the Tests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040313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 fascism is not widely used in the UK?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government pursued liberal reforms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Fascism was banned as an ideology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the weakness of Nazi ideology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the location of the island country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does not have a lot of millions of impoverished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Who headed " British Union of Fascists " ?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Horthy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Peak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MacDonald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Baldwin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Mosley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 in 1935 Britain concluded a naval agreement?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France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U.S.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Russia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Italy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Germany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France in the interwar period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The financial and economic situation in France in 20 years of the twentieth century were severe.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The economic crisis started later than in other countries, in the early 30's.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However, the crisis was prolonged and stretched out before the end of 1935.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The country has increased the influence of the fascist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In 1932, the perfume manufacturer Coty creates a fascist party "French solidarity"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 1924, established diplomatic relations with the USSR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Foreign Minister Bryant creates a plan "Pan Europe". It is the creation of an anti-Soviet bloc capitalist countries led by France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France in the interwar period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 1933 there was a fascist alliance "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Fransisty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" and the largest fascist organization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Les Croix de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Feu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».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At the initiative of the Communist Party in 1935, was created by the Popular Front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program of the Popular Front is the fight against the threat of fascism and war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86375" y="2500313"/>
            <a:ext cx="2955925" cy="19621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France in the interwar period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social base of the Popular Front is the petty bourgeoisie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 1936, the Popular Front headed by Leon Blum led government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57813" y="1871663"/>
            <a:ext cx="2095500" cy="31877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France in the interwar period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activities of the Popular Front government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Prohibition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fashistsih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organization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Law of 40 hour work week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Annual paid leave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increase in pensions and unemployment benefits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nationalization of the Bank of France and a number of military factories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886700" cy="2143125"/>
          </a:xfrm>
          <a:solidFill>
            <a:schemeClr val="accent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The main trends of social development of the Europe</a:t>
            </a:r>
            <a:r>
              <a:rPr lang="en-US" sz="3200" b="1" dirty="0" smtClean="0">
                <a:solidFill>
                  <a:srgbClr val="1F497D"/>
                </a:solidFill>
              </a:rPr>
              <a:t> </a:t>
            </a:r>
            <a:r>
              <a:rPr lang="en-US" sz="3200" b="1" dirty="0">
                <a:solidFill>
                  <a:srgbClr val="1F497D"/>
                </a:solidFill>
              </a:rPr>
              <a:t>countries</a:t>
            </a:r>
            <a:r>
              <a:rPr lang="en-US" sz="3200" b="1" dirty="0" smtClean="0">
                <a:solidFill>
                  <a:schemeClr val="tx2"/>
                </a:solidFill>
              </a:rPr>
              <a:t> in the interwar years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2571750"/>
            <a:ext cx="7858125" cy="3857625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00344">
            <a:off x="785813" y="3857625"/>
            <a:ext cx="19621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99487">
            <a:off x="2516188" y="4635500"/>
            <a:ext cx="23526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54091">
            <a:off x="4767263" y="4297363"/>
            <a:ext cx="22193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423041">
            <a:off x="6756400" y="4827588"/>
            <a:ext cx="190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" y="2286000"/>
            <a:ext cx="2266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13" y="2357438"/>
            <a:ext cx="25146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8" y="2643188"/>
            <a:ext cx="2295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France in the interwar period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 1937, the country's economy crisis-struck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Under pressure from the reaction of the Popular Front government resigns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3" y="1928813"/>
            <a:ext cx="3255962" cy="2428875"/>
          </a:xfrm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4643438"/>
            <a:ext cx="2943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France in the interwar period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 1938, the government was headed by the radical right Daladier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Increased direct and indirect taxes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Lowered taxes on the profits of large industrial and trade enterprises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Devaluation of the franc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Increased payroll taxes, excise taxes on consumer goods, introduced additional working hours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Daladier foreign policy has been reduced to support the Munich Agreement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France in the interwar period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Munich Agreement is an agreement between Britain, Germany, Italy and France on the accession of the Sudetenland of Czechoslovakia</a:t>
            </a:r>
            <a:r>
              <a:rPr lang="ru-RU" b="1" dirty="0" smtClean="0">
                <a:solidFill>
                  <a:srgbClr val="002060"/>
                </a:solidFill>
              </a:rPr>
              <a:t> (1938)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Мюнхенский сговор это соглашение между Англией, Германией, Италией и Францией о присоединении Судетской области Чехословакии (1938)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379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57813" y="1643063"/>
            <a:ext cx="2695575" cy="1695450"/>
          </a:xfrm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071938"/>
            <a:ext cx="22860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Answer to the Tests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 the organization created for fight against threat was called fascism and war?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 resistance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 Popular front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 </a:t>
            </a:r>
            <a:r>
              <a:rPr lang="en-GB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Komintern</a:t>
            </a:r>
            <a:r>
              <a:rPr lang="en-GB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 free France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GB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antikomintern</a:t>
            </a:r>
            <a:r>
              <a:rPr lang="en-GB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pact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Between which countries was concluded the Munich Agreement?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France, the USSR, Italy, Germany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United States, Soviet Union, France, Great Britain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the United States, Japan, China, the Soviet Union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the Soviet Union, Great Britain, Italy, Japan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France, Great Britain,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Germany, Italy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what year was established in France People's Front?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1929 г.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1933 г.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С) 1941 г.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1940 г.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Е) 1935 г.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57200" y="274638"/>
          <a:ext cx="8229600" cy="6034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The main trends of social development of 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Europe countries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 the interwar years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1. Germany in the interwar period. The establishment of fascism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2. Domestic and foreign policy of England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3. France in the interwar period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89013"/>
          </a:xfrm>
          <a:solidFill>
            <a:schemeClr val="accent6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Germany in the interwar period. The establishment of fascism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>
                <a:solidFill>
                  <a:srgbClr val="FF0000"/>
                </a:solidFill>
              </a:rPr>
              <a:t>War reparations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are payments   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intended to cover damage or   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injury inflicted during a war.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</a:rPr>
              <a:t>Военные репарации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это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платежи предназначенные для покрытия ущерба или вреда, нанесенного во время войны.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>
                <a:solidFill>
                  <a:srgbClr val="FF0000"/>
                </a:solidFill>
              </a:rPr>
              <a:t>The </a:t>
            </a:r>
            <a:r>
              <a:rPr lang="en-US" b="1" i="1" u="sng" dirty="0">
                <a:solidFill>
                  <a:srgbClr val="FF0000"/>
                </a:solidFill>
              </a:rPr>
              <a:t>Dawes Plan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was an attempt following World War I for the Triple Entente to compromise and collect war reparations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debt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from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Germany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u="sng" dirty="0">
                <a:solidFill>
                  <a:srgbClr val="FF0000"/>
                </a:solidFill>
              </a:rPr>
              <a:t>План </a:t>
            </a:r>
            <a:r>
              <a:rPr lang="ru-RU" b="1" i="1" u="sng" dirty="0" err="1">
                <a:solidFill>
                  <a:srgbClr val="FF0000"/>
                </a:solidFill>
              </a:rPr>
              <a:t>Дауэса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это попытка для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Антанты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прийти 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компромиссу 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сбору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военных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репарационных долгов Германии после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Первой мировой войны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By 1924, German capitalism has stabilized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It was promoted by a new reparations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Dawes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plan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With the help of the American Loan German imperialists not only regained their pre-war positions, but quickly began to overtake its imperialist competitors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Germany in the interwar period. The establishment of fascism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u="sng" dirty="0" smtClean="0">
                <a:solidFill>
                  <a:srgbClr val="FF0000"/>
                </a:solidFill>
              </a:rPr>
              <a:t>The economic crisis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is a sudden decline, decline in output, accompanied by the ruin of many enterprises, rising unemployment, falling wages and the share price.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>
                <a:solidFill>
                  <a:schemeClr val="accent2"/>
                </a:solidFill>
              </a:rPr>
              <a:t>Экономический кризис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это внезапный спад, сокращение производства, сопровождающееся разорением многих предприятий, ростом безработицы, падением заработной платы и курса акций.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From 1924 to 1929 the foreign capital amounted to about 30 billion marks, of which 70% are American loans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economic crisis of 1929 that swept the entire capitalist world, collapsed and Germany.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bourgeois parties saw a way out of the crisis in a new war for the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redivision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of the world markets and sources of raw materials and capital investment spheres.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German monopolies and Junkers headed for the establishment of the fascist regime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Germany in the interwar period. The establishment of fascism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u="sng" dirty="0" smtClean="0">
                <a:solidFill>
                  <a:srgbClr val="FF0000"/>
                </a:solidFill>
              </a:rPr>
              <a:t>Fascism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 a political movement of the twentieth century, a specific form of government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>
                <a:solidFill>
                  <a:srgbClr val="FF0000"/>
                </a:solidFill>
              </a:rPr>
              <a:t>Фашизм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– политическое движение ХХ века, специфическая форма государственного правления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January 1919, was founded by the fascist National Socialist Party, led by Hitler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Social base amounted to nationalist artisans, peasants, war veterans, the unemployed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 major support is provided by the reactionary circles of American capital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1929, the American Bankers passed 10 million, and in 1931, $ 15 million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Germany in the interwar period. The establishment of fascism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  <a:latin typeface="Arial Narrow" pitchFamily="34" charset="0"/>
              </a:rPr>
              <a:t>The characteristic features</a:t>
            </a:r>
            <a:endParaRPr lang="ru-RU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Nationalism and racism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rejection of democracy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desire to create a totalitarian state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worship of violence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Germany in the interwar period. The establishment of fascism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January 20, 1933 Adolf Hitler became chancellor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coming to power of the Nazis accelerated training in the new world war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If in 1932 the share of military spending in the budget is 2%, then In 1939, the figure was 60.4%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1785938"/>
            <a:ext cx="2935288" cy="39179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Germany in the interwar period. The establishment of fascism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i="1" u="sng" dirty="0" smtClean="0">
                <a:solidFill>
                  <a:srgbClr val="FF0000"/>
                </a:solidFill>
                <a:latin typeface="Arial Narrow" pitchFamily="34" charset="0"/>
              </a:rPr>
              <a:t>Activities of the fascist government</a:t>
            </a:r>
            <a:endParaRPr lang="ru-RU" sz="3600" b="1" i="1" u="sng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elimination of the bourgeois-democratic liberties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Providing unlimited powers punitive organs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abolition of the principle of separation of powers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prohibition all political parties(except the Nazi Party)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Administrative reform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Creation of the secret police (Gestapo), concentrated camps, anti-Semitism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1426</Words>
  <Application>Microsoft Office PowerPoint</Application>
  <PresentationFormat>Экран (4:3)</PresentationFormat>
  <Paragraphs>193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Calibri</vt:lpstr>
      <vt:lpstr>Arial</vt:lpstr>
      <vt:lpstr>Arial Narrow</vt:lpstr>
      <vt:lpstr>Times New Roman</vt:lpstr>
      <vt:lpstr>Тема Office</vt:lpstr>
      <vt:lpstr>Ерменбаева Г.К. Костанайский государственный университет им. А. Байтурсынова</vt:lpstr>
      <vt:lpstr>The main trends of social development of the Europe countries in the interwar years</vt:lpstr>
      <vt:lpstr>The main trends of social development of the Europe countries in the interwar years</vt:lpstr>
      <vt:lpstr> Germany in the interwar period. The establishment of fascism </vt:lpstr>
      <vt:lpstr>Germany in the interwar period. The establishment of fascism</vt:lpstr>
      <vt:lpstr>Germany in the interwar period. The establishment of fascism</vt:lpstr>
      <vt:lpstr>Germany in the interwar period. The establishment of fascism</vt:lpstr>
      <vt:lpstr>Germany in the interwar period. The establishment of fascism</vt:lpstr>
      <vt:lpstr>Germany in the interwar period. The establishment of fascism</vt:lpstr>
      <vt:lpstr>Answer to the Tests</vt:lpstr>
      <vt:lpstr>Domestic and foreign policy of England </vt:lpstr>
      <vt:lpstr>Domestic and foreign policy of England</vt:lpstr>
      <vt:lpstr>Domestic and foreign policy of England</vt:lpstr>
      <vt:lpstr>Domestic and foreign policy of England</vt:lpstr>
      <vt:lpstr>Answer to the Tests</vt:lpstr>
      <vt:lpstr>France in the interwar period</vt:lpstr>
      <vt:lpstr>France in the interwar period</vt:lpstr>
      <vt:lpstr>France in the interwar period</vt:lpstr>
      <vt:lpstr>France in the interwar period</vt:lpstr>
      <vt:lpstr>France in the interwar period</vt:lpstr>
      <vt:lpstr>France in the interwar period</vt:lpstr>
      <vt:lpstr>France in the interwar period</vt:lpstr>
      <vt:lpstr>Answer to the Tests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main trend of social development of the countries of Europe and America in the interwar years</dc:title>
  <cp:lastModifiedBy>Admin</cp:lastModifiedBy>
  <cp:revision>53</cp:revision>
  <dcterms:modified xsi:type="dcterms:W3CDTF">2016-03-15T11:16:50Z</dcterms:modified>
</cp:coreProperties>
</file>