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52" r:id="rId11"/>
    <p:sldMasterId id="2147483864" r:id="rId12"/>
    <p:sldMasterId id="2147483876" r:id="rId13"/>
    <p:sldMasterId id="2147483888" r:id="rId14"/>
    <p:sldMasterId id="2147483900" r:id="rId15"/>
    <p:sldMasterId id="2147483912" r:id="rId16"/>
    <p:sldMasterId id="2147483924" r:id="rId17"/>
    <p:sldMasterId id="2147483936" r:id="rId18"/>
    <p:sldMasterId id="2147483948" r:id="rId19"/>
    <p:sldMasterId id="2147483960" r:id="rId20"/>
    <p:sldMasterId id="2147483972" r:id="rId21"/>
    <p:sldMasterId id="2147483996" r:id="rId22"/>
  </p:sldMasterIdLst>
  <p:sldIdLst>
    <p:sldId id="305" r:id="rId23"/>
    <p:sldId id="261" r:id="rId24"/>
    <p:sldId id="257" r:id="rId25"/>
    <p:sldId id="258" r:id="rId26"/>
    <p:sldId id="259" r:id="rId27"/>
    <p:sldId id="260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2" r:id="rId38"/>
    <p:sldId id="271" r:id="rId39"/>
    <p:sldId id="274" r:id="rId40"/>
    <p:sldId id="273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3B967-59E3-4A61-A933-29C40CFD7FB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2DC3E-0926-4856-A311-D640337BBBBA}">
      <dgm:prSet custT="1"/>
      <dgm:spPr/>
      <dgm:t>
        <a:bodyPr/>
        <a:lstStyle/>
        <a:p>
          <a:pPr rtl="0"/>
          <a:r>
            <a:rPr lang="ru-RU" sz="2800" dirty="0" smtClean="0"/>
            <a:t>В учебный план курсов входили</a:t>
          </a:r>
          <a:endParaRPr lang="ru-RU" sz="2800" dirty="0"/>
        </a:p>
      </dgm:t>
    </dgm:pt>
    <dgm:pt modelId="{CBB4F698-1517-429C-B26F-747D2EC8105A}" type="parTrans" cxnId="{E7B0A296-A881-4D03-91FC-D6CBB3BC6741}">
      <dgm:prSet/>
      <dgm:spPr/>
      <dgm:t>
        <a:bodyPr/>
        <a:lstStyle/>
        <a:p>
          <a:endParaRPr lang="ru-RU"/>
        </a:p>
      </dgm:t>
    </dgm:pt>
    <dgm:pt modelId="{3FF184DF-7075-4127-9D00-7AC026B12B2F}" type="sibTrans" cxnId="{E7B0A296-A881-4D03-91FC-D6CBB3BC6741}">
      <dgm:prSet/>
      <dgm:spPr/>
      <dgm:t>
        <a:bodyPr/>
        <a:lstStyle/>
        <a:p>
          <a:endParaRPr lang="ru-RU"/>
        </a:p>
      </dgm:t>
    </dgm:pt>
    <dgm:pt modelId="{439444D4-B2B3-4354-B34D-A51E67CF97FD}" type="pres">
      <dgm:prSet presAssocID="{EB23B967-59E3-4A61-A933-29C40CFD7FB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07ED9-67CF-4D1A-9705-2DEC9CF6F6A5}" type="pres">
      <dgm:prSet presAssocID="{63F2DC3E-0926-4856-A311-D640337BBBBA}" presName="circ1TxSh" presStyleLbl="vennNode1" presStyleIdx="0" presStyleCnt="1" custScaleX="43884" custScaleY="38778" custLinFactNeighborX="5107" custLinFactNeighborY="3800"/>
      <dgm:spPr/>
      <dgm:t>
        <a:bodyPr/>
        <a:lstStyle/>
        <a:p>
          <a:endParaRPr lang="ru-RU"/>
        </a:p>
      </dgm:t>
    </dgm:pt>
  </dgm:ptLst>
  <dgm:cxnLst>
    <dgm:cxn modelId="{F2DDF431-CD1B-4890-9DEB-8EE785187E27}" type="presOf" srcId="{63F2DC3E-0926-4856-A311-D640337BBBBA}" destId="{20A07ED9-67CF-4D1A-9705-2DEC9CF6F6A5}" srcOrd="0" destOrd="0" presId="urn:microsoft.com/office/officeart/2005/8/layout/venn1"/>
    <dgm:cxn modelId="{4CCCC0B1-01D0-4F5F-A40E-5AAC8D759FA0}" type="presOf" srcId="{EB23B967-59E3-4A61-A933-29C40CFD7FB4}" destId="{439444D4-B2B3-4354-B34D-A51E67CF97FD}" srcOrd="0" destOrd="0" presId="urn:microsoft.com/office/officeart/2005/8/layout/venn1"/>
    <dgm:cxn modelId="{E7B0A296-A881-4D03-91FC-D6CBB3BC6741}" srcId="{EB23B967-59E3-4A61-A933-29C40CFD7FB4}" destId="{63F2DC3E-0926-4856-A311-D640337BBBBA}" srcOrd="0" destOrd="0" parTransId="{CBB4F698-1517-429C-B26F-747D2EC8105A}" sibTransId="{3FF184DF-7075-4127-9D00-7AC026B12B2F}"/>
    <dgm:cxn modelId="{0904B742-8A1B-4D09-B70E-3486BDB1C916}" type="presParOf" srcId="{439444D4-B2B3-4354-B34D-A51E67CF97FD}" destId="{20A07ED9-67CF-4D1A-9705-2DEC9CF6F6A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003CA-BA35-40F4-9AC0-A1649A6318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A88AF4-112C-4402-8A00-45B5388D324F}">
      <dgm:prSet phldrT="[Текст]"/>
      <dgm:spPr/>
      <dgm:t>
        <a:bodyPr/>
        <a:lstStyle/>
        <a:p>
          <a:r>
            <a:rPr lang="ru-RU" dirty="0" smtClean="0"/>
            <a:t>Итоги ликвидации неграмотности в 1926 г.</a:t>
          </a:r>
          <a:endParaRPr lang="ru-RU" dirty="0"/>
        </a:p>
      </dgm:t>
    </dgm:pt>
    <dgm:pt modelId="{C975C841-FEAA-4648-9ECB-C70DA1CD6619}" type="parTrans" cxnId="{A28A88EC-9705-497E-9643-60F15759A11B}">
      <dgm:prSet/>
      <dgm:spPr/>
      <dgm:t>
        <a:bodyPr/>
        <a:lstStyle/>
        <a:p>
          <a:endParaRPr lang="ru-RU"/>
        </a:p>
      </dgm:t>
    </dgm:pt>
    <dgm:pt modelId="{7092F98C-2605-4A24-88C7-CB77D56C4AAE}" type="sibTrans" cxnId="{A28A88EC-9705-497E-9643-60F15759A11B}">
      <dgm:prSet/>
      <dgm:spPr/>
      <dgm:t>
        <a:bodyPr/>
        <a:lstStyle/>
        <a:p>
          <a:endParaRPr lang="ru-RU"/>
        </a:p>
      </dgm:t>
    </dgm:pt>
    <dgm:pt modelId="{4CD3D9B4-5E02-46B7-9DD7-04E08A805DA0}" type="asst">
      <dgm:prSet phldrT="[Текст]"/>
      <dgm:spPr/>
      <dgm:t>
        <a:bodyPr/>
        <a:lstStyle/>
        <a:p>
          <a:r>
            <a:rPr lang="ru-RU" dirty="0" smtClean="0"/>
            <a:t>общий</a:t>
          </a:r>
        </a:p>
        <a:p>
          <a:r>
            <a:rPr lang="ru-RU" dirty="0" smtClean="0"/>
            <a:t>17,8%</a:t>
          </a:r>
          <a:endParaRPr lang="ru-RU" dirty="0"/>
        </a:p>
      </dgm:t>
    </dgm:pt>
    <dgm:pt modelId="{A110FDEE-B3C3-4EB8-B413-296760456705}" type="parTrans" cxnId="{D0E3546A-5609-4C51-A608-37858ABE0D9D}">
      <dgm:prSet/>
      <dgm:spPr/>
      <dgm:t>
        <a:bodyPr/>
        <a:lstStyle/>
        <a:p>
          <a:endParaRPr lang="ru-RU"/>
        </a:p>
      </dgm:t>
    </dgm:pt>
    <dgm:pt modelId="{0A2C0197-35E6-4BF1-850B-1EFCCBFF0327}" type="sibTrans" cxnId="{D0E3546A-5609-4C51-A608-37858ABE0D9D}">
      <dgm:prSet/>
      <dgm:spPr/>
      <dgm:t>
        <a:bodyPr/>
        <a:lstStyle/>
        <a:p>
          <a:endParaRPr lang="ru-RU"/>
        </a:p>
      </dgm:t>
    </dgm:pt>
    <dgm:pt modelId="{370732FC-07A6-4970-B784-0CCDD5AD8137}">
      <dgm:prSet phldrT="[Текст]"/>
      <dgm:spPr/>
      <dgm:t>
        <a:bodyPr/>
        <a:lstStyle/>
        <a:p>
          <a:r>
            <a:rPr lang="ru-RU" dirty="0" smtClean="0"/>
            <a:t>казахи</a:t>
          </a:r>
        </a:p>
        <a:p>
          <a:r>
            <a:rPr lang="ru-RU" dirty="0" smtClean="0"/>
            <a:t>6,9%</a:t>
          </a:r>
          <a:endParaRPr lang="ru-RU" dirty="0"/>
        </a:p>
      </dgm:t>
    </dgm:pt>
    <dgm:pt modelId="{5BDB51AA-177F-4163-A085-D852592517AB}" type="parTrans" cxnId="{AF117220-17F9-4886-BFF9-793C7A808429}">
      <dgm:prSet/>
      <dgm:spPr/>
      <dgm:t>
        <a:bodyPr/>
        <a:lstStyle/>
        <a:p>
          <a:endParaRPr lang="ru-RU"/>
        </a:p>
      </dgm:t>
    </dgm:pt>
    <dgm:pt modelId="{09318E97-3693-4C10-85EF-C5D4AE5868B2}" type="sibTrans" cxnId="{AF117220-17F9-4886-BFF9-793C7A808429}">
      <dgm:prSet/>
      <dgm:spPr/>
      <dgm:t>
        <a:bodyPr/>
        <a:lstStyle/>
        <a:p>
          <a:endParaRPr lang="ru-RU"/>
        </a:p>
      </dgm:t>
    </dgm:pt>
    <dgm:pt modelId="{B04DC632-779E-4C8A-844D-78C1B2780AA9}">
      <dgm:prSet phldrT="[Текст]"/>
      <dgm:spPr/>
      <dgm:t>
        <a:bodyPr/>
        <a:lstStyle/>
        <a:p>
          <a:r>
            <a:rPr lang="ru-RU" dirty="0" smtClean="0"/>
            <a:t>русские</a:t>
          </a:r>
        </a:p>
        <a:p>
          <a:r>
            <a:rPr lang="ru-RU" dirty="0" smtClean="0"/>
            <a:t>36%</a:t>
          </a:r>
          <a:endParaRPr lang="ru-RU" dirty="0"/>
        </a:p>
      </dgm:t>
    </dgm:pt>
    <dgm:pt modelId="{45E67601-F7D5-4B04-9D8D-82524AD998A9}" type="parTrans" cxnId="{FE07FECD-452F-412D-9D41-B8228EB92852}">
      <dgm:prSet/>
      <dgm:spPr/>
      <dgm:t>
        <a:bodyPr/>
        <a:lstStyle/>
        <a:p>
          <a:endParaRPr lang="ru-RU"/>
        </a:p>
      </dgm:t>
    </dgm:pt>
    <dgm:pt modelId="{269CF959-1022-4F7E-B77C-F5759442485E}" type="sibTrans" cxnId="{FE07FECD-452F-412D-9D41-B8228EB92852}">
      <dgm:prSet/>
      <dgm:spPr/>
      <dgm:t>
        <a:bodyPr/>
        <a:lstStyle/>
        <a:p>
          <a:endParaRPr lang="ru-RU"/>
        </a:p>
      </dgm:t>
    </dgm:pt>
    <dgm:pt modelId="{FD288F80-5513-4306-ABA6-357EAE44210A}">
      <dgm:prSet phldrT="[Текст]"/>
      <dgm:spPr/>
      <dgm:t>
        <a:bodyPr/>
        <a:lstStyle/>
        <a:p>
          <a:r>
            <a:rPr lang="ru-RU" dirty="0" smtClean="0"/>
            <a:t>прочие</a:t>
          </a:r>
        </a:p>
        <a:p>
          <a:r>
            <a:rPr lang="ru-RU" dirty="0" smtClean="0"/>
            <a:t>33,4%</a:t>
          </a:r>
          <a:endParaRPr lang="ru-RU" dirty="0"/>
        </a:p>
      </dgm:t>
    </dgm:pt>
    <dgm:pt modelId="{07BAD301-7689-44F7-870B-59FD14525E95}" type="parTrans" cxnId="{800E941B-57B0-4AF6-A7B3-D9B13F4411CC}">
      <dgm:prSet/>
      <dgm:spPr/>
      <dgm:t>
        <a:bodyPr/>
        <a:lstStyle/>
        <a:p>
          <a:endParaRPr lang="ru-RU"/>
        </a:p>
      </dgm:t>
    </dgm:pt>
    <dgm:pt modelId="{9990DDD9-6882-4429-94A5-8A0D077B33CB}" type="sibTrans" cxnId="{800E941B-57B0-4AF6-A7B3-D9B13F4411CC}">
      <dgm:prSet/>
      <dgm:spPr/>
      <dgm:t>
        <a:bodyPr/>
        <a:lstStyle/>
        <a:p>
          <a:endParaRPr lang="ru-RU"/>
        </a:p>
      </dgm:t>
    </dgm:pt>
    <dgm:pt modelId="{CB7D0606-4D0C-47C0-BAA1-67F0954D6E78}" type="pres">
      <dgm:prSet presAssocID="{F40003CA-BA35-40F4-9AC0-A1649A6318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A98E0F-84B6-4B77-909F-A1D39E26FDAE}" type="pres">
      <dgm:prSet presAssocID="{17A88AF4-112C-4402-8A00-45B5388D324F}" presName="hierRoot1" presStyleCnt="0">
        <dgm:presLayoutVars>
          <dgm:hierBranch val="init"/>
        </dgm:presLayoutVars>
      </dgm:prSet>
      <dgm:spPr/>
    </dgm:pt>
    <dgm:pt modelId="{BE2BCCB4-4E49-4F72-BFE2-DFB41024FC1D}" type="pres">
      <dgm:prSet presAssocID="{17A88AF4-112C-4402-8A00-45B5388D324F}" presName="rootComposite1" presStyleCnt="0"/>
      <dgm:spPr/>
    </dgm:pt>
    <dgm:pt modelId="{77744CAF-2F5B-4622-8B0D-255D43362443}" type="pres">
      <dgm:prSet presAssocID="{17A88AF4-112C-4402-8A00-45B5388D324F}" presName="rootText1" presStyleLbl="node0" presStyleIdx="0" presStyleCnt="1" custScaleX="239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79D0B-6849-409A-A990-60FF0E5C0DFA}" type="pres">
      <dgm:prSet presAssocID="{17A88AF4-112C-4402-8A00-45B5388D32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4492EF-A2DB-436C-AE3E-3BC25DE7ABD9}" type="pres">
      <dgm:prSet presAssocID="{17A88AF4-112C-4402-8A00-45B5388D324F}" presName="hierChild2" presStyleCnt="0"/>
      <dgm:spPr/>
    </dgm:pt>
    <dgm:pt modelId="{49F219A6-B196-4795-8DE4-77E55E128B81}" type="pres">
      <dgm:prSet presAssocID="{5BDB51AA-177F-4163-A085-D852592517A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2D3567F-CB02-4BDF-9042-2532115D5C48}" type="pres">
      <dgm:prSet presAssocID="{370732FC-07A6-4970-B784-0CCDD5AD8137}" presName="hierRoot2" presStyleCnt="0">
        <dgm:presLayoutVars>
          <dgm:hierBranch val="init"/>
        </dgm:presLayoutVars>
      </dgm:prSet>
      <dgm:spPr/>
    </dgm:pt>
    <dgm:pt modelId="{504E1FF6-CB78-4679-A303-CF21B49C22A6}" type="pres">
      <dgm:prSet presAssocID="{370732FC-07A6-4970-B784-0CCDD5AD8137}" presName="rootComposite" presStyleCnt="0"/>
      <dgm:spPr/>
    </dgm:pt>
    <dgm:pt modelId="{63F8D6EF-C1E8-4CD5-8EF8-358BE7718354}" type="pres">
      <dgm:prSet presAssocID="{370732FC-07A6-4970-B784-0CCDD5AD813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EE405C-8D30-4818-8155-640C18A93DBB}" type="pres">
      <dgm:prSet presAssocID="{370732FC-07A6-4970-B784-0CCDD5AD8137}" presName="rootConnector" presStyleLbl="node2" presStyleIdx="0" presStyleCnt="3"/>
      <dgm:spPr/>
      <dgm:t>
        <a:bodyPr/>
        <a:lstStyle/>
        <a:p>
          <a:endParaRPr lang="ru-RU"/>
        </a:p>
      </dgm:t>
    </dgm:pt>
    <dgm:pt modelId="{9ED44359-5B66-43DB-8E03-A8BEF71CFE1D}" type="pres">
      <dgm:prSet presAssocID="{370732FC-07A6-4970-B784-0CCDD5AD8137}" presName="hierChild4" presStyleCnt="0"/>
      <dgm:spPr/>
    </dgm:pt>
    <dgm:pt modelId="{3B6A5568-28EF-48AC-A27D-757BE7A42E5D}" type="pres">
      <dgm:prSet presAssocID="{370732FC-07A6-4970-B784-0CCDD5AD8137}" presName="hierChild5" presStyleCnt="0"/>
      <dgm:spPr/>
    </dgm:pt>
    <dgm:pt modelId="{25E53AAE-9A23-4AE1-A721-F36AB73C83FD}" type="pres">
      <dgm:prSet presAssocID="{45E67601-F7D5-4B04-9D8D-82524AD998A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06A9EC8-A7B0-45B4-B47B-29955A716867}" type="pres">
      <dgm:prSet presAssocID="{B04DC632-779E-4C8A-844D-78C1B2780AA9}" presName="hierRoot2" presStyleCnt="0">
        <dgm:presLayoutVars>
          <dgm:hierBranch val="init"/>
        </dgm:presLayoutVars>
      </dgm:prSet>
      <dgm:spPr/>
    </dgm:pt>
    <dgm:pt modelId="{BA6B4D18-A44D-4BAA-A6E0-677D571E38A1}" type="pres">
      <dgm:prSet presAssocID="{B04DC632-779E-4C8A-844D-78C1B2780AA9}" presName="rootComposite" presStyleCnt="0"/>
      <dgm:spPr/>
    </dgm:pt>
    <dgm:pt modelId="{A0FA7983-487A-4B54-AFF9-7A21E6F74E0B}" type="pres">
      <dgm:prSet presAssocID="{B04DC632-779E-4C8A-844D-78C1B2780AA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00D68-BEEE-44CD-8557-2EB8E3B688E8}" type="pres">
      <dgm:prSet presAssocID="{B04DC632-779E-4C8A-844D-78C1B2780AA9}" presName="rootConnector" presStyleLbl="node2" presStyleIdx="1" presStyleCnt="3"/>
      <dgm:spPr/>
      <dgm:t>
        <a:bodyPr/>
        <a:lstStyle/>
        <a:p>
          <a:endParaRPr lang="ru-RU"/>
        </a:p>
      </dgm:t>
    </dgm:pt>
    <dgm:pt modelId="{57A89D89-C06C-42AC-8FB8-3D2C4E4F0977}" type="pres">
      <dgm:prSet presAssocID="{B04DC632-779E-4C8A-844D-78C1B2780AA9}" presName="hierChild4" presStyleCnt="0"/>
      <dgm:spPr/>
    </dgm:pt>
    <dgm:pt modelId="{05057080-1E52-4514-A731-7E2B37F91823}" type="pres">
      <dgm:prSet presAssocID="{B04DC632-779E-4C8A-844D-78C1B2780AA9}" presName="hierChild5" presStyleCnt="0"/>
      <dgm:spPr/>
    </dgm:pt>
    <dgm:pt modelId="{8FF737C6-E8AC-4BFB-9914-FCD49592BA21}" type="pres">
      <dgm:prSet presAssocID="{07BAD301-7689-44F7-870B-59FD14525E9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084FCAB-ABC7-4E3F-AD3E-B308E49F68ED}" type="pres">
      <dgm:prSet presAssocID="{FD288F80-5513-4306-ABA6-357EAE44210A}" presName="hierRoot2" presStyleCnt="0">
        <dgm:presLayoutVars>
          <dgm:hierBranch val="init"/>
        </dgm:presLayoutVars>
      </dgm:prSet>
      <dgm:spPr/>
    </dgm:pt>
    <dgm:pt modelId="{AC5EA189-4C19-4D0D-8CF8-CB7B939D4022}" type="pres">
      <dgm:prSet presAssocID="{FD288F80-5513-4306-ABA6-357EAE44210A}" presName="rootComposite" presStyleCnt="0"/>
      <dgm:spPr/>
    </dgm:pt>
    <dgm:pt modelId="{B3823312-D804-4AFA-B8D3-207594033838}" type="pres">
      <dgm:prSet presAssocID="{FD288F80-5513-4306-ABA6-357EAE44210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D0363-774E-4FB2-A622-EE6556D80E00}" type="pres">
      <dgm:prSet presAssocID="{FD288F80-5513-4306-ABA6-357EAE44210A}" presName="rootConnector" presStyleLbl="node2" presStyleIdx="2" presStyleCnt="3"/>
      <dgm:spPr/>
      <dgm:t>
        <a:bodyPr/>
        <a:lstStyle/>
        <a:p>
          <a:endParaRPr lang="ru-RU"/>
        </a:p>
      </dgm:t>
    </dgm:pt>
    <dgm:pt modelId="{61851C9D-1842-40C3-9724-BD2C8814D56F}" type="pres">
      <dgm:prSet presAssocID="{FD288F80-5513-4306-ABA6-357EAE44210A}" presName="hierChild4" presStyleCnt="0"/>
      <dgm:spPr/>
    </dgm:pt>
    <dgm:pt modelId="{CAEDDC2A-7D4C-4319-AF5B-E167F67A50F8}" type="pres">
      <dgm:prSet presAssocID="{FD288F80-5513-4306-ABA6-357EAE44210A}" presName="hierChild5" presStyleCnt="0"/>
      <dgm:spPr/>
    </dgm:pt>
    <dgm:pt modelId="{7F6FD7C4-06C9-46ED-9FBE-9C4A3F648AB4}" type="pres">
      <dgm:prSet presAssocID="{17A88AF4-112C-4402-8A00-45B5388D324F}" presName="hierChild3" presStyleCnt="0"/>
      <dgm:spPr/>
    </dgm:pt>
    <dgm:pt modelId="{76AC6ACF-4924-4D95-AA88-CCEA12FF7DD4}" type="pres">
      <dgm:prSet presAssocID="{A110FDEE-B3C3-4EB8-B413-29676045670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31F975F-1695-4645-A7C2-98B8EDD7A9B4}" type="pres">
      <dgm:prSet presAssocID="{4CD3D9B4-5E02-46B7-9DD7-04E08A805DA0}" presName="hierRoot3" presStyleCnt="0">
        <dgm:presLayoutVars>
          <dgm:hierBranch val="init"/>
        </dgm:presLayoutVars>
      </dgm:prSet>
      <dgm:spPr/>
    </dgm:pt>
    <dgm:pt modelId="{99AC5453-B5A7-4045-82AE-369B3F925342}" type="pres">
      <dgm:prSet presAssocID="{4CD3D9B4-5E02-46B7-9DD7-04E08A805DA0}" presName="rootComposite3" presStyleCnt="0"/>
      <dgm:spPr/>
    </dgm:pt>
    <dgm:pt modelId="{31BA1AF4-C641-4C98-9F7F-AFA73F2738E6}" type="pres">
      <dgm:prSet presAssocID="{4CD3D9B4-5E02-46B7-9DD7-04E08A805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A2A56-98EF-40AF-AA4A-2580BDE4A906}" type="pres">
      <dgm:prSet presAssocID="{4CD3D9B4-5E02-46B7-9DD7-04E08A805DA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60354B5-AC90-4EC2-BAFE-EE3D7DA5F879}" type="pres">
      <dgm:prSet presAssocID="{4CD3D9B4-5E02-46B7-9DD7-04E08A805DA0}" presName="hierChild6" presStyleCnt="0"/>
      <dgm:spPr/>
    </dgm:pt>
    <dgm:pt modelId="{3F908CB0-DDB6-4B94-A4AE-A9691D2A2860}" type="pres">
      <dgm:prSet presAssocID="{4CD3D9B4-5E02-46B7-9DD7-04E08A805DA0}" presName="hierChild7" presStyleCnt="0"/>
      <dgm:spPr/>
    </dgm:pt>
  </dgm:ptLst>
  <dgm:cxnLst>
    <dgm:cxn modelId="{5B0F1937-7BB1-4E36-A809-8293EE1E8E39}" type="presOf" srcId="{17A88AF4-112C-4402-8A00-45B5388D324F}" destId="{77744CAF-2F5B-4622-8B0D-255D43362443}" srcOrd="0" destOrd="0" presId="urn:microsoft.com/office/officeart/2005/8/layout/orgChart1"/>
    <dgm:cxn modelId="{09527D1C-8065-4085-AD5A-465519D758C1}" type="presOf" srcId="{F40003CA-BA35-40F4-9AC0-A1649A6318F3}" destId="{CB7D0606-4D0C-47C0-BAA1-67F0954D6E78}" srcOrd="0" destOrd="0" presId="urn:microsoft.com/office/officeart/2005/8/layout/orgChart1"/>
    <dgm:cxn modelId="{CE8F4806-7432-4EFD-9D97-2A85B450D63A}" type="presOf" srcId="{4CD3D9B4-5E02-46B7-9DD7-04E08A805DA0}" destId="{31BA1AF4-C641-4C98-9F7F-AFA73F2738E6}" srcOrd="0" destOrd="0" presId="urn:microsoft.com/office/officeart/2005/8/layout/orgChart1"/>
    <dgm:cxn modelId="{AF117220-17F9-4886-BFF9-793C7A808429}" srcId="{17A88AF4-112C-4402-8A00-45B5388D324F}" destId="{370732FC-07A6-4970-B784-0CCDD5AD8137}" srcOrd="1" destOrd="0" parTransId="{5BDB51AA-177F-4163-A085-D852592517AB}" sibTransId="{09318E97-3693-4C10-85EF-C5D4AE5868B2}"/>
    <dgm:cxn modelId="{CF811C55-EE0A-46CA-B4DA-69596F4DF079}" type="presOf" srcId="{B04DC632-779E-4C8A-844D-78C1B2780AA9}" destId="{A0FA7983-487A-4B54-AFF9-7A21E6F74E0B}" srcOrd="0" destOrd="0" presId="urn:microsoft.com/office/officeart/2005/8/layout/orgChart1"/>
    <dgm:cxn modelId="{A16DD61A-9168-4927-A872-97B311413137}" type="presOf" srcId="{4CD3D9B4-5E02-46B7-9DD7-04E08A805DA0}" destId="{B48A2A56-98EF-40AF-AA4A-2580BDE4A906}" srcOrd="1" destOrd="0" presId="urn:microsoft.com/office/officeart/2005/8/layout/orgChart1"/>
    <dgm:cxn modelId="{800E941B-57B0-4AF6-A7B3-D9B13F4411CC}" srcId="{17A88AF4-112C-4402-8A00-45B5388D324F}" destId="{FD288F80-5513-4306-ABA6-357EAE44210A}" srcOrd="3" destOrd="0" parTransId="{07BAD301-7689-44F7-870B-59FD14525E95}" sibTransId="{9990DDD9-6882-4429-94A5-8A0D077B33CB}"/>
    <dgm:cxn modelId="{525AC024-76DB-4E22-9AE7-588D17D2B8F0}" type="presOf" srcId="{FD288F80-5513-4306-ABA6-357EAE44210A}" destId="{49ED0363-774E-4FB2-A622-EE6556D80E00}" srcOrd="1" destOrd="0" presId="urn:microsoft.com/office/officeart/2005/8/layout/orgChart1"/>
    <dgm:cxn modelId="{EFB583BD-9032-4951-8FFF-489D76B0C561}" type="presOf" srcId="{B04DC632-779E-4C8A-844D-78C1B2780AA9}" destId="{29600D68-BEEE-44CD-8557-2EB8E3B688E8}" srcOrd="1" destOrd="0" presId="urn:microsoft.com/office/officeart/2005/8/layout/orgChart1"/>
    <dgm:cxn modelId="{58FD290B-63C6-4859-8FC9-45F5A0FD099E}" type="presOf" srcId="{370732FC-07A6-4970-B784-0CCDD5AD8137}" destId="{9DEE405C-8D30-4818-8155-640C18A93DBB}" srcOrd="1" destOrd="0" presId="urn:microsoft.com/office/officeart/2005/8/layout/orgChart1"/>
    <dgm:cxn modelId="{60890FA2-AB8D-4B78-85FC-C65512BF1192}" type="presOf" srcId="{A110FDEE-B3C3-4EB8-B413-296760456705}" destId="{76AC6ACF-4924-4D95-AA88-CCEA12FF7DD4}" srcOrd="0" destOrd="0" presId="urn:microsoft.com/office/officeart/2005/8/layout/orgChart1"/>
    <dgm:cxn modelId="{D0E3546A-5609-4C51-A608-37858ABE0D9D}" srcId="{17A88AF4-112C-4402-8A00-45B5388D324F}" destId="{4CD3D9B4-5E02-46B7-9DD7-04E08A805DA0}" srcOrd="0" destOrd="0" parTransId="{A110FDEE-B3C3-4EB8-B413-296760456705}" sibTransId="{0A2C0197-35E6-4BF1-850B-1EFCCBFF0327}"/>
    <dgm:cxn modelId="{51FDA42D-CD81-4A5D-BD7C-9644360F0472}" type="presOf" srcId="{370732FC-07A6-4970-B784-0CCDD5AD8137}" destId="{63F8D6EF-C1E8-4CD5-8EF8-358BE7718354}" srcOrd="0" destOrd="0" presId="urn:microsoft.com/office/officeart/2005/8/layout/orgChart1"/>
    <dgm:cxn modelId="{0941E5B4-47A7-4530-B133-4DABA36969DA}" type="presOf" srcId="{5BDB51AA-177F-4163-A085-D852592517AB}" destId="{49F219A6-B196-4795-8DE4-77E55E128B81}" srcOrd="0" destOrd="0" presId="urn:microsoft.com/office/officeart/2005/8/layout/orgChart1"/>
    <dgm:cxn modelId="{FE07FECD-452F-412D-9D41-B8228EB92852}" srcId="{17A88AF4-112C-4402-8A00-45B5388D324F}" destId="{B04DC632-779E-4C8A-844D-78C1B2780AA9}" srcOrd="2" destOrd="0" parTransId="{45E67601-F7D5-4B04-9D8D-82524AD998A9}" sibTransId="{269CF959-1022-4F7E-B77C-F5759442485E}"/>
    <dgm:cxn modelId="{721A3396-D064-4578-B20C-5318CD6487A1}" type="presOf" srcId="{17A88AF4-112C-4402-8A00-45B5388D324F}" destId="{70179D0B-6849-409A-A990-60FF0E5C0DFA}" srcOrd="1" destOrd="0" presId="urn:microsoft.com/office/officeart/2005/8/layout/orgChart1"/>
    <dgm:cxn modelId="{E6A5BA60-CEEE-4907-8EF8-D3275231B39D}" type="presOf" srcId="{FD288F80-5513-4306-ABA6-357EAE44210A}" destId="{B3823312-D804-4AFA-B8D3-207594033838}" srcOrd="0" destOrd="0" presId="urn:microsoft.com/office/officeart/2005/8/layout/orgChart1"/>
    <dgm:cxn modelId="{A28A88EC-9705-497E-9643-60F15759A11B}" srcId="{F40003CA-BA35-40F4-9AC0-A1649A6318F3}" destId="{17A88AF4-112C-4402-8A00-45B5388D324F}" srcOrd="0" destOrd="0" parTransId="{C975C841-FEAA-4648-9ECB-C70DA1CD6619}" sibTransId="{7092F98C-2605-4A24-88C7-CB77D56C4AAE}"/>
    <dgm:cxn modelId="{FAEBD8F0-1B36-4B0B-BFB7-BA4B87DBE92B}" type="presOf" srcId="{45E67601-F7D5-4B04-9D8D-82524AD998A9}" destId="{25E53AAE-9A23-4AE1-A721-F36AB73C83FD}" srcOrd="0" destOrd="0" presId="urn:microsoft.com/office/officeart/2005/8/layout/orgChart1"/>
    <dgm:cxn modelId="{CD03B823-26B3-4307-B11A-E078CFB12AE1}" type="presOf" srcId="{07BAD301-7689-44F7-870B-59FD14525E95}" destId="{8FF737C6-E8AC-4BFB-9914-FCD49592BA21}" srcOrd="0" destOrd="0" presId="urn:microsoft.com/office/officeart/2005/8/layout/orgChart1"/>
    <dgm:cxn modelId="{65E7B05D-8097-4056-9C2E-B4ABAB3E43FC}" type="presParOf" srcId="{CB7D0606-4D0C-47C0-BAA1-67F0954D6E78}" destId="{69A98E0F-84B6-4B77-909F-A1D39E26FDAE}" srcOrd="0" destOrd="0" presId="urn:microsoft.com/office/officeart/2005/8/layout/orgChart1"/>
    <dgm:cxn modelId="{2723633D-A708-449E-8C82-03AECEC29CF2}" type="presParOf" srcId="{69A98E0F-84B6-4B77-909F-A1D39E26FDAE}" destId="{BE2BCCB4-4E49-4F72-BFE2-DFB41024FC1D}" srcOrd="0" destOrd="0" presId="urn:microsoft.com/office/officeart/2005/8/layout/orgChart1"/>
    <dgm:cxn modelId="{B59257B2-D27D-4E2D-B79E-A774B941FBD6}" type="presParOf" srcId="{BE2BCCB4-4E49-4F72-BFE2-DFB41024FC1D}" destId="{77744CAF-2F5B-4622-8B0D-255D43362443}" srcOrd="0" destOrd="0" presId="urn:microsoft.com/office/officeart/2005/8/layout/orgChart1"/>
    <dgm:cxn modelId="{0F607D9F-758E-400B-856B-CE6734B7BD55}" type="presParOf" srcId="{BE2BCCB4-4E49-4F72-BFE2-DFB41024FC1D}" destId="{70179D0B-6849-409A-A990-60FF0E5C0DFA}" srcOrd="1" destOrd="0" presId="urn:microsoft.com/office/officeart/2005/8/layout/orgChart1"/>
    <dgm:cxn modelId="{93434A43-C513-4303-81EA-DE61D036E494}" type="presParOf" srcId="{69A98E0F-84B6-4B77-909F-A1D39E26FDAE}" destId="{D64492EF-A2DB-436C-AE3E-3BC25DE7ABD9}" srcOrd="1" destOrd="0" presId="urn:microsoft.com/office/officeart/2005/8/layout/orgChart1"/>
    <dgm:cxn modelId="{85D965AC-298F-4689-8107-EBDAE9953327}" type="presParOf" srcId="{D64492EF-A2DB-436C-AE3E-3BC25DE7ABD9}" destId="{49F219A6-B196-4795-8DE4-77E55E128B81}" srcOrd="0" destOrd="0" presId="urn:microsoft.com/office/officeart/2005/8/layout/orgChart1"/>
    <dgm:cxn modelId="{AB8B0B8F-A458-4F46-9A4C-9B1652C597B8}" type="presParOf" srcId="{D64492EF-A2DB-436C-AE3E-3BC25DE7ABD9}" destId="{B2D3567F-CB02-4BDF-9042-2532115D5C48}" srcOrd="1" destOrd="0" presId="urn:microsoft.com/office/officeart/2005/8/layout/orgChart1"/>
    <dgm:cxn modelId="{0A99ABC4-17B8-4612-927E-ECA229639601}" type="presParOf" srcId="{B2D3567F-CB02-4BDF-9042-2532115D5C48}" destId="{504E1FF6-CB78-4679-A303-CF21B49C22A6}" srcOrd="0" destOrd="0" presId="urn:microsoft.com/office/officeart/2005/8/layout/orgChart1"/>
    <dgm:cxn modelId="{4161AB5D-7578-4ACF-8CDE-A7814C3DCFF4}" type="presParOf" srcId="{504E1FF6-CB78-4679-A303-CF21B49C22A6}" destId="{63F8D6EF-C1E8-4CD5-8EF8-358BE7718354}" srcOrd="0" destOrd="0" presId="urn:microsoft.com/office/officeart/2005/8/layout/orgChart1"/>
    <dgm:cxn modelId="{458728D3-46E5-4B15-A925-27D26AE86CD4}" type="presParOf" srcId="{504E1FF6-CB78-4679-A303-CF21B49C22A6}" destId="{9DEE405C-8D30-4818-8155-640C18A93DBB}" srcOrd="1" destOrd="0" presId="urn:microsoft.com/office/officeart/2005/8/layout/orgChart1"/>
    <dgm:cxn modelId="{C46197BB-4D6D-4FF9-B8DC-C31CC1755048}" type="presParOf" srcId="{B2D3567F-CB02-4BDF-9042-2532115D5C48}" destId="{9ED44359-5B66-43DB-8E03-A8BEF71CFE1D}" srcOrd="1" destOrd="0" presId="urn:microsoft.com/office/officeart/2005/8/layout/orgChart1"/>
    <dgm:cxn modelId="{3ED31CDA-E0A0-4642-BF6D-534E59208031}" type="presParOf" srcId="{B2D3567F-CB02-4BDF-9042-2532115D5C48}" destId="{3B6A5568-28EF-48AC-A27D-757BE7A42E5D}" srcOrd="2" destOrd="0" presId="urn:microsoft.com/office/officeart/2005/8/layout/orgChart1"/>
    <dgm:cxn modelId="{0B9DAAAE-0147-4FAA-AD65-839C68023A04}" type="presParOf" srcId="{D64492EF-A2DB-436C-AE3E-3BC25DE7ABD9}" destId="{25E53AAE-9A23-4AE1-A721-F36AB73C83FD}" srcOrd="2" destOrd="0" presId="urn:microsoft.com/office/officeart/2005/8/layout/orgChart1"/>
    <dgm:cxn modelId="{80AFB728-D0E0-4484-8597-BF8EFD27245D}" type="presParOf" srcId="{D64492EF-A2DB-436C-AE3E-3BC25DE7ABD9}" destId="{106A9EC8-A7B0-45B4-B47B-29955A716867}" srcOrd="3" destOrd="0" presId="urn:microsoft.com/office/officeart/2005/8/layout/orgChart1"/>
    <dgm:cxn modelId="{3B2BC3F8-FAB6-419A-A29E-3DAD9C80870A}" type="presParOf" srcId="{106A9EC8-A7B0-45B4-B47B-29955A716867}" destId="{BA6B4D18-A44D-4BAA-A6E0-677D571E38A1}" srcOrd="0" destOrd="0" presId="urn:microsoft.com/office/officeart/2005/8/layout/orgChart1"/>
    <dgm:cxn modelId="{0E6BD23C-AF69-4AD5-A6EE-C9854FE1712D}" type="presParOf" srcId="{BA6B4D18-A44D-4BAA-A6E0-677D571E38A1}" destId="{A0FA7983-487A-4B54-AFF9-7A21E6F74E0B}" srcOrd="0" destOrd="0" presId="urn:microsoft.com/office/officeart/2005/8/layout/orgChart1"/>
    <dgm:cxn modelId="{83275451-7346-49EB-91F4-8473E4225B8B}" type="presParOf" srcId="{BA6B4D18-A44D-4BAA-A6E0-677D571E38A1}" destId="{29600D68-BEEE-44CD-8557-2EB8E3B688E8}" srcOrd="1" destOrd="0" presId="urn:microsoft.com/office/officeart/2005/8/layout/orgChart1"/>
    <dgm:cxn modelId="{5D612017-07F4-418F-BACD-A0C120F951DF}" type="presParOf" srcId="{106A9EC8-A7B0-45B4-B47B-29955A716867}" destId="{57A89D89-C06C-42AC-8FB8-3D2C4E4F0977}" srcOrd="1" destOrd="0" presId="urn:microsoft.com/office/officeart/2005/8/layout/orgChart1"/>
    <dgm:cxn modelId="{F6B3DAF0-68CD-476F-A0A5-C455308AD6E8}" type="presParOf" srcId="{106A9EC8-A7B0-45B4-B47B-29955A716867}" destId="{05057080-1E52-4514-A731-7E2B37F91823}" srcOrd="2" destOrd="0" presId="urn:microsoft.com/office/officeart/2005/8/layout/orgChart1"/>
    <dgm:cxn modelId="{D123D946-76F7-4B45-A8F8-6E458C0416B8}" type="presParOf" srcId="{D64492EF-A2DB-436C-AE3E-3BC25DE7ABD9}" destId="{8FF737C6-E8AC-4BFB-9914-FCD49592BA21}" srcOrd="4" destOrd="0" presId="urn:microsoft.com/office/officeart/2005/8/layout/orgChart1"/>
    <dgm:cxn modelId="{74F20377-12BB-492F-95CF-974DD24E2D4E}" type="presParOf" srcId="{D64492EF-A2DB-436C-AE3E-3BC25DE7ABD9}" destId="{8084FCAB-ABC7-4E3F-AD3E-B308E49F68ED}" srcOrd="5" destOrd="0" presId="urn:microsoft.com/office/officeart/2005/8/layout/orgChart1"/>
    <dgm:cxn modelId="{E14AC80C-C199-48A5-8023-A36C1B483AE2}" type="presParOf" srcId="{8084FCAB-ABC7-4E3F-AD3E-B308E49F68ED}" destId="{AC5EA189-4C19-4D0D-8CF8-CB7B939D4022}" srcOrd="0" destOrd="0" presId="urn:microsoft.com/office/officeart/2005/8/layout/orgChart1"/>
    <dgm:cxn modelId="{3B160776-6E4B-4C5B-B896-1DF8EB303C0F}" type="presParOf" srcId="{AC5EA189-4C19-4D0D-8CF8-CB7B939D4022}" destId="{B3823312-D804-4AFA-B8D3-207594033838}" srcOrd="0" destOrd="0" presId="urn:microsoft.com/office/officeart/2005/8/layout/orgChart1"/>
    <dgm:cxn modelId="{CFD3A9D7-45F8-4D47-B6D3-E8B3873C22E2}" type="presParOf" srcId="{AC5EA189-4C19-4D0D-8CF8-CB7B939D4022}" destId="{49ED0363-774E-4FB2-A622-EE6556D80E00}" srcOrd="1" destOrd="0" presId="urn:microsoft.com/office/officeart/2005/8/layout/orgChart1"/>
    <dgm:cxn modelId="{C20CAF9F-2F94-4454-BF4C-2FD555D7013E}" type="presParOf" srcId="{8084FCAB-ABC7-4E3F-AD3E-B308E49F68ED}" destId="{61851C9D-1842-40C3-9724-BD2C8814D56F}" srcOrd="1" destOrd="0" presId="urn:microsoft.com/office/officeart/2005/8/layout/orgChart1"/>
    <dgm:cxn modelId="{3CEFF40E-472C-4B1E-94BA-04A7ECDDC865}" type="presParOf" srcId="{8084FCAB-ABC7-4E3F-AD3E-B308E49F68ED}" destId="{CAEDDC2A-7D4C-4319-AF5B-E167F67A50F8}" srcOrd="2" destOrd="0" presId="urn:microsoft.com/office/officeart/2005/8/layout/orgChart1"/>
    <dgm:cxn modelId="{3E8E99FF-9EFA-415A-AA73-E25E5DF1FA41}" type="presParOf" srcId="{69A98E0F-84B6-4B77-909F-A1D39E26FDAE}" destId="{7F6FD7C4-06C9-46ED-9FBE-9C4A3F648AB4}" srcOrd="2" destOrd="0" presId="urn:microsoft.com/office/officeart/2005/8/layout/orgChart1"/>
    <dgm:cxn modelId="{B84182C8-9B6C-4639-A749-C5AB1DCAF75E}" type="presParOf" srcId="{7F6FD7C4-06C9-46ED-9FBE-9C4A3F648AB4}" destId="{76AC6ACF-4924-4D95-AA88-CCEA12FF7DD4}" srcOrd="0" destOrd="0" presId="urn:microsoft.com/office/officeart/2005/8/layout/orgChart1"/>
    <dgm:cxn modelId="{9BBA6D42-6FA5-48E7-98C8-BDBFD4EE7444}" type="presParOf" srcId="{7F6FD7C4-06C9-46ED-9FBE-9C4A3F648AB4}" destId="{C31F975F-1695-4645-A7C2-98B8EDD7A9B4}" srcOrd="1" destOrd="0" presId="urn:microsoft.com/office/officeart/2005/8/layout/orgChart1"/>
    <dgm:cxn modelId="{EDDFC7A7-CCA5-4228-BA78-85B3D7A15FC2}" type="presParOf" srcId="{C31F975F-1695-4645-A7C2-98B8EDD7A9B4}" destId="{99AC5453-B5A7-4045-82AE-369B3F925342}" srcOrd="0" destOrd="0" presId="urn:microsoft.com/office/officeart/2005/8/layout/orgChart1"/>
    <dgm:cxn modelId="{83CC22A1-7896-403C-A5F4-249FBCA88F60}" type="presParOf" srcId="{99AC5453-B5A7-4045-82AE-369B3F925342}" destId="{31BA1AF4-C641-4C98-9F7F-AFA73F2738E6}" srcOrd="0" destOrd="0" presId="urn:microsoft.com/office/officeart/2005/8/layout/orgChart1"/>
    <dgm:cxn modelId="{75DB7F68-61FF-4D9A-8237-F2CCF39760FC}" type="presParOf" srcId="{99AC5453-B5A7-4045-82AE-369B3F925342}" destId="{B48A2A56-98EF-40AF-AA4A-2580BDE4A906}" srcOrd="1" destOrd="0" presId="urn:microsoft.com/office/officeart/2005/8/layout/orgChart1"/>
    <dgm:cxn modelId="{FC914AA8-DB15-4B3C-990D-7168BD72C400}" type="presParOf" srcId="{C31F975F-1695-4645-A7C2-98B8EDD7A9B4}" destId="{960354B5-AC90-4EC2-BAFE-EE3D7DA5F879}" srcOrd="1" destOrd="0" presId="urn:microsoft.com/office/officeart/2005/8/layout/orgChart1"/>
    <dgm:cxn modelId="{C77ACF79-ADAD-497E-9017-803BA51BCEA2}" type="presParOf" srcId="{C31F975F-1695-4645-A7C2-98B8EDD7A9B4}" destId="{3F908CB0-DDB6-4B94-A4AE-A9691D2A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003CA-BA35-40F4-9AC0-A1649A6318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A88AF4-112C-4402-8A00-45B5388D324F}">
      <dgm:prSet phldrT="[Текст]"/>
      <dgm:spPr/>
      <dgm:t>
        <a:bodyPr/>
        <a:lstStyle/>
        <a:p>
          <a:r>
            <a:rPr lang="ru-RU" dirty="0" smtClean="0"/>
            <a:t>Итоги ликвидации неграмотности в 1939 г.</a:t>
          </a:r>
          <a:endParaRPr lang="ru-RU" dirty="0"/>
        </a:p>
      </dgm:t>
    </dgm:pt>
    <dgm:pt modelId="{C975C841-FEAA-4648-9ECB-C70DA1CD6619}" type="parTrans" cxnId="{A28A88EC-9705-497E-9643-60F15759A11B}">
      <dgm:prSet/>
      <dgm:spPr/>
      <dgm:t>
        <a:bodyPr/>
        <a:lstStyle/>
        <a:p>
          <a:endParaRPr lang="ru-RU"/>
        </a:p>
      </dgm:t>
    </dgm:pt>
    <dgm:pt modelId="{7092F98C-2605-4A24-88C7-CB77D56C4AAE}" type="sibTrans" cxnId="{A28A88EC-9705-497E-9643-60F15759A11B}">
      <dgm:prSet/>
      <dgm:spPr/>
      <dgm:t>
        <a:bodyPr/>
        <a:lstStyle/>
        <a:p>
          <a:endParaRPr lang="ru-RU"/>
        </a:p>
      </dgm:t>
    </dgm:pt>
    <dgm:pt modelId="{4CD3D9B4-5E02-46B7-9DD7-04E08A805DA0}" type="asst">
      <dgm:prSet phldrT="[Текст]"/>
      <dgm:spPr/>
      <dgm:t>
        <a:bodyPr/>
        <a:lstStyle/>
        <a:p>
          <a:r>
            <a:rPr lang="ru-RU" dirty="0" smtClean="0"/>
            <a:t>общий</a:t>
          </a:r>
        </a:p>
        <a:p>
          <a:r>
            <a:rPr lang="ru-RU" dirty="0" smtClean="0"/>
            <a:t>61,4%</a:t>
          </a:r>
          <a:endParaRPr lang="ru-RU" dirty="0"/>
        </a:p>
      </dgm:t>
    </dgm:pt>
    <dgm:pt modelId="{A110FDEE-B3C3-4EB8-B413-296760456705}" type="parTrans" cxnId="{D0E3546A-5609-4C51-A608-37858ABE0D9D}">
      <dgm:prSet/>
      <dgm:spPr/>
      <dgm:t>
        <a:bodyPr/>
        <a:lstStyle/>
        <a:p>
          <a:endParaRPr lang="ru-RU"/>
        </a:p>
      </dgm:t>
    </dgm:pt>
    <dgm:pt modelId="{0A2C0197-35E6-4BF1-850B-1EFCCBFF0327}" type="sibTrans" cxnId="{D0E3546A-5609-4C51-A608-37858ABE0D9D}">
      <dgm:prSet/>
      <dgm:spPr/>
      <dgm:t>
        <a:bodyPr/>
        <a:lstStyle/>
        <a:p>
          <a:endParaRPr lang="ru-RU"/>
        </a:p>
      </dgm:t>
    </dgm:pt>
    <dgm:pt modelId="{370732FC-07A6-4970-B784-0CCDD5AD8137}">
      <dgm:prSet phldrT="[Текст]"/>
      <dgm:spPr/>
      <dgm:t>
        <a:bodyPr/>
        <a:lstStyle/>
        <a:p>
          <a:r>
            <a:rPr lang="ru-RU" dirty="0" smtClean="0"/>
            <a:t>казахи</a:t>
          </a:r>
        </a:p>
        <a:p>
          <a:r>
            <a:rPr lang="ru-RU" dirty="0" smtClean="0"/>
            <a:t>54,5%</a:t>
          </a:r>
          <a:endParaRPr lang="ru-RU" dirty="0"/>
        </a:p>
      </dgm:t>
    </dgm:pt>
    <dgm:pt modelId="{5BDB51AA-177F-4163-A085-D852592517AB}" type="parTrans" cxnId="{AF117220-17F9-4886-BFF9-793C7A808429}">
      <dgm:prSet/>
      <dgm:spPr/>
      <dgm:t>
        <a:bodyPr/>
        <a:lstStyle/>
        <a:p>
          <a:endParaRPr lang="ru-RU"/>
        </a:p>
      </dgm:t>
    </dgm:pt>
    <dgm:pt modelId="{09318E97-3693-4C10-85EF-C5D4AE5868B2}" type="sibTrans" cxnId="{AF117220-17F9-4886-BFF9-793C7A808429}">
      <dgm:prSet/>
      <dgm:spPr/>
      <dgm:t>
        <a:bodyPr/>
        <a:lstStyle/>
        <a:p>
          <a:endParaRPr lang="ru-RU"/>
        </a:p>
      </dgm:t>
    </dgm:pt>
    <dgm:pt modelId="{B04DC632-779E-4C8A-844D-78C1B2780AA9}">
      <dgm:prSet phldrT="[Текст]"/>
      <dgm:spPr/>
      <dgm:t>
        <a:bodyPr/>
        <a:lstStyle/>
        <a:p>
          <a:r>
            <a:rPr lang="ru-RU" dirty="0" smtClean="0"/>
            <a:t>русские</a:t>
          </a:r>
        </a:p>
        <a:p>
          <a:r>
            <a:rPr lang="ru-RU" dirty="0" smtClean="0"/>
            <a:t>70,4%</a:t>
          </a:r>
          <a:endParaRPr lang="ru-RU" dirty="0"/>
        </a:p>
      </dgm:t>
    </dgm:pt>
    <dgm:pt modelId="{45E67601-F7D5-4B04-9D8D-82524AD998A9}" type="parTrans" cxnId="{FE07FECD-452F-412D-9D41-B8228EB92852}">
      <dgm:prSet/>
      <dgm:spPr/>
      <dgm:t>
        <a:bodyPr/>
        <a:lstStyle/>
        <a:p>
          <a:endParaRPr lang="ru-RU"/>
        </a:p>
      </dgm:t>
    </dgm:pt>
    <dgm:pt modelId="{269CF959-1022-4F7E-B77C-F5759442485E}" type="sibTrans" cxnId="{FE07FECD-452F-412D-9D41-B8228EB92852}">
      <dgm:prSet/>
      <dgm:spPr/>
      <dgm:t>
        <a:bodyPr/>
        <a:lstStyle/>
        <a:p>
          <a:endParaRPr lang="ru-RU"/>
        </a:p>
      </dgm:t>
    </dgm:pt>
    <dgm:pt modelId="{FD288F80-5513-4306-ABA6-357EAE44210A}">
      <dgm:prSet phldrT="[Текст]"/>
      <dgm:spPr/>
      <dgm:t>
        <a:bodyPr/>
        <a:lstStyle/>
        <a:p>
          <a:r>
            <a:rPr lang="ru-RU" dirty="0" smtClean="0"/>
            <a:t>прочие</a:t>
          </a:r>
        </a:p>
        <a:p>
          <a:r>
            <a:rPr lang="ru-RU" dirty="0" smtClean="0"/>
            <a:t>56,5%</a:t>
          </a:r>
          <a:endParaRPr lang="ru-RU" dirty="0"/>
        </a:p>
      </dgm:t>
    </dgm:pt>
    <dgm:pt modelId="{07BAD301-7689-44F7-870B-59FD14525E95}" type="parTrans" cxnId="{800E941B-57B0-4AF6-A7B3-D9B13F4411CC}">
      <dgm:prSet/>
      <dgm:spPr/>
      <dgm:t>
        <a:bodyPr/>
        <a:lstStyle/>
        <a:p>
          <a:endParaRPr lang="ru-RU"/>
        </a:p>
      </dgm:t>
    </dgm:pt>
    <dgm:pt modelId="{9990DDD9-6882-4429-94A5-8A0D077B33CB}" type="sibTrans" cxnId="{800E941B-57B0-4AF6-A7B3-D9B13F4411CC}">
      <dgm:prSet/>
      <dgm:spPr/>
      <dgm:t>
        <a:bodyPr/>
        <a:lstStyle/>
        <a:p>
          <a:endParaRPr lang="ru-RU"/>
        </a:p>
      </dgm:t>
    </dgm:pt>
    <dgm:pt modelId="{CB7D0606-4D0C-47C0-BAA1-67F0954D6E78}" type="pres">
      <dgm:prSet presAssocID="{F40003CA-BA35-40F4-9AC0-A1649A6318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A98E0F-84B6-4B77-909F-A1D39E26FDAE}" type="pres">
      <dgm:prSet presAssocID="{17A88AF4-112C-4402-8A00-45B5388D324F}" presName="hierRoot1" presStyleCnt="0">
        <dgm:presLayoutVars>
          <dgm:hierBranch val="init"/>
        </dgm:presLayoutVars>
      </dgm:prSet>
      <dgm:spPr/>
    </dgm:pt>
    <dgm:pt modelId="{BE2BCCB4-4E49-4F72-BFE2-DFB41024FC1D}" type="pres">
      <dgm:prSet presAssocID="{17A88AF4-112C-4402-8A00-45B5388D324F}" presName="rootComposite1" presStyleCnt="0"/>
      <dgm:spPr/>
    </dgm:pt>
    <dgm:pt modelId="{77744CAF-2F5B-4622-8B0D-255D43362443}" type="pres">
      <dgm:prSet presAssocID="{17A88AF4-112C-4402-8A00-45B5388D324F}" presName="rootText1" presStyleLbl="node0" presStyleIdx="0" presStyleCnt="1" custScaleX="342046" custLinFactNeighborX="0" custLinFactNeighborY="-48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79D0B-6849-409A-A990-60FF0E5C0DFA}" type="pres">
      <dgm:prSet presAssocID="{17A88AF4-112C-4402-8A00-45B5388D32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4492EF-A2DB-436C-AE3E-3BC25DE7ABD9}" type="pres">
      <dgm:prSet presAssocID="{17A88AF4-112C-4402-8A00-45B5388D324F}" presName="hierChild2" presStyleCnt="0"/>
      <dgm:spPr/>
    </dgm:pt>
    <dgm:pt modelId="{49F219A6-B196-4795-8DE4-77E55E128B81}" type="pres">
      <dgm:prSet presAssocID="{5BDB51AA-177F-4163-A085-D852592517A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2D3567F-CB02-4BDF-9042-2532115D5C48}" type="pres">
      <dgm:prSet presAssocID="{370732FC-07A6-4970-B784-0CCDD5AD8137}" presName="hierRoot2" presStyleCnt="0">
        <dgm:presLayoutVars>
          <dgm:hierBranch val="init"/>
        </dgm:presLayoutVars>
      </dgm:prSet>
      <dgm:spPr/>
    </dgm:pt>
    <dgm:pt modelId="{504E1FF6-CB78-4679-A303-CF21B49C22A6}" type="pres">
      <dgm:prSet presAssocID="{370732FC-07A6-4970-B784-0CCDD5AD8137}" presName="rootComposite" presStyleCnt="0"/>
      <dgm:spPr/>
    </dgm:pt>
    <dgm:pt modelId="{63F8D6EF-C1E8-4CD5-8EF8-358BE7718354}" type="pres">
      <dgm:prSet presAssocID="{370732FC-07A6-4970-B784-0CCDD5AD813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EE405C-8D30-4818-8155-640C18A93DBB}" type="pres">
      <dgm:prSet presAssocID="{370732FC-07A6-4970-B784-0CCDD5AD8137}" presName="rootConnector" presStyleLbl="node2" presStyleIdx="0" presStyleCnt="3"/>
      <dgm:spPr/>
      <dgm:t>
        <a:bodyPr/>
        <a:lstStyle/>
        <a:p>
          <a:endParaRPr lang="ru-RU"/>
        </a:p>
      </dgm:t>
    </dgm:pt>
    <dgm:pt modelId="{9ED44359-5B66-43DB-8E03-A8BEF71CFE1D}" type="pres">
      <dgm:prSet presAssocID="{370732FC-07A6-4970-B784-0CCDD5AD8137}" presName="hierChild4" presStyleCnt="0"/>
      <dgm:spPr/>
    </dgm:pt>
    <dgm:pt modelId="{3B6A5568-28EF-48AC-A27D-757BE7A42E5D}" type="pres">
      <dgm:prSet presAssocID="{370732FC-07A6-4970-B784-0CCDD5AD8137}" presName="hierChild5" presStyleCnt="0"/>
      <dgm:spPr/>
    </dgm:pt>
    <dgm:pt modelId="{25E53AAE-9A23-4AE1-A721-F36AB73C83FD}" type="pres">
      <dgm:prSet presAssocID="{45E67601-F7D5-4B04-9D8D-82524AD998A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06A9EC8-A7B0-45B4-B47B-29955A716867}" type="pres">
      <dgm:prSet presAssocID="{B04DC632-779E-4C8A-844D-78C1B2780AA9}" presName="hierRoot2" presStyleCnt="0">
        <dgm:presLayoutVars>
          <dgm:hierBranch val="init"/>
        </dgm:presLayoutVars>
      </dgm:prSet>
      <dgm:spPr/>
    </dgm:pt>
    <dgm:pt modelId="{BA6B4D18-A44D-4BAA-A6E0-677D571E38A1}" type="pres">
      <dgm:prSet presAssocID="{B04DC632-779E-4C8A-844D-78C1B2780AA9}" presName="rootComposite" presStyleCnt="0"/>
      <dgm:spPr/>
    </dgm:pt>
    <dgm:pt modelId="{A0FA7983-487A-4B54-AFF9-7A21E6F74E0B}" type="pres">
      <dgm:prSet presAssocID="{B04DC632-779E-4C8A-844D-78C1B2780AA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00D68-BEEE-44CD-8557-2EB8E3B688E8}" type="pres">
      <dgm:prSet presAssocID="{B04DC632-779E-4C8A-844D-78C1B2780AA9}" presName="rootConnector" presStyleLbl="node2" presStyleIdx="1" presStyleCnt="3"/>
      <dgm:spPr/>
      <dgm:t>
        <a:bodyPr/>
        <a:lstStyle/>
        <a:p>
          <a:endParaRPr lang="ru-RU"/>
        </a:p>
      </dgm:t>
    </dgm:pt>
    <dgm:pt modelId="{57A89D89-C06C-42AC-8FB8-3D2C4E4F0977}" type="pres">
      <dgm:prSet presAssocID="{B04DC632-779E-4C8A-844D-78C1B2780AA9}" presName="hierChild4" presStyleCnt="0"/>
      <dgm:spPr/>
    </dgm:pt>
    <dgm:pt modelId="{05057080-1E52-4514-A731-7E2B37F91823}" type="pres">
      <dgm:prSet presAssocID="{B04DC632-779E-4C8A-844D-78C1B2780AA9}" presName="hierChild5" presStyleCnt="0"/>
      <dgm:spPr/>
    </dgm:pt>
    <dgm:pt modelId="{8FF737C6-E8AC-4BFB-9914-FCD49592BA21}" type="pres">
      <dgm:prSet presAssocID="{07BAD301-7689-44F7-870B-59FD14525E9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084FCAB-ABC7-4E3F-AD3E-B308E49F68ED}" type="pres">
      <dgm:prSet presAssocID="{FD288F80-5513-4306-ABA6-357EAE44210A}" presName="hierRoot2" presStyleCnt="0">
        <dgm:presLayoutVars>
          <dgm:hierBranch val="init"/>
        </dgm:presLayoutVars>
      </dgm:prSet>
      <dgm:spPr/>
    </dgm:pt>
    <dgm:pt modelId="{AC5EA189-4C19-4D0D-8CF8-CB7B939D4022}" type="pres">
      <dgm:prSet presAssocID="{FD288F80-5513-4306-ABA6-357EAE44210A}" presName="rootComposite" presStyleCnt="0"/>
      <dgm:spPr/>
    </dgm:pt>
    <dgm:pt modelId="{B3823312-D804-4AFA-B8D3-207594033838}" type="pres">
      <dgm:prSet presAssocID="{FD288F80-5513-4306-ABA6-357EAE44210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D0363-774E-4FB2-A622-EE6556D80E00}" type="pres">
      <dgm:prSet presAssocID="{FD288F80-5513-4306-ABA6-357EAE44210A}" presName="rootConnector" presStyleLbl="node2" presStyleIdx="2" presStyleCnt="3"/>
      <dgm:spPr/>
      <dgm:t>
        <a:bodyPr/>
        <a:lstStyle/>
        <a:p>
          <a:endParaRPr lang="ru-RU"/>
        </a:p>
      </dgm:t>
    </dgm:pt>
    <dgm:pt modelId="{61851C9D-1842-40C3-9724-BD2C8814D56F}" type="pres">
      <dgm:prSet presAssocID="{FD288F80-5513-4306-ABA6-357EAE44210A}" presName="hierChild4" presStyleCnt="0"/>
      <dgm:spPr/>
    </dgm:pt>
    <dgm:pt modelId="{CAEDDC2A-7D4C-4319-AF5B-E167F67A50F8}" type="pres">
      <dgm:prSet presAssocID="{FD288F80-5513-4306-ABA6-357EAE44210A}" presName="hierChild5" presStyleCnt="0"/>
      <dgm:spPr/>
    </dgm:pt>
    <dgm:pt modelId="{7F6FD7C4-06C9-46ED-9FBE-9C4A3F648AB4}" type="pres">
      <dgm:prSet presAssocID="{17A88AF4-112C-4402-8A00-45B5388D324F}" presName="hierChild3" presStyleCnt="0"/>
      <dgm:spPr/>
    </dgm:pt>
    <dgm:pt modelId="{76AC6ACF-4924-4D95-AA88-CCEA12FF7DD4}" type="pres">
      <dgm:prSet presAssocID="{A110FDEE-B3C3-4EB8-B413-29676045670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31F975F-1695-4645-A7C2-98B8EDD7A9B4}" type="pres">
      <dgm:prSet presAssocID="{4CD3D9B4-5E02-46B7-9DD7-04E08A805DA0}" presName="hierRoot3" presStyleCnt="0">
        <dgm:presLayoutVars>
          <dgm:hierBranch val="init"/>
        </dgm:presLayoutVars>
      </dgm:prSet>
      <dgm:spPr/>
    </dgm:pt>
    <dgm:pt modelId="{99AC5453-B5A7-4045-82AE-369B3F925342}" type="pres">
      <dgm:prSet presAssocID="{4CD3D9B4-5E02-46B7-9DD7-04E08A805DA0}" presName="rootComposite3" presStyleCnt="0"/>
      <dgm:spPr/>
    </dgm:pt>
    <dgm:pt modelId="{31BA1AF4-C641-4C98-9F7F-AFA73F2738E6}" type="pres">
      <dgm:prSet presAssocID="{4CD3D9B4-5E02-46B7-9DD7-04E08A805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A2A56-98EF-40AF-AA4A-2580BDE4A906}" type="pres">
      <dgm:prSet presAssocID="{4CD3D9B4-5E02-46B7-9DD7-04E08A805DA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60354B5-AC90-4EC2-BAFE-EE3D7DA5F879}" type="pres">
      <dgm:prSet presAssocID="{4CD3D9B4-5E02-46B7-9DD7-04E08A805DA0}" presName="hierChild6" presStyleCnt="0"/>
      <dgm:spPr/>
    </dgm:pt>
    <dgm:pt modelId="{3F908CB0-DDB6-4B94-A4AE-A9691D2A2860}" type="pres">
      <dgm:prSet presAssocID="{4CD3D9B4-5E02-46B7-9DD7-04E08A805DA0}" presName="hierChild7" presStyleCnt="0"/>
      <dgm:spPr/>
    </dgm:pt>
  </dgm:ptLst>
  <dgm:cxnLst>
    <dgm:cxn modelId="{BBEC0DDE-7C0B-4EA0-88A3-AE6FFFECB7DA}" type="presOf" srcId="{17A88AF4-112C-4402-8A00-45B5388D324F}" destId="{70179D0B-6849-409A-A990-60FF0E5C0DFA}" srcOrd="1" destOrd="0" presId="urn:microsoft.com/office/officeart/2005/8/layout/orgChart1"/>
    <dgm:cxn modelId="{F3F1C2C5-4F73-4A98-BE3E-A0E15AD0A89D}" type="presOf" srcId="{45E67601-F7D5-4B04-9D8D-82524AD998A9}" destId="{25E53AAE-9A23-4AE1-A721-F36AB73C83FD}" srcOrd="0" destOrd="0" presId="urn:microsoft.com/office/officeart/2005/8/layout/orgChart1"/>
    <dgm:cxn modelId="{55092497-B7A3-4F19-B046-E0D1C8A4DBF0}" type="presOf" srcId="{F40003CA-BA35-40F4-9AC0-A1649A6318F3}" destId="{CB7D0606-4D0C-47C0-BAA1-67F0954D6E78}" srcOrd="0" destOrd="0" presId="urn:microsoft.com/office/officeart/2005/8/layout/orgChart1"/>
    <dgm:cxn modelId="{EC4708F6-4C17-45E1-89A0-1782E54D06BA}" type="presOf" srcId="{07BAD301-7689-44F7-870B-59FD14525E95}" destId="{8FF737C6-E8AC-4BFB-9914-FCD49592BA21}" srcOrd="0" destOrd="0" presId="urn:microsoft.com/office/officeart/2005/8/layout/orgChart1"/>
    <dgm:cxn modelId="{AF117220-17F9-4886-BFF9-793C7A808429}" srcId="{17A88AF4-112C-4402-8A00-45B5388D324F}" destId="{370732FC-07A6-4970-B784-0CCDD5AD8137}" srcOrd="1" destOrd="0" parTransId="{5BDB51AA-177F-4163-A085-D852592517AB}" sibTransId="{09318E97-3693-4C10-85EF-C5D4AE5868B2}"/>
    <dgm:cxn modelId="{4B069C4A-3F69-4066-9E44-E32AF827022D}" type="presOf" srcId="{17A88AF4-112C-4402-8A00-45B5388D324F}" destId="{77744CAF-2F5B-4622-8B0D-255D43362443}" srcOrd="0" destOrd="0" presId="urn:microsoft.com/office/officeart/2005/8/layout/orgChart1"/>
    <dgm:cxn modelId="{33779C17-2B1C-4726-A4AA-3BDE8DBF23EF}" type="presOf" srcId="{370732FC-07A6-4970-B784-0CCDD5AD8137}" destId="{9DEE405C-8D30-4818-8155-640C18A93DBB}" srcOrd="1" destOrd="0" presId="urn:microsoft.com/office/officeart/2005/8/layout/orgChart1"/>
    <dgm:cxn modelId="{7CE539AC-E415-4F8F-A77E-BCFBE07739BE}" type="presOf" srcId="{FD288F80-5513-4306-ABA6-357EAE44210A}" destId="{B3823312-D804-4AFA-B8D3-207594033838}" srcOrd="0" destOrd="0" presId="urn:microsoft.com/office/officeart/2005/8/layout/orgChart1"/>
    <dgm:cxn modelId="{1EA2E5D7-CC27-4737-AEC3-E4D5AA3A3DFB}" type="presOf" srcId="{B04DC632-779E-4C8A-844D-78C1B2780AA9}" destId="{A0FA7983-487A-4B54-AFF9-7A21E6F74E0B}" srcOrd="0" destOrd="0" presId="urn:microsoft.com/office/officeart/2005/8/layout/orgChart1"/>
    <dgm:cxn modelId="{800E941B-57B0-4AF6-A7B3-D9B13F4411CC}" srcId="{17A88AF4-112C-4402-8A00-45B5388D324F}" destId="{FD288F80-5513-4306-ABA6-357EAE44210A}" srcOrd="3" destOrd="0" parTransId="{07BAD301-7689-44F7-870B-59FD14525E95}" sibTransId="{9990DDD9-6882-4429-94A5-8A0D077B33CB}"/>
    <dgm:cxn modelId="{42EA191A-E546-4441-B9FA-CCBD2B014020}" type="presOf" srcId="{4CD3D9B4-5E02-46B7-9DD7-04E08A805DA0}" destId="{31BA1AF4-C641-4C98-9F7F-AFA73F2738E6}" srcOrd="0" destOrd="0" presId="urn:microsoft.com/office/officeart/2005/8/layout/orgChart1"/>
    <dgm:cxn modelId="{6D1200E6-915D-401A-83B5-A32627311B77}" type="presOf" srcId="{A110FDEE-B3C3-4EB8-B413-296760456705}" destId="{76AC6ACF-4924-4D95-AA88-CCEA12FF7DD4}" srcOrd="0" destOrd="0" presId="urn:microsoft.com/office/officeart/2005/8/layout/orgChart1"/>
    <dgm:cxn modelId="{D0E3546A-5609-4C51-A608-37858ABE0D9D}" srcId="{17A88AF4-112C-4402-8A00-45B5388D324F}" destId="{4CD3D9B4-5E02-46B7-9DD7-04E08A805DA0}" srcOrd="0" destOrd="0" parTransId="{A110FDEE-B3C3-4EB8-B413-296760456705}" sibTransId="{0A2C0197-35E6-4BF1-850B-1EFCCBFF0327}"/>
    <dgm:cxn modelId="{72BE490A-5D81-460E-AEF4-C3AAD0790F43}" type="presOf" srcId="{FD288F80-5513-4306-ABA6-357EAE44210A}" destId="{49ED0363-774E-4FB2-A622-EE6556D80E00}" srcOrd="1" destOrd="0" presId="urn:microsoft.com/office/officeart/2005/8/layout/orgChart1"/>
    <dgm:cxn modelId="{AFD90713-6AD1-4FCB-AD4A-DDD76138FF12}" type="presOf" srcId="{4CD3D9B4-5E02-46B7-9DD7-04E08A805DA0}" destId="{B48A2A56-98EF-40AF-AA4A-2580BDE4A906}" srcOrd="1" destOrd="0" presId="urn:microsoft.com/office/officeart/2005/8/layout/orgChart1"/>
    <dgm:cxn modelId="{FE07FECD-452F-412D-9D41-B8228EB92852}" srcId="{17A88AF4-112C-4402-8A00-45B5388D324F}" destId="{B04DC632-779E-4C8A-844D-78C1B2780AA9}" srcOrd="2" destOrd="0" parTransId="{45E67601-F7D5-4B04-9D8D-82524AD998A9}" sibTransId="{269CF959-1022-4F7E-B77C-F5759442485E}"/>
    <dgm:cxn modelId="{A28A88EC-9705-497E-9643-60F15759A11B}" srcId="{F40003CA-BA35-40F4-9AC0-A1649A6318F3}" destId="{17A88AF4-112C-4402-8A00-45B5388D324F}" srcOrd="0" destOrd="0" parTransId="{C975C841-FEAA-4648-9ECB-C70DA1CD6619}" sibTransId="{7092F98C-2605-4A24-88C7-CB77D56C4AAE}"/>
    <dgm:cxn modelId="{2C18BD72-9505-4EB1-B269-5978EF58AF42}" type="presOf" srcId="{B04DC632-779E-4C8A-844D-78C1B2780AA9}" destId="{29600D68-BEEE-44CD-8557-2EB8E3B688E8}" srcOrd="1" destOrd="0" presId="urn:microsoft.com/office/officeart/2005/8/layout/orgChart1"/>
    <dgm:cxn modelId="{99FF53B9-A41F-4FE3-9F16-A7F23007EA7E}" type="presOf" srcId="{370732FC-07A6-4970-B784-0CCDD5AD8137}" destId="{63F8D6EF-C1E8-4CD5-8EF8-358BE7718354}" srcOrd="0" destOrd="0" presId="urn:microsoft.com/office/officeart/2005/8/layout/orgChart1"/>
    <dgm:cxn modelId="{29B3AD8F-5684-42CF-ABF4-67F058005863}" type="presOf" srcId="{5BDB51AA-177F-4163-A085-D852592517AB}" destId="{49F219A6-B196-4795-8DE4-77E55E128B81}" srcOrd="0" destOrd="0" presId="urn:microsoft.com/office/officeart/2005/8/layout/orgChart1"/>
    <dgm:cxn modelId="{214FDC22-6D84-4CC5-8D2A-2F3105F78B6A}" type="presParOf" srcId="{CB7D0606-4D0C-47C0-BAA1-67F0954D6E78}" destId="{69A98E0F-84B6-4B77-909F-A1D39E26FDAE}" srcOrd="0" destOrd="0" presId="urn:microsoft.com/office/officeart/2005/8/layout/orgChart1"/>
    <dgm:cxn modelId="{F381B0F2-1B1E-4C1C-A4E9-2E932DD110CD}" type="presParOf" srcId="{69A98E0F-84B6-4B77-909F-A1D39E26FDAE}" destId="{BE2BCCB4-4E49-4F72-BFE2-DFB41024FC1D}" srcOrd="0" destOrd="0" presId="urn:microsoft.com/office/officeart/2005/8/layout/orgChart1"/>
    <dgm:cxn modelId="{D39EDAE0-410C-4184-B51C-E4937CECC4E9}" type="presParOf" srcId="{BE2BCCB4-4E49-4F72-BFE2-DFB41024FC1D}" destId="{77744CAF-2F5B-4622-8B0D-255D43362443}" srcOrd="0" destOrd="0" presId="urn:microsoft.com/office/officeart/2005/8/layout/orgChart1"/>
    <dgm:cxn modelId="{C91ABBF5-0095-4C24-A7ED-E015D93CA642}" type="presParOf" srcId="{BE2BCCB4-4E49-4F72-BFE2-DFB41024FC1D}" destId="{70179D0B-6849-409A-A990-60FF0E5C0DFA}" srcOrd="1" destOrd="0" presId="urn:microsoft.com/office/officeart/2005/8/layout/orgChart1"/>
    <dgm:cxn modelId="{88069BC3-E9B4-4FBA-B7C6-C5B6E11B4042}" type="presParOf" srcId="{69A98E0F-84B6-4B77-909F-A1D39E26FDAE}" destId="{D64492EF-A2DB-436C-AE3E-3BC25DE7ABD9}" srcOrd="1" destOrd="0" presId="urn:microsoft.com/office/officeart/2005/8/layout/orgChart1"/>
    <dgm:cxn modelId="{B375948F-7991-4172-ABA5-8A3FD8CA3AFF}" type="presParOf" srcId="{D64492EF-A2DB-436C-AE3E-3BC25DE7ABD9}" destId="{49F219A6-B196-4795-8DE4-77E55E128B81}" srcOrd="0" destOrd="0" presId="urn:microsoft.com/office/officeart/2005/8/layout/orgChart1"/>
    <dgm:cxn modelId="{2B698377-332F-4694-B576-F62FEEDE51A8}" type="presParOf" srcId="{D64492EF-A2DB-436C-AE3E-3BC25DE7ABD9}" destId="{B2D3567F-CB02-4BDF-9042-2532115D5C48}" srcOrd="1" destOrd="0" presId="urn:microsoft.com/office/officeart/2005/8/layout/orgChart1"/>
    <dgm:cxn modelId="{6F884A7B-FF60-496E-B104-909027311281}" type="presParOf" srcId="{B2D3567F-CB02-4BDF-9042-2532115D5C48}" destId="{504E1FF6-CB78-4679-A303-CF21B49C22A6}" srcOrd="0" destOrd="0" presId="urn:microsoft.com/office/officeart/2005/8/layout/orgChart1"/>
    <dgm:cxn modelId="{59FCC577-DFD5-456D-A809-1CC53C0FB5FD}" type="presParOf" srcId="{504E1FF6-CB78-4679-A303-CF21B49C22A6}" destId="{63F8D6EF-C1E8-4CD5-8EF8-358BE7718354}" srcOrd="0" destOrd="0" presId="urn:microsoft.com/office/officeart/2005/8/layout/orgChart1"/>
    <dgm:cxn modelId="{AD7B13B8-3818-4EE6-AB16-E80E8A2B03A8}" type="presParOf" srcId="{504E1FF6-CB78-4679-A303-CF21B49C22A6}" destId="{9DEE405C-8D30-4818-8155-640C18A93DBB}" srcOrd="1" destOrd="0" presId="urn:microsoft.com/office/officeart/2005/8/layout/orgChart1"/>
    <dgm:cxn modelId="{E4D8737D-7AA2-462B-9ABA-06DD715EC2E3}" type="presParOf" srcId="{B2D3567F-CB02-4BDF-9042-2532115D5C48}" destId="{9ED44359-5B66-43DB-8E03-A8BEF71CFE1D}" srcOrd="1" destOrd="0" presId="urn:microsoft.com/office/officeart/2005/8/layout/orgChart1"/>
    <dgm:cxn modelId="{BEA47FFF-0840-4889-820B-A05D18DC223A}" type="presParOf" srcId="{B2D3567F-CB02-4BDF-9042-2532115D5C48}" destId="{3B6A5568-28EF-48AC-A27D-757BE7A42E5D}" srcOrd="2" destOrd="0" presId="urn:microsoft.com/office/officeart/2005/8/layout/orgChart1"/>
    <dgm:cxn modelId="{45D366DF-FE57-42B2-B0F8-0C18A02B108B}" type="presParOf" srcId="{D64492EF-A2DB-436C-AE3E-3BC25DE7ABD9}" destId="{25E53AAE-9A23-4AE1-A721-F36AB73C83FD}" srcOrd="2" destOrd="0" presId="urn:microsoft.com/office/officeart/2005/8/layout/orgChart1"/>
    <dgm:cxn modelId="{E4BA853E-7FAA-4434-9C28-558CA2FD2EFD}" type="presParOf" srcId="{D64492EF-A2DB-436C-AE3E-3BC25DE7ABD9}" destId="{106A9EC8-A7B0-45B4-B47B-29955A716867}" srcOrd="3" destOrd="0" presId="urn:microsoft.com/office/officeart/2005/8/layout/orgChart1"/>
    <dgm:cxn modelId="{BBC96561-72B7-4840-9867-23A1D11B66AE}" type="presParOf" srcId="{106A9EC8-A7B0-45B4-B47B-29955A716867}" destId="{BA6B4D18-A44D-4BAA-A6E0-677D571E38A1}" srcOrd="0" destOrd="0" presId="urn:microsoft.com/office/officeart/2005/8/layout/orgChart1"/>
    <dgm:cxn modelId="{EFF25285-52B5-4E29-AD0F-2A13DDC5C2A3}" type="presParOf" srcId="{BA6B4D18-A44D-4BAA-A6E0-677D571E38A1}" destId="{A0FA7983-487A-4B54-AFF9-7A21E6F74E0B}" srcOrd="0" destOrd="0" presId="urn:microsoft.com/office/officeart/2005/8/layout/orgChart1"/>
    <dgm:cxn modelId="{3D11663A-A242-4F92-9C94-18A3D80ACA86}" type="presParOf" srcId="{BA6B4D18-A44D-4BAA-A6E0-677D571E38A1}" destId="{29600D68-BEEE-44CD-8557-2EB8E3B688E8}" srcOrd="1" destOrd="0" presId="urn:microsoft.com/office/officeart/2005/8/layout/orgChart1"/>
    <dgm:cxn modelId="{19FE903F-2A34-4260-BB30-80A40567590B}" type="presParOf" srcId="{106A9EC8-A7B0-45B4-B47B-29955A716867}" destId="{57A89D89-C06C-42AC-8FB8-3D2C4E4F0977}" srcOrd="1" destOrd="0" presId="urn:microsoft.com/office/officeart/2005/8/layout/orgChart1"/>
    <dgm:cxn modelId="{B66EA745-54FF-4523-BA51-AB5E6396FCF4}" type="presParOf" srcId="{106A9EC8-A7B0-45B4-B47B-29955A716867}" destId="{05057080-1E52-4514-A731-7E2B37F91823}" srcOrd="2" destOrd="0" presId="urn:microsoft.com/office/officeart/2005/8/layout/orgChart1"/>
    <dgm:cxn modelId="{3E73F09A-0A29-4ACA-BDA0-51C167546C57}" type="presParOf" srcId="{D64492EF-A2DB-436C-AE3E-3BC25DE7ABD9}" destId="{8FF737C6-E8AC-4BFB-9914-FCD49592BA21}" srcOrd="4" destOrd="0" presId="urn:microsoft.com/office/officeart/2005/8/layout/orgChart1"/>
    <dgm:cxn modelId="{024F8B0E-13C8-4854-833D-554AB93F770B}" type="presParOf" srcId="{D64492EF-A2DB-436C-AE3E-3BC25DE7ABD9}" destId="{8084FCAB-ABC7-4E3F-AD3E-B308E49F68ED}" srcOrd="5" destOrd="0" presId="urn:microsoft.com/office/officeart/2005/8/layout/orgChart1"/>
    <dgm:cxn modelId="{FE0485BA-1805-4D08-83B2-511F64DA24F4}" type="presParOf" srcId="{8084FCAB-ABC7-4E3F-AD3E-B308E49F68ED}" destId="{AC5EA189-4C19-4D0D-8CF8-CB7B939D4022}" srcOrd="0" destOrd="0" presId="urn:microsoft.com/office/officeart/2005/8/layout/orgChart1"/>
    <dgm:cxn modelId="{A2EF37A2-E3F2-43E9-90CF-EC6C2A007AE1}" type="presParOf" srcId="{AC5EA189-4C19-4D0D-8CF8-CB7B939D4022}" destId="{B3823312-D804-4AFA-B8D3-207594033838}" srcOrd="0" destOrd="0" presId="urn:microsoft.com/office/officeart/2005/8/layout/orgChart1"/>
    <dgm:cxn modelId="{BB20DE50-55DA-419B-914F-911D7C106DF3}" type="presParOf" srcId="{AC5EA189-4C19-4D0D-8CF8-CB7B939D4022}" destId="{49ED0363-774E-4FB2-A622-EE6556D80E00}" srcOrd="1" destOrd="0" presId="urn:microsoft.com/office/officeart/2005/8/layout/orgChart1"/>
    <dgm:cxn modelId="{1E98E665-5FA2-48B6-AA4D-E3A3610298F9}" type="presParOf" srcId="{8084FCAB-ABC7-4E3F-AD3E-B308E49F68ED}" destId="{61851C9D-1842-40C3-9724-BD2C8814D56F}" srcOrd="1" destOrd="0" presId="urn:microsoft.com/office/officeart/2005/8/layout/orgChart1"/>
    <dgm:cxn modelId="{6B6FD1AE-9F86-433A-A067-59E6A224BAEC}" type="presParOf" srcId="{8084FCAB-ABC7-4E3F-AD3E-B308E49F68ED}" destId="{CAEDDC2A-7D4C-4319-AF5B-E167F67A50F8}" srcOrd="2" destOrd="0" presId="urn:microsoft.com/office/officeart/2005/8/layout/orgChart1"/>
    <dgm:cxn modelId="{78DF555F-7C57-4A9F-88FA-1F9D690AC3E5}" type="presParOf" srcId="{69A98E0F-84B6-4B77-909F-A1D39E26FDAE}" destId="{7F6FD7C4-06C9-46ED-9FBE-9C4A3F648AB4}" srcOrd="2" destOrd="0" presId="urn:microsoft.com/office/officeart/2005/8/layout/orgChart1"/>
    <dgm:cxn modelId="{9D0E3BCB-D4CD-41D4-8889-8A04AD19C724}" type="presParOf" srcId="{7F6FD7C4-06C9-46ED-9FBE-9C4A3F648AB4}" destId="{76AC6ACF-4924-4D95-AA88-CCEA12FF7DD4}" srcOrd="0" destOrd="0" presId="urn:microsoft.com/office/officeart/2005/8/layout/orgChart1"/>
    <dgm:cxn modelId="{CB6F35AC-638A-41B7-B677-5EE8E5559C54}" type="presParOf" srcId="{7F6FD7C4-06C9-46ED-9FBE-9C4A3F648AB4}" destId="{C31F975F-1695-4645-A7C2-98B8EDD7A9B4}" srcOrd="1" destOrd="0" presId="urn:microsoft.com/office/officeart/2005/8/layout/orgChart1"/>
    <dgm:cxn modelId="{2338E4CA-B383-4A39-93A8-F737917AF075}" type="presParOf" srcId="{C31F975F-1695-4645-A7C2-98B8EDD7A9B4}" destId="{99AC5453-B5A7-4045-82AE-369B3F925342}" srcOrd="0" destOrd="0" presId="urn:microsoft.com/office/officeart/2005/8/layout/orgChart1"/>
    <dgm:cxn modelId="{AE89DC8F-9383-41ED-9EE5-796EC98AB398}" type="presParOf" srcId="{99AC5453-B5A7-4045-82AE-369B3F925342}" destId="{31BA1AF4-C641-4C98-9F7F-AFA73F2738E6}" srcOrd="0" destOrd="0" presId="urn:microsoft.com/office/officeart/2005/8/layout/orgChart1"/>
    <dgm:cxn modelId="{7B2D0FA1-9307-4257-A177-0A178A376E85}" type="presParOf" srcId="{99AC5453-B5A7-4045-82AE-369B3F925342}" destId="{B48A2A56-98EF-40AF-AA4A-2580BDE4A906}" srcOrd="1" destOrd="0" presId="urn:microsoft.com/office/officeart/2005/8/layout/orgChart1"/>
    <dgm:cxn modelId="{53A2F7B0-94E3-430A-B7EF-7515166FD078}" type="presParOf" srcId="{C31F975F-1695-4645-A7C2-98B8EDD7A9B4}" destId="{960354B5-AC90-4EC2-BAFE-EE3D7DA5F879}" srcOrd="1" destOrd="0" presId="urn:microsoft.com/office/officeart/2005/8/layout/orgChart1"/>
    <dgm:cxn modelId="{C498D01B-5F77-421E-887F-EE3DF9A641FA}" type="presParOf" srcId="{C31F975F-1695-4645-A7C2-98B8EDD7A9B4}" destId="{3F908CB0-DDB6-4B94-A4AE-A9691D2A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0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0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Костанайский</a:t>
            </a:r>
            <a:r>
              <a:rPr lang="ru-RU" sz="3200" dirty="0" smtClean="0"/>
              <a:t> государственный университет им. А. </a:t>
            </a:r>
            <a:r>
              <a:rPr lang="ru-RU" sz="3200" dirty="0" err="1" smtClean="0"/>
              <a:t>Байтурсынова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1" y="2996951"/>
            <a:ext cx="6133296" cy="272611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Дулатов </a:t>
            </a:r>
            <a:r>
              <a:rPr lang="ru-RU" dirty="0" err="1" smtClean="0"/>
              <a:t>Берик</a:t>
            </a:r>
            <a:r>
              <a:rPr lang="ru-RU" dirty="0" smtClean="0"/>
              <a:t> </a:t>
            </a:r>
            <a:r>
              <a:rPr lang="ru-RU" dirty="0" err="1" smtClean="0"/>
              <a:t>Кайратович</a:t>
            </a:r>
            <a:r>
              <a:rPr lang="ru-RU" dirty="0" smtClean="0"/>
              <a:t>, преподаватель кафедры истории </a:t>
            </a:r>
            <a:r>
              <a:rPr lang="ru-RU" dirty="0" smtClean="0"/>
              <a:t>Казахстана, магистр педагогических наук по специальности «История»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48464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 дефиците финансовых и материальных ресурсов писал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А.Байтурсынов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1923 г.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912768" cy="3686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2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268760"/>
            <a:ext cx="5112568" cy="32801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«Народник-националист </a:t>
            </a:r>
            <a:r>
              <a:rPr lang="ru-RU" dirty="0" err="1" smtClean="0"/>
              <a:t>Байтурсынов</a:t>
            </a:r>
            <a:r>
              <a:rPr lang="ru-RU" dirty="0" smtClean="0"/>
              <a:t> является и первым казахским ученым-лингвистом. Он реформатор орфографии казахского языка, основоположник его грамматики и основатель теории казахской литературы», - писали о нем его современники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2" y="908720"/>
            <a:ext cx="3343777" cy="5517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32" y="4869160"/>
            <a:ext cx="2475125" cy="1641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6" y="5503272"/>
            <a:ext cx="2629290" cy="922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9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8092617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505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18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последующие годы упало число обученных неграмотных и малограмотных. </a:t>
            </a:r>
          </a:p>
          <a:p>
            <a:pPr marL="0" indent="0" algn="ctr">
              <a:buNone/>
            </a:pPr>
            <a:r>
              <a:rPr lang="ru-RU" dirty="0" smtClean="0"/>
              <a:t>Причина – голод.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" y="3261200"/>
            <a:ext cx="3050048" cy="2226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09" y="3227045"/>
            <a:ext cx="3026691" cy="2421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54" y="4362927"/>
            <a:ext cx="3303376" cy="1914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34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7890"/>
            <a:ext cx="8568952" cy="139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Лишь в 1924-1925 годах наметился подъем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ликбезработы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96719" y="2708918"/>
            <a:ext cx="3528392" cy="1456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преодоление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 голода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9772" y="2975174"/>
            <a:ext cx="4320480" cy="174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 smtClean="0"/>
              <a:t>создание всесоюзного общества «Долой неграмотность»</a:t>
            </a:r>
            <a:endParaRPr lang="ru-RU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444208" y="2744251"/>
            <a:ext cx="25202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успех в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экономике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187624" y="1700808"/>
            <a:ext cx="504056" cy="10081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80116" y="1967063"/>
            <a:ext cx="504056" cy="10081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24328" y="1700807"/>
            <a:ext cx="504056" cy="10081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17745"/>
            <a:ext cx="2775933" cy="1768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89" y="4698686"/>
            <a:ext cx="2412845" cy="2003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26" y="4079681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9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8" y="620688"/>
            <a:ext cx="468105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В 1939 г. грамотность населения до 50 лет составила 83,6%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788974" cy="5256584"/>
          </a:xfrm>
        </p:spPr>
      </p:pic>
    </p:spTree>
    <p:extLst>
      <p:ext uri="{BB962C8B-B14F-4D97-AF65-F5344CB8AC3E}">
        <p14:creationId xmlns="" xmlns:p14="http://schemas.microsoft.com/office/powerpoint/2010/main" val="29293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6296572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617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41" y="217809"/>
            <a:ext cx="9144000" cy="180019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Несмотря на все деформации и недостатки, приобщение широких слоев населения к азбучной грамоте является одним из позитивных итогов строительства новой культуры в Казахстане.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41" y="4352930"/>
            <a:ext cx="4061674" cy="2476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59" y="2203829"/>
            <a:ext cx="3669838" cy="2072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0437"/>
            <a:ext cx="2985590" cy="4664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4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924944"/>
            <a:ext cx="6400800" cy="1584176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Динамика культурной модернизации.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1343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5040560" cy="5976664"/>
          </a:xfrm>
        </p:spPr>
        <p:txBody>
          <a:bodyPr anchor="t"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/>
            <a:r>
              <a:rPr lang="ru-RU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«Политически победить можно в несколько недель, на войне можно победить в несколько месяцев, а культурно победить в такой срок нельзя, по самому существу дела тут нужен срок более длинный, и надо к этому сроку приспособиться, </a:t>
            </a:r>
            <a:r>
              <a:rPr lang="ru-RU" sz="24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расчитывая</a:t>
            </a:r>
            <a:r>
              <a:rPr lang="ru-RU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свою работу, проявляя наибольшее упорство, настойчивость и систематичность»</a:t>
            </a:r>
            <a:br>
              <a:rPr lang="ru-RU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В.И.Ленин</a:t>
            </a:r>
            <a:endParaRPr lang="ru-RU" sz="24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" y="980728"/>
            <a:ext cx="4057594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42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378981" cy="405143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Ликвидация неграмотности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населения и развитие культуры в Казахстане в 1920-1930-е гг.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5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2232248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27 декабря 1917 г. в пос. </a:t>
            </a:r>
            <a:r>
              <a:rPr lang="ru-RU" sz="3200" i="1" dirty="0" err="1" smtClean="0"/>
              <a:t>Мартук</a:t>
            </a:r>
            <a:r>
              <a:rPr lang="ru-RU" sz="3200" i="1" dirty="0" smtClean="0"/>
              <a:t> начал работу культурно-просветительный кружок. На 1 января 1918 г. членов кружка насчитывалось 30 человек</a:t>
            </a:r>
            <a:endParaRPr lang="ru-RU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29428"/>
            <a:ext cx="3960441" cy="2966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85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Культпросветучреждения</a:t>
            </a:r>
            <a:r>
              <a:rPr lang="ru-RU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при школах открывались по 2 причинам:</a:t>
            </a:r>
            <a:endParaRPr lang="ru-RU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77072"/>
            <a:ext cx="3096344" cy="190294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Нехватка </a:t>
            </a:r>
          </a:p>
          <a:p>
            <a:pPr marL="0" indent="0"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специалистов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96036" y="3861048"/>
            <a:ext cx="324036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Наличие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пришкольных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библиотек и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изб-читален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2412770"/>
            <a:ext cx="576064" cy="136815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28184" y="2412770"/>
            <a:ext cx="576064" cy="136815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2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ru-RU" sz="3200" dirty="0"/>
              <a:t>8 марта 1925 г. в городе </a:t>
            </a:r>
            <a:r>
              <a:rPr lang="ru-RU" sz="3200" dirty="0" err="1"/>
              <a:t>Джаркент</a:t>
            </a:r>
            <a:r>
              <a:rPr lang="ru-RU" sz="3200" dirty="0"/>
              <a:t> состоялось торжественное открытие женского клуба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им</a:t>
            </a:r>
            <a:r>
              <a:rPr lang="ru-RU" sz="3200" dirty="0"/>
              <a:t>. Цеткин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6921495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1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 1921 г. стали выходить газеты: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«Степная правда» (ныне «Казахстанская правда»)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 «Кызыл Казахстан» (ныне «</a:t>
            </a:r>
            <a:r>
              <a:rPr lang="ru-RU" sz="2800" dirty="0" err="1" smtClean="0"/>
              <a:t>Акикат</a:t>
            </a:r>
            <a:r>
              <a:rPr lang="ru-RU" sz="2800" dirty="0" smtClean="0"/>
              <a:t>»)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 «Известия» обкома партии (ныне «Мысль»)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2397"/>
            <a:ext cx="4158316" cy="3021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003186" cy="982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20" y="4725144"/>
            <a:ext cx="3729593" cy="1510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8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7836024" cy="1468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Заметным явлением в научной жизни края стало создание Центрального краевого архива в 1921 г. В 1920 годы первые научные учреждения появились в системе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Наркомздрава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Наркомзема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38" y="2564904"/>
            <a:ext cx="5071107" cy="3691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56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60840" cy="1381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Только за 1920-1924 годы общество изучения Казахстана издало 7 выпусков трудов, количество членов общество выросло с 38 до 80 человек.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4032448" cy="3115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4654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88" y="404664"/>
            <a:ext cx="889248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Благодаря его деятельности были опубликованы научные труды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Дулатова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Рязанова,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Тынышпаева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Чулошникова</a:t>
            </a:r>
            <a:r>
              <a:rPr lang="ru-RU" sz="24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2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52" y="2420888"/>
            <a:ext cx="2736304" cy="3557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9" y="2290950"/>
            <a:ext cx="3601740" cy="3601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40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39338"/>
            <a:ext cx="4042792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Международное признание получила книга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А.В.Затаевича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«1000 песен казахского народа», изданная в 1925г.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3"/>
            <a:ext cx="3399260" cy="5108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384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556792"/>
            <a:ext cx="396044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Крупный вклад в  становление литературоведения и языковедения внес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А.Байтурсынов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книги: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Жаңа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әлипбі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»,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Тіл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жұмсар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Әдебиет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танытқыш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», изданные в 1926 и 1928 годах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6" y="1484784"/>
            <a:ext cx="4309496" cy="4752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17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566663"/>
            <a:ext cx="4258816" cy="2934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 1920 годы </a:t>
            </a:r>
            <a:r>
              <a:rPr lang="ru-RU" sz="3600" dirty="0" err="1" smtClean="0"/>
              <a:t>Аймаутов</a:t>
            </a:r>
            <a:r>
              <a:rPr lang="ru-RU" sz="3600" dirty="0" smtClean="0"/>
              <a:t> опубликовал ряд работ по педагогике и психологии.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55022"/>
            <a:ext cx="3672408" cy="489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53973"/>
            <a:ext cx="3580419" cy="2382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27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Государственный характер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507288" cy="4075176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800" dirty="0" smtClean="0"/>
              <a:t>Положение ВЦИК от 16 октября 1918 г. «Об единой трудовой школе»</a:t>
            </a:r>
          </a:p>
          <a:p>
            <a:endParaRPr lang="ru-RU" sz="2800" dirty="0" smtClean="0"/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800" dirty="0" smtClean="0"/>
              <a:t>Постановление </a:t>
            </a:r>
            <a:r>
              <a:rPr lang="ru-RU" sz="2800" dirty="0" err="1" smtClean="0"/>
              <a:t>Наркомпроса</a:t>
            </a:r>
            <a:r>
              <a:rPr lang="ru-RU" sz="2800" dirty="0" smtClean="0"/>
              <a:t> РСФСР  от 31 октября 1918 г. «О школах национальных меньшинств»</a:t>
            </a:r>
          </a:p>
          <a:p>
            <a:endParaRPr lang="ru-RU" sz="2800" dirty="0" smtClean="0"/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800" dirty="0" smtClean="0"/>
              <a:t>Подписанный Лениным 26 декабря 1919 г. декрет «О ликвидации неграмотности среди населения РСФСР»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821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05545" cy="118065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Т.Рыскулов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С.Асфендияров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С.Садвакасов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по истории Казахстана и Средней Азии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9538"/>
            <a:ext cx="2529123" cy="3540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24" y="2789538"/>
            <a:ext cx="2670420" cy="351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76578"/>
            <a:ext cx="2334757" cy="3476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364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548680"/>
            <a:ext cx="9075762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Ученые-экономисты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Т.Шонанов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М.Г.Сириус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др. опубликовали статьи монографии о преобразованиях в аграрной экономике республики и их последствиях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55" y="2906776"/>
            <a:ext cx="2406289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2664296" cy="3556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1003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344816" cy="18858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годы Великой Отечественной войны казахская литература обогатилась  произведениями, посвященными проблемам защиты Отечества.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688632" cy="3500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2352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80289" y="548680"/>
            <a:ext cx="4752528" cy="5328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Стихотворение </a:t>
            </a:r>
            <a:r>
              <a:rPr lang="ru-RU" sz="3200" dirty="0" err="1" smtClean="0"/>
              <a:t>Ж.Жабаева</a:t>
            </a:r>
            <a:r>
              <a:rPr lang="ru-RU" sz="3200" dirty="0" smtClean="0"/>
              <a:t> «Ленинградцы – </a:t>
            </a:r>
          </a:p>
          <a:p>
            <a:pPr marL="0" indent="0" algn="ctr">
              <a:buNone/>
            </a:pPr>
            <a:r>
              <a:rPr lang="ru-RU" sz="3200" dirty="0" smtClean="0"/>
              <a:t>дети мои», публицистические выступления Б. </a:t>
            </a:r>
            <a:r>
              <a:rPr lang="ru-RU" sz="3200" dirty="0" err="1" smtClean="0"/>
              <a:t>Булкышева</a:t>
            </a:r>
            <a:r>
              <a:rPr lang="ru-RU" sz="3200" dirty="0" smtClean="0"/>
              <a:t> на страницах «</a:t>
            </a:r>
            <a:r>
              <a:rPr lang="ru-RU" sz="3200" dirty="0" err="1" smtClean="0"/>
              <a:t>Комсомолькой</a:t>
            </a:r>
            <a:r>
              <a:rPr lang="ru-RU" sz="3200" dirty="0" smtClean="0"/>
              <a:t> правды» читали во всех уголках Советского Союза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908720"/>
            <a:ext cx="4153111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355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4382616" cy="4687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Увидел свет первый том романа-эпопеи «Путь Абая»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М.Ауэзова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Казахская советская литература стала составной частью новой культуры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888432" cy="5905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6063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230425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Театральное искусство развивалось преимущественно в рамках художественной самодеятельности масс.</a:t>
            </a:r>
            <a: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64" y="2744416"/>
            <a:ext cx="5491847" cy="4113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774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645" y="319495"/>
            <a:ext cx="7858120" cy="28589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1919 г. местная интеллигенция село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Тургень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Верненского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уезда осуществила постановку комедии Островского «В чужом пиру похмелье»; пьеса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М.Горького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«На дне» шла в городском театре Уральска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78426"/>
            <a:ext cx="5609922" cy="3645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5195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Петропаловске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поставили комедию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Н.Гоголя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«Ревизор», пьесу «Наталка-Полтавка» на украинском языке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49" y="4293096"/>
            <a:ext cx="4201853" cy="2074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3941510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4278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786112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 января 1926 г. состоялось торжественное открытие первого казахского профессионального театра постановкой отрывка из драмы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Ауэзова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Енлик-Кебек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5328592" cy="3461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895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388424" cy="1440160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Музыкальная культура казахского народа получила широкое международное признание.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212976"/>
            <a:ext cx="4757671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93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cs typeface="Aharoni" pitchFamily="2" charset="-79"/>
              </a:rPr>
              <a:t>В 1920-1921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60"/>
            <a:ext cx="8229600" cy="27649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/>
              <a:t>2412 пунктов по ликвидации неграмотности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72232 человека обучено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7984" y="1988840"/>
            <a:ext cx="504056" cy="100811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5603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05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45624" cy="15407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Красоту казахских песен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кюев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первыми донесли до зарубежных слушателей исследователь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А.В.Затаевич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певец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А.Кашаубаев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15219"/>
            <a:ext cx="2251239" cy="3159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06" y="2636912"/>
            <a:ext cx="2232248" cy="3337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1188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10424"/>
            <a:ext cx="5220072" cy="470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 1925 певец </a:t>
            </a:r>
            <a:r>
              <a:rPr lang="ru-RU" sz="3600" dirty="0" err="1" smtClean="0"/>
              <a:t>А.Кашаубаев</a:t>
            </a:r>
            <a:r>
              <a:rPr lang="ru-RU" sz="3600" dirty="0" smtClean="0"/>
              <a:t> участвовал в этнографическом концерте на Всемирной выставке в Париже. Он исполнял песни «</a:t>
            </a:r>
            <a:r>
              <a:rPr lang="ru-RU" sz="3600" dirty="0" err="1" smtClean="0"/>
              <a:t>Агаш</a:t>
            </a:r>
            <a:r>
              <a:rPr lang="ru-RU" sz="3600" dirty="0" smtClean="0"/>
              <a:t> </a:t>
            </a:r>
            <a:r>
              <a:rPr lang="ru-RU" sz="3600" dirty="0" err="1" smtClean="0"/>
              <a:t>аяк</a:t>
            </a:r>
            <a:r>
              <a:rPr lang="ru-RU" sz="3600" dirty="0" smtClean="0"/>
              <a:t>», «</a:t>
            </a:r>
            <a:r>
              <a:rPr lang="ru-RU" sz="3600" dirty="0" err="1" smtClean="0"/>
              <a:t>Дударай</a:t>
            </a:r>
            <a:r>
              <a:rPr lang="ru-RU" sz="3600" dirty="0" smtClean="0"/>
              <a:t>»,         «</a:t>
            </a:r>
            <a:r>
              <a:rPr lang="ru-RU" sz="3600" dirty="0" err="1" smtClean="0"/>
              <a:t>Уш</a:t>
            </a:r>
            <a:r>
              <a:rPr lang="ru-RU" sz="3600" dirty="0" smtClean="0"/>
              <a:t> </a:t>
            </a:r>
            <a:r>
              <a:rPr lang="ru-RU" sz="3600" dirty="0" err="1" smtClean="0"/>
              <a:t>дос</a:t>
            </a:r>
            <a:r>
              <a:rPr lang="ru-RU" sz="3600" dirty="0" smtClean="0"/>
              <a:t>» и др.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329876" cy="482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012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37112"/>
            <a:ext cx="8568952" cy="2066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1932 г. в Алма-Ате открывается музыкальный техникум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556349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328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16832"/>
          </a:xfrm>
        </p:spPr>
        <p:txBody>
          <a:bodyPr/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1933 г. открылась музыкальная школа для одаренных детей-казахов.</a:t>
            </a:r>
          </a:p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января 1934 г. спектаклем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М.Ауэзова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Айман-Шолпан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состоялась премьера музыкальной студии.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544616" cy="3854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5159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56" y="836712"/>
            <a:ext cx="8229600" cy="1828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слете выступил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домбровой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оркестр, организованный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А.Жубановым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при театрально-музыкальном техникуме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5616624" cy="3285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966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92609"/>
            <a:ext cx="4536504" cy="4526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Композитор Брусиловский создает музыкальное пьесы «</a:t>
            </a:r>
            <a:r>
              <a:rPr lang="ru-RU" dirty="0" err="1" smtClean="0"/>
              <a:t>Кыз</a:t>
            </a:r>
            <a:r>
              <a:rPr lang="ru-RU" dirty="0" smtClean="0"/>
              <a:t> </a:t>
            </a:r>
            <a:r>
              <a:rPr lang="ru-RU" dirty="0" err="1" smtClean="0"/>
              <a:t>Жибек</a:t>
            </a:r>
            <a:r>
              <a:rPr lang="ru-RU" dirty="0" smtClean="0"/>
              <a:t>», «</a:t>
            </a:r>
            <a:r>
              <a:rPr lang="ru-RU" dirty="0" err="1" smtClean="0"/>
              <a:t>Жалбыр</a:t>
            </a:r>
            <a:r>
              <a:rPr lang="ru-RU" dirty="0" smtClean="0"/>
              <a:t>» и оперу «Ер </a:t>
            </a:r>
            <a:r>
              <a:rPr lang="ru-RU" dirty="0" err="1" smtClean="0"/>
              <a:t>Таргын</a:t>
            </a:r>
            <a:r>
              <a:rPr lang="ru-RU" dirty="0" smtClean="0"/>
              <a:t>», вошедшие в золотой фонд казахской музыки.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168352" cy="4718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8980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26453"/>
            <a:ext cx="8947720" cy="29786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1936 г. с помощью российских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киноспециалистов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началась подготовка к созданию художественного фильма «Амангельды». Сценарий написали писатели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Майлин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Мусрепов и драматург Иванов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77072"/>
            <a:ext cx="5184576" cy="2488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079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863805"/>
            <a:ext cx="3672408" cy="36038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1939 г. вышел на экран снятый на киностудии «Ленфильм» «Амангельды»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2736304" cy="4217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767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неполные три десятилетия в Казахстане коренным образом изменился культурно-духовный облик республики. Окреп образовательный потенциал населения, сложилась широкая сеть культурно-просветительных учреждений.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152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564904"/>
            <a:ext cx="6196405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/>
                </a:solidFill>
              </a:rPr>
              <a:t>Используемая литература: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/>
                </a:solidFill>
              </a:rPr>
              <a:t>История Казахстан, 4 том, Алматы «</a:t>
            </a:r>
            <a:r>
              <a:rPr lang="ru-RU" dirty="0" err="1" smtClean="0">
                <a:solidFill>
                  <a:schemeClr val="accent3"/>
                </a:solidFill>
              </a:rPr>
              <a:t>Атамура</a:t>
            </a:r>
            <a:r>
              <a:rPr lang="ru-RU" dirty="0" smtClean="0">
                <a:solidFill>
                  <a:schemeClr val="accent3"/>
                </a:solidFill>
              </a:rPr>
              <a:t>» 2010, стр. 397-424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8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Лето 1918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848872" cy="25488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Газета «Заря свободы »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Семиреченский</a:t>
            </a:r>
            <a:r>
              <a:rPr lang="ru-RU" dirty="0" smtClean="0"/>
              <a:t> областной революционный орган Советов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Решение </a:t>
            </a:r>
            <a:r>
              <a:rPr lang="ru-RU" dirty="0" err="1"/>
              <a:t>Верненского</a:t>
            </a:r>
            <a:r>
              <a:rPr lang="ru-RU" dirty="0"/>
              <a:t> учительского союза открыть 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39811" y="4941167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1 </a:t>
            </a:r>
            <a:r>
              <a:rPr lang="ru-RU" sz="2800" dirty="0" smtClean="0"/>
              <a:t>школа </a:t>
            </a:r>
            <a:r>
              <a:rPr lang="ru-RU" sz="2800" dirty="0"/>
              <a:t>для умеющих немного читать и писать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47257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 </a:t>
            </a:r>
            <a:r>
              <a:rPr lang="ru-RU" sz="2800" dirty="0"/>
              <a:t>школ для </a:t>
            </a:r>
            <a:r>
              <a:rPr lang="ru-RU" sz="2800" dirty="0" smtClean="0"/>
              <a:t>неграмотных всех возрастов 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99296" y="1340768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24128" y="4149660"/>
            <a:ext cx="1152128" cy="7915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11760" y="4077072"/>
            <a:ext cx="1080120" cy="6486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599296" y="2276872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99296" y="3030000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9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9424" y="712108"/>
            <a:ext cx="5184576" cy="5217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Процесс преодоления азбучной неграмотности стал приобретать организованный и системный характер. 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Этому способствовало прежде всего образование </a:t>
            </a:r>
            <a:r>
              <a:rPr lang="ru-RU" sz="3200" dirty="0" err="1" smtClean="0"/>
              <a:t>Наркомпроса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ТуркАССР</a:t>
            </a:r>
            <a:r>
              <a:rPr lang="ru-RU" sz="3200" dirty="0" smtClean="0"/>
              <a:t> и школьного отдела </a:t>
            </a:r>
            <a:r>
              <a:rPr lang="ru-RU" sz="3200" dirty="0" err="1" smtClean="0"/>
              <a:t>Кирревкома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530287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4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и задачи </a:t>
            </a:r>
            <a:r>
              <a:rPr lang="ru-RU" dirty="0" err="1" smtClean="0"/>
              <a:t>ликбезработы</a:t>
            </a:r>
            <a:r>
              <a:rPr lang="ru-RU" dirty="0" smtClean="0"/>
              <a:t>, ее содержание обозначились 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25060"/>
            <a:ext cx="3682752" cy="3492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cs typeface="Aharoni" pitchFamily="2" charset="-79"/>
              </a:rPr>
              <a:t>Положение </a:t>
            </a:r>
            <a:r>
              <a:rPr lang="ru-RU" dirty="0" err="1" smtClean="0">
                <a:cs typeface="Aharoni" pitchFamily="2" charset="-79"/>
              </a:rPr>
              <a:t>Наркомпроса</a:t>
            </a:r>
            <a:r>
              <a:rPr lang="ru-RU" dirty="0" smtClean="0">
                <a:cs typeface="Aharoni" pitchFamily="2" charset="-79"/>
              </a:rPr>
              <a:t> </a:t>
            </a:r>
            <a:r>
              <a:rPr lang="ru-RU" dirty="0" err="1" smtClean="0">
                <a:cs typeface="Aharoni" pitchFamily="2" charset="-79"/>
              </a:rPr>
              <a:t>Туркреспублики</a:t>
            </a:r>
            <a:r>
              <a:rPr lang="ru-RU" dirty="0" smtClean="0">
                <a:cs typeface="Aharoni" pitchFamily="2" charset="-79"/>
              </a:rPr>
              <a:t> об организации курсов по ликвидации неграмотности среди взрослого населения городов и сел </a:t>
            </a:r>
          </a:p>
          <a:p>
            <a:pPr marL="0" indent="0" algn="ctr">
              <a:buNone/>
            </a:pPr>
            <a:r>
              <a:rPr lang="ru-RU" dirty="0" smtClean="0">
                <a:cs typeface="Aharoni" pitchFamily="2" charset="-79"/>
              </a:rPr>
              <a:t>26 июля 1918 г.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091775" y="3067174"/>
            <a:ext cx="368275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Декрет ЦИК Советов </a:t>
            </a:r>
            <a:r>
              <a:rPr lang="ru-RU" sz="2400" dirty="0" err="1" smtClean="0"/>
              <a:t>Туркреспублики</a:t>
            </a:r>
            <a:r>
              <a:rPr lang="ru-RU" sz="2400" dirty="0" smtClean="0"/>
              <a:t> о введении обязательного обучения среди взрослого населения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3 декабря 1919 г.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907704" y="1844824"/>
            <a:ext cx="432048" cy="936104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29400" y="1796637"/>
            <a:ext cx="432048" cy="936104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5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Цели: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331841"/>
            <a:ext cx="3816424" cy="13131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1.Дать общее развитие, общее образование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63688" y="4365103"/>
            <a:ext cx="5400600" cy="1689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600" dirty="0" smtClean="0"/>
              <a:t>3.Научить какому-нибудь ремеслу, значимое в деле развития производительных сил родины</a:t>
            </a:r>
            <a:endParaRPr lang="ru-RU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44008" y="2331841"/>
            <a:ext cx="4045578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 smtClean="0"/>
              <a:t>2.Развить эстетическое и общественное чувство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978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1405210"/>
              </p:ext>
            </p:extLst>
          </p:nvPr>
        </p:nvGraphicFramePr>
        <p:xfrm>
          <a:off x="140295" y="87995"/>
          <a:ext cx="8897213" cy="674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460781" y="222473"/>
            <a:ext cx="3456384" cy="2704837"/>
            <a:chOff x="4229446" y="631669"/>
            <a:chExt cx="4000153" cy="2772154"/>
          </a:xfrm>
        </p:grpSpPr>
        <p:sp>
          <p:nvSpPr>
            <p:cNvPr id="7" name="Овал 6"/>
            <p:cNvSpPr/>
            <p:nvPr/>
          </p:nvSpPr>
          <p:spPr>
            <a:xfrm>
              <a:off x="4229446" y="631669"/>
              <a:ext cx="4000153" cy="27721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4645346" y="885050"/>
              <a:ext cx="3250906" cy="2265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Специальные занятия </a:t>
              </a:r>
            </a:p>
            <a:p>
              <a:pPr lvl="0" algn="ctr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(сапожное, портняжное, столярное, слесарное, кузнечное ремесло и др.)</a:t>
              </a: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0057" y="469701"/>
            <a:ext cx="3563887" cy="2592288"/>
            <a:chOff x="4229446" y="631669"/>
            <a:chExt cx="4000153" cy="2772154"/>
          </a:xfrm>
        </p:grpSpPr>
        <p:sp>
          <p:nvSpPr>
            <p:cNvPr id="10" name="Овал 9"/>
            <p:cNvSpPr/>
            <p:nvPr/>
          </p:nvSpPr>
          <p:spPr>
            <a:xfrm>
              <a:off x="4229446" y="631669"/>
              <a:ext cx="4000153" cy="27721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581885" y="795117"/>
              <a:ext cx="3295274" cy="2445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Искусствоведение, пение, рисование, изучение драматических произведений</a:t>
              </a:r>
              <a:endParaRPr lang="ru-RU" sz="2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2071" y="3919952"/>
            <a:ext cx="3839989" cy="2772154"/>
            <a:chOff x="4229446" y="631669"/>
            <a:chExt cx="4000153" cy="2772154"/>
          </a:xfrm>
        </p:grpSpPr>
        <p:sp>
          <p:nvSpPr>
            <p:cNvPr id="13" name="Овал 12"/>
            <p:cNvSpPr/>
            <p:nvPr/>
          </p:nvSpPr>
          <p:spPr>
            <a:xfrm>
              <a:off x="4229446" y="631669"/>
              <a:ext cx="4000153" cy="27721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4589487" y="885050"/>
              <a:ext cx="3456384" cy="2265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ru-RU" sz="2000" dirty="0"/>
                <a:t>Общеобразовательные  предметы </a:t>
              </a:r>
            </a:p>
            <a:p>
              <a:pPr lvl="0" algn="ctr"/>
              <a:r>
                <a:rPr lang="ru-RU" sz="2000" dirty="0"/>
                <a:t>(чтение, письмо, арифметика, природоведение, бухгалтерия)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15" y="4729223"/>
            <a:ext cx="2679250" cy="18794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31" y="2906704"/>
            <a:ext cx="1446969" cy="1624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04" y="5468438"/>
            <a:ext cx="2088139" cy="1389562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523916" y="2509438"/>
            <a:ext cx="314002" cy="341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556450" y="2195316"/>
            <a:ext cx="95670" cy="3141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987824" y="4057870"/>
            <a:ext cx="536092" cy="115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87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Ясн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Кнопка">
  <a:themeElements>
    <a:clrScheme name="Другая 4">
      <a:dk1>
        <a:srgbClr val="6565FF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Парк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оседств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Солнцестояние">
  <a:themeElements>
    <a:clrScheme name="Другая 10">
      <a:dk1>
        <a:sysClr val="windowText" lastClr="000000"/>
      </a:dk1>
      <a:lt1>
        <a:sysClr val="window" lastClr="FFFFFF"/>
      </a:lt1>
      <a:dk2>
        <a:srgbClr val="D67B01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Базовая">
  <a:themeElements>
    <a:clrScheme name="Другая 3">
      <a:dk1>
        <a:sysClr val="windowText" lastClr="000000"/>
      </a:dk1>
      <a:lt1>
        <a:sysClr val="window" lastClr="FFFFFF"/>
      </a:lt1>
      <a:dk2>
        <a:srgbClr val="00B0F0"/>
      </a:dk2>
      <a:lt2>
        <a:srgbClr val="EAEBDE"/>
      </a:lt2>
      <a:accent1>
        <a:srgbClr val="00B0F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овая">
  <a:themeElements>
    <a:clrScheme name="Другая 1">
      <a:dk1>
        <a:srgbClr val="292934"/>
      </a:dk1>
      <a:lt1>
        <a:srgbClr val="FFFFFF"/>
      </a:lt1>
      <a:dk2>
        <a:srgbClr val="6565FF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Базовая">
  <a:themeElements>
    <a:clrScheme name="Другая 3">
      <a:dk1>
        <a:sysClr val="windowText" lastClr="000000"/>
      </a:dk1>
      <a:lt1>
        <a:sysClr val="window" lastClr="FFFFFF"/>
      </a:lt1>
      <a:dk2>
        <a:srgbClr val="00B0F0"/>
      </a:dk2>
      <a:lt2>
        <a:srgbClr val="EAEBDE"/>
      </a:lt2>
      <a:accent1>
        <a:srgbClr val="00B0F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Ясность">
  <a:themeElements>
    <a:clrScheme name="Другая 10">
      <a:dk1>
        <a:sysClr val="windowText" lastClr="000000"/>
      </a:dk1>
      <a:lt1>
        <a:sysClr val="window" lastClr="FFFFFF"/>
      </a:lt1>
      <a:dk2>
        <a:srgbClr val="D67B01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442</TotalTime>
  <Words>1066</Words>
  <Application>Microsoft Office PowerPoint</Application>
  <PresentationFormat>Экран (4:3)</PresentationFormat>
  <Paragraphs>118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49</vt:i4>
      </vt:variant>
    </vt:vector>
  </HeadingPairs>
  <TitlesOfParts>
    <vt:vector size="71" baseType="lpstr">
      <vt:lpstr>Ясность</vt:lpstr>
      <vt:lpstr>Воздушный поток</vt:lpstr>
      <vt:lpstr>Аптека</vt:lpstr>
      <vt:lpstr>Официальная</vt:lpstr>
      <vt:lpstr>Базовая</vt:lpstr>
      <vt:lpstr>1_Базовая</vt:lpstr>
      <vt:lpstr>1_Ясность</vt:lpstr>
      <vt:lpstr>Трек</vt:lpstr>
      <vt:lpstr>Твердый переплет</vt:lpstr>
      <vt:lpstr>Кутюр</vt:lpstr>
      <vt:lpstr>Кнопка</vt:lpstr>
      <vt:lpstr>Паркет</vt:lpstr>
      <vt:lpstr>Соседство</vt:lpstr>
      <vt:lpstr>Сетка</vt:lpstr>
      <vt:lpstr>1_Твердый переплет</vt:lpstr>
      <vt:lpstr>Апекс</vt:lpstr>
      <vt:lpstr>Солнцестояние</vt:lpstr>
      <vt:lpstr>Составная</vt:lpstr>
      <vt:lpstr>1_Апекс</vt:lpstr>
      <vt:lpstr>2_Базовая</vt:lpstr>
      <vt:lpstr>Литейная</vt:lpstr>
      <vt:lpstr>1_Трек</vt:lpstr>
      <vt:lpstr>Костанайский государственный университет им. А. Байтурсынова</vt:lpstr>
      <vt:lpstr>Слайд 2</vt:lpstr>
      <vt:lpstr>Государственный характер</vt:lpstr>
      <vt:lpstr>В 1920-1921 г.</vt:lpstr>
      <vt:lpstr>Лето 1918</vt:lpstr>
      <vt:lpstr>Слайд 6</vt:lpstr>
      <vt:lpstr>Цель и задачи ликбезработы, ее содержание обозначились в</vt:lpstr>
      <vt:lpstr>Цели:</vt:lpstr>
      <vt:lpstr>Слайд 9</vt:lpstr>
      <vt:lpstr>О дефиците финансовых и материальных ресурсов писал А.Байтурсынов в 1923 г.</vt:lpstr>
      <vt:lpstr>Слайд 11</vt:lpstr>
      <vt:lpstr>Слайд 12</vt:lpstr>
      <vt:lpstr>Слайд 13</vt:lpstr>
      <vt:lpstr>Слайд 14</vt:lpstr>
      <vt:lpstr>В 1939 г. грамотность населения до 50 лет составила 83,6%</vt:lpstr>
      <vt:lpstr>Слайд 16</vt:lpstr>
      <vt:lpstr>Слайд 17</vt:lpstr>
      <vt:lpstr>Динамика культурной модернизации.</vt:lpstr>
      <vt:lpstr>«Политически победить можно в несколько недель, на войне можно победить в несколько месяцев, а культурно победить в такой срок нельзя, по самому существу дела тут нужен срок более длинный, и надо к этому сроку приспособиться, расчитывая свою работу, проявляя наибольшее упорство, настойчивость и систематичность»     В.И.Ленин</vt:lpstr>
      <vt:lpstr>27 декабря 1917 г. в пос. Мартук начал работу культурно-просветительный кружок. На 1 января 1918 г. членов кружка насчитывалось 30 человек</vt:lpstr>
      <vt:lpstr>Культпросветучреждения при школах открывались по 2 причинам:</vt:lpstr>
      <vt:lpstr>8 марта 1925 г. в городе Джаркент состоялось торжественное открытие женского клуба  им. Цеткин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Театральное искусство развивалось преимущественно в рамках художественной самодеятельности масс.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Бексултан</dc:creator>
  <cp:lastModifiedBy>User</cp:lastModifiedBy>
  <cp:revision>45</cp:revision>
  <dcterms:created xsi:type="dcterms:W3CDTF">2015-11-12T12:30:20Z</dcterms:created>
  <dcterms:modified xsi:type="dcterms:W3CDTF">2016-03-04T04:15:22Z</dcterms:modified>
</cp:coreProperties>
</file>