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58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4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2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8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9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0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8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097A-A3A4-41E1-97D7-A7F2CC2C5B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B0A7-326B-406B-8FAB-C5F6BBA09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9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0502" y="1596743"/>
            <a:ext cx="916353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Биогеохимиялық айналымдар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180" y="3474087"/>
            <a:ext cx="568719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Үлкен немесе  геологиялық 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9924" y="3474087"/>
            <a:ext cx="524207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Кіші немесе биологиялық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193779" y="2610606"/>
            <a:ext cx="410817" cy="800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454887" y="2610606"/>
            <a:ext cx="622852" cy="863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7339" y="618316"/>
            <a:ext cx="8587409" cy="5509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Үлкен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және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кіші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айналымдарда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көптеген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химиялық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элементтер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мен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олардың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қосындылары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қатысады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Олардың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ішіндегі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ең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маңыздылары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биогенді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элементтердің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оттегі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көміртегі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су, азот, фосфор,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күкірт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айна-лымдары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Улы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элементтер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сынап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және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қорғасын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айналымының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да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маңызы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зор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Одан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басқа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үлкен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айналымнан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кіші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айналымға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көптеген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шығу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тегі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антропогенді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заттар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да (ДДТ,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пестицидтер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радионуклидтер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және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т.б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.)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түседі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9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5295" y="2225213"/>
            <a:ext cx="9198993" cy="101566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k-KZ" sz="6000" b="1" dirty="0" smtClean="0">
                <a:ln/>
                <a:solidFill>
                  <a:schemeClr val="accent4"/>
                </a:solidFill>
              </a:rPr>
              <a:t>Назарларыңызға рахмет!!!</a:t>
            </a:r>
            <a:endParaRPr lang="ru-RU" sz="6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8848" y="225147"/>
            <a:ext cx="949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chemeClr val="accent4"/>
                </a:solidFill>
              </a:rPr>
              <a:t>Биогеохимиялық айналымдар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138" y="1848175"/>
            <a:ext cx="4068419" cy="286232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Организмдер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тіршілігінің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барысында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биосфераның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әртүрлі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құрылымдық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бөлімдері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арасында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жүретін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энергия мен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биогеохимиялықайналымдар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циклдар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деп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атайды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3948" y="1624543"/>
            <a:ext cx="6785112" cy="378565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Барлық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биогеохимиялық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айналымдар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тіршіліктің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қазіргі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таңдағы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негізін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құрайды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Олар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бір-бірімен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байланысты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әрқайсысы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биосфера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эволюциясында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өзіне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тән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роль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атқарады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әр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ұзақтығы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әр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түрлі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Фотосинтез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арқылы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көмір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қышқыл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газының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атмосферадағы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300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жылға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жуық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оттегі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- 2000-2500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жыл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азот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шамамен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-100 млн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жыл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судың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булану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арқылы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-1 млн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жылға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жуық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0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877" y="227448"/>
            <a:ext cx="10972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Үлкен немесе геологиялық айналым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877" y="1370166"/>
            <a:ext cx="10813771" cy="53553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  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Геологиялық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тау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жыныстарының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түзілуімен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үгілуімен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бүзылған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өнімдердің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сынықтар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химиялық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элементтердің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кейін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басқа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жерге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ауысуымен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байланысты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Бүл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процестердегі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басты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ролді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су мен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топырақ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бетінің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термиялық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қасиеті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сәулелерін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сіңірілуі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шағылуы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жылу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өткізгіштігі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жылу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сиымдылығы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атқарады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бетінің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тұрақсыз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гидротермиялық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жағдайы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атмосфера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айналымының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(циркуляция)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планеталық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жүйесімен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бірге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дамуының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бастапқы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этаптарында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құрлықтарды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мұхиттарды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қазіргі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геосфераны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түзумен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байланысты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Биосфераның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қалыптасуымен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үлкен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айналымға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организмдердің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тіршілік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өнімдері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қосылды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Геологиялық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тірі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организмдерді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қоректік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элементтермен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қамтамасыз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етіп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көбіне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олардың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тіршілік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ету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жағдайларын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анықтайды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Литосфераның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негізгі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химиялық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элементтері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оттегі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кремний, алюминий,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темір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магний, натрий, калий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басқалары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жоғарғы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мантияның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тереңдегі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бөліктерінен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литосфераның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беткі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қабатына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дейін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өтіп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үлкен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айналымға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қатысады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Магманың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кристалдануы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кезінде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пайда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болған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магмалық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жыныстар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тереңдігінен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литосфераның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беткі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қабатына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түскен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ыдырауға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үгілуге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ұшырайды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Үгілу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өнімдері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шайылып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желмен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бірге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рельефтің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төмен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жерлеріне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өзендерге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теңіз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мүхиттарға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жиналып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қуатты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тұнбалық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жыныстар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түзеді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Бұл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жыныстар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уақыт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өте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тереңге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батып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температурасы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қысымы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жоғары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жерлерде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өзгеріске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ұшырайды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яғни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"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қайта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балқытылады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".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Балқытылған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соңжаңажыныстар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пайда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болып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олар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қыртысыныңжоғарғы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қабаттарына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шығып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тағы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да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айналымына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түседі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8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0870" y="1000540"/>
            <a:ext cx="6096000" cy="526297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Табиғаттағы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су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шарындағы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судың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қуаты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салмақ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күшінің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әсерінен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үздіксіз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тұйық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айналу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Су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шарындағы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мұхиттар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құрлықтардың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бетінен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буланады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су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булары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ауа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ағындары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жоғары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көтеріледі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де,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қоюланып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тамшыға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айналады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атмосфералық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жауын-шашын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түрінде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мұхитқа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немесе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құрлыққа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қайта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оралады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ал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құрлықтан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мұның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біразы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өзендер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арқылы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мұхиттарға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қайтадан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ағып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барады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судың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үлкен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тұйық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Бұдан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басқа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жергілікті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немесе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құрлық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ішіндегі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су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болады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7895" y="27514"/>
            <a:ext cx="4177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 айналымы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561447"/>
            <a:ext cx="4439479" cy="360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1844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1158777"/>
            <a:ext cx="9833113" cy="52937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Кіші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немесе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биологиялықзат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бұл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өсімдіктер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жануарлар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саңырауқұлақтар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микроорганизмдер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топырақ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арасындағы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Биологиялық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айналымның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мәні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қарама-қарсы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бірақ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бір-бірімен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байланысты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процестердің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нәтижесінде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органикалық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заттардың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түзілуі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олардың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бұзылуы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жүреді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Органикалық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заттардың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түзілуінің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алғашқы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этапы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жасыл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өсімдіктердегі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фотосиндезбен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яғни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көмір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қышқыл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газ, су,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жай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минералдық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қосындылар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энергиясының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қатысуымен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тірі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заттардың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түзілуі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Өсімдіктер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продуценттер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топырақтан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күкірт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фосфор, кальций, калий, магний, марганец, кремний, мыс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басқа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элементтердің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ерітінділерін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сіңіреді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қоректі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жануарлар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реттік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консументтер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осы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элементтердің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қосылыстарын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қорек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ретінде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пайдаланады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Жыртқыштар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реттік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консументтер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осы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қоректі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жануарлармен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қоректеніп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одан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да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күрделі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құрамды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(белок, май, амин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қышқылдары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басқазаттар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заттарды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сіңіреді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Ыдыратушы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микроорганизмдер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редуценттер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өлген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өсімдіктер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жануарлар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қалдықтарын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ыдыратып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нәтижесінде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топыраққа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суға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жай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минералдық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қосылыстар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түседі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Оны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өсімдіктер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сіңіріп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қайтадан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биологиялық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айналымның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келесі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орамы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басталады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340" y="0"/>
            <a:ext cx="1166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Кіші немесе биологиялық зат айналым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63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722" y="104866"/>
            <a:ext cx="6228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Көміртегі айналымы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400" y="1225689"/>
            <a:ext cx="6096000" cy="53245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i="1" dirty="0" smtClean="0"/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Атмосферадағы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фотосинтез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кезінде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өсімдіктердің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органикалық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заттарына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еніп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әрі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қоректену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тізбегіне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қатысады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Ағзалардың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тыныс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алу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процесінде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органикалық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заттардан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босатылады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С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негізгі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массасы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органикалық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заттардан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редуценттермен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бактериялар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саңырауқұлақтар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бөлінеді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Көміртегінің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шамалы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(аз)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бөлігі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Вернадскийдің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айтуынша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айналымынан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геологияға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кетеді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торф,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көмір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мұнай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су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экожүйелеріндегі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карбонаттар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түрінде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Көміртегі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циклінің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негізгі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бұзылуы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геологиялық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құрылымдардан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бөлінетін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заттарға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байланысты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Сонымен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қатар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өсімдіктер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бірлестігінің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ауданы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өнімділігінің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өзгеруі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нәтижесіне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байланысты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Осы  С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бөлігі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атмосферада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көмірқышқыл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газы мен метан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түрінде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жиналып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«парниковый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эффектісін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пайда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болуына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ықпал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етеді</a:t>
            </a:r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22" y="1540238"/>
            <a:ext cx="4227330" cy="4184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27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3780" y="923330"/>
            <a:ext cx="6096000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i="1" dirty="0" smtClean="0"/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Азоттың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негізгі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көзі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атмосфера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болып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табылады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Атмосферадан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топыраққа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өсімдіктерге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[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N] 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нитраттар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NO3)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түрінде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енеді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Нитраттар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азот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бекітуші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ағзалардың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іс-әрекеті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нәтижесінде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түзіледі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[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N]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өсімдіктер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үшін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екінші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көзі-органикалық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заттардың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ыдырауы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нәтижесінде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атап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айтқанда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белоктың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ерекше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тобы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аммоний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түзуші-ағзалар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(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NH2–&gt;NH3–&gt;NO2–&gt;NO3).</a:t>
            </a:r>
          </a:p>
          <a:p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Азоттың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атмосфераға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қайта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оралуы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денитрификациялаушы-бактериялар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іс-әрекеті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процесінде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жүреді</a:t>
            </a:r>
            <a:r>
              <a:rPr lang="ru-RU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.(2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NO3–&gt;N2+3O2)</a:t>
            </a:r>
            <a:endParaRPr lang="ru-RU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691" y="0"/>
            <a:ext cx="481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Азот айналымы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39" y="1217691"/>
            <a:ext cx="4349793" cy="510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48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942" y="144622"/>
            <a:ext cx="5798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Фосфор айналымы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1930" y="1492021"/>
            <a:ext cx="6188765" cy="440120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Фосфор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айнымалының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газ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тәрізді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фазасы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болмайды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Фосфор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ағзаларымен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бірнеше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рет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тұтынылғаннан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кейін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құрлық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пен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сулы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ортаның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тұнба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түрінде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түбіне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кетеді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Фосфордың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қайтып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оралуы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мұхиттың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ағзаларымен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орнын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толтырмайды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яғни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құрлықтың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қажеттілігін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толтыра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алмайды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Фосфорды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пайдалану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тұнбалық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циклмен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бітетін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біржақты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процесс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болғандықтан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ағзалар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үшін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фосфордың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жетіспеушілік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қауіпі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туады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Сондықтан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оның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адаммен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орнын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толтыру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минералдық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тыңайтқыштарды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енгізу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арқылы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жүреді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Фосфордың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бөлігі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құрлыққа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мұхиттан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теңіз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өнімдерін</a:t>
            </a:r>
            <a:r>
              <a:rPr lang="ru-RU" sz="2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енеді</a:t>
            </a:r>
            <a:endParaRPr lang="ru-R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1492021"/>
            <a:ext cx="4687840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3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5631" y="595196"/>
            <a:ext cx="5295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Күкірт айналымы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1356" y="1856747"/>
            <a:ext cx="609600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Күкірт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ең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күшті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көп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таралған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ауа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ортасының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ластаушысының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бірі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S-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айналымының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негізгі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бұзылуы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органикалық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заттарды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жағумен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күкіртті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рудаларды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өндірумен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топырақ-күкірт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жүйесі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циклінің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бұзылуымен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байланысты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Күкірт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бұл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кезде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атмосфераға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улы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қосылыс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түрінде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диоксит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күкіртті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ангидрид)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ретінде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енеді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6" y="1856747"/>
            <a:ext cx="4910106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941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самсунг</dc:creator>
  <cp:lastModifiedBy>самсунг</cp:lastModifiedBy>
  <cp:revision>9</cp:revision>
  <dcterms:created xsi:type="dcterms:W3CDTF">2014-10-01T17:17:35Z</dcterms:created>
  <dcterms:modified xsi:type="dcterms:W3CDTF">2014-10-02T06:29:52Z</dcterms:modified>
</cp:coreProperties>
</file>