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7"/>
  </p:notesMasterIdLst>
  <p:sldIdLst>
    <p:sldId id="261" r:id="rId2"/>
    <p:sldId id="256" r:id="rId3"/>
    <p:sldId id="257" r:id="rId4"/>
    <p:sldId id="258" r:id="rId5"/>
    <p:sldId id="262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735" autoAdjust="0"/>
    <p:restoredTop sz="94660"/>
  </p:normalViewPr>
  <p:slideViewPr>
    <p:cSldViewPr>
      <p:cViewPr varScale="1">
        <p:scale>
          <a:sx n="69" d="100"/>
          <a:sy n="69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67B98-4904-47BD-90D2-59DF6E87519B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D4BB8-FE16-4935-9AEE-118AC66E6D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2/29/2016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715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Автор</a:t>
            </a:r>
            <a:r>
              <a:rPr lang="en-US" sz="3600" dirty="0" smtClean="0"/>
              <a:t>:</a:t>
            </a:r>
            <a:r>
              <a:rPr lang="kk-KZ" sz="3600" dirty="0" smtClean="0"/>
              <a:t> Ахметчина </a:t>
            </a:r>
            <a:r>
              <a:rPr lang="kk-KZ" sz="3600" dirty="0" smtClean="0"/>
              <a:t>Каламкас Ермашевна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17526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Текст как стройная система с особыми законами строения и развития мысли</a:t>
            </a:r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.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КГУ имени </a:t>
            </a:r>
            <a:r>
              <a:rPr lang="ru-RU" sz="3200" dirty="0" err="1" smtClean="0"/>
              <a:t>А.Байтурсынова</a:t>
            </a:r>
            <a:endParaRPr lang="ru-RU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228600" y="1650563"/>
            <a:ext cx="8382000" cy="2008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1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Текст –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единица речи, выражающая законченное высказывание и состоящая из ряда фраз-предложений. Текст обладает смысловой и структурной завершенностью,  связностью всех его информационных частей.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447800"/>
            <a:ext cx="7848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На современном этапе развития нашего общества ведущая роль в решении задач народного  хозяйства отводится специалистам высокой квалификации</a:t>
            </a:r>
            <a:r>
              <a:rPr lang="ru-RU" dirty="0" smtClean="0">
                <a:solidFill>
                  <a:srgbClr val="7030A0"/>
                </a:solidFill>
              </a:rPr>
              <a:t>. 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1"/>
          <p:cNvSpPr>
            <a:spLocks noChangeArrowheads="1"/>
          </p:cNvSpPr>
          <p:nvPr/>
        </p:nvSpPr>
        <p:spPr bwMode="auto">
          <a:xfrm>
            <a:off x="304800" y="0"/>
            <a:ext cx="82296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Высококвалифицированный специалист 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гармонически развитая личность. Он обладает широкими профессиональными знаниями. Именно такие специалисты являются организаторами производственного процесса.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Во-первых,высококвалифицированные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специалисты – это проводники технического прогресса. Они способствуют внедрению  в производство прогрессивной техники 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технологии.Во-вторых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они</a:t>
            </a:r>
            <a:r>
              <a:rPr lang="en-US" sz="2800" dirty="0" smtClean="0">
                <a:solidFill>
                  <a:srgbClr val="00B0F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являются наставниками молодежи. Они передают свой богатый опыт молодым, помогают осваивать профессию, готовят достойную смену.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7019" y="2967335"/>
            <a:ext cx="89899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внимание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d381fbbe9c1c81d360f7d5d6c03b58592fc8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102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User</cp:lastModifiedBy>
  <cp:revision>11</cp:revision>
  <dcterms:created xsi:type="dcterms:W3CDTF">2016-02-20T14:23:03Z</dcterms:created>
  <dcterms:modified xsi:type="dcterms:W3CDTF">2016-02-29T10:42:42Z</dcterms:modified>
</cp:coreProperties>
</file>