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Default Extension="png" ContentType="image/png"/>
  <Override PartName="/ppt/slideLayouts/slideLayout147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Default Extension="gif" ContentType="image/gif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09" r:id="rId2"/>
    <p:sldMasterId id="2147483721" r:id="rId3"/>
    <p:sldMasterId id="2147483733" r:id="rId4"/>
    <p:sldMasterId id="2147483745" r:id="rId5"/>
    <p:sldMasterId id="2147483757" r:id="rId6"/>
    <p:sldMasterId id="2147483781" r:id="rId7"/>
    <p:sldMasterId id="2147483793" r:id="rId8"/>
    <p:sldMasterId id="2147483817" r:id="rId9"/>
    <p:sldMasterId id="2147483830" r:id="rId10"/>
    <p:sldMasterId id="2147483842" r:id="rId11"/>
    <p:sldMasterId id="2147483854" r:id="rId12"/>
    <p:sldMasterId id="2147483866" r:id="rId13"/>
    <p:sldMasterId id="2147483878" r:id="rId14"/>
  </p:sldMasterIdLst>
  <p:notesMasterIdLst>
    <p:notesMasterId r:id="rId32"/>
  </p:notesMasterIdLst>
  <p:sldIdLst>
    <p:sldId id="256" r:id="rId15"/>
    <p:sldId id="257" r:id="rId16"/>
    <p:sldId id="258" r:id="rId17"/>
    <p:sldId id="260" r:id="rId18"/>
    <p:sldId id="266" r:id="rId19"/>
    <p:sldId id="259" r:id="rId20"/>
    <p:sldId id="261" r:id="rId21"/>
    <p:sldId id="263" r:id="rId22"/>
    <p:sldId id="264" r:id="rId23"/>
    <p:sldId id="265" r:id="rId24"/>
    <p:sldId id="268" r:id="rId25"/>
    <p:sldId id="267" r:id="rId26"/>
    <p:sldId id="269" r:id="rId27"/>
    <p:sldId id="270" r:id="rId28"/>
    <p:sldId id="271" r:id="rId29"/>
    <p:sldId id="272" r:id="rId30"/>
    <p:sldId id="273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2D8F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CB04E0F-782E-4548-B291-33C2C7554D50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0C2523-A962-43B8-A99A-56D4253BF6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B26C8-E1FE-4AC0-A899-3FEBD9DED11C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2C0CB-74B6-4413-88D0-587191257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3B4C0-703E-443C-9087-9C9994E13388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7EAF4-225A-4642-B73D-E9DC6E912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F335C-BB80-47E8-9E00-46DF92859594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612E7-A9C3-4335-A0AF-01B84479E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B4F42-1762-46E3-AEF7-541D3FD73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B5804-6933-484B-AD54-522F8F6DA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B948E-B797-4C08-A1EB-369001C1C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96A60-EECB-460C-9360-58457E5C7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DA987-F518-49E8-86C4-FC25EA441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7A04C-A6C5-44D7-B270-49C674B71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DE83F-7C46-4B63-AD4F-4CFA2B2E5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E927C-5CB6-4B14-BE71-62F865A95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D86A4-F6FF-49FC-B98C-3DD38B914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9809B-BDFC-47F2-BC24-F0EE30C79573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BE035-35EB-4317-9525-9EF7F1000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F6FD0-5BE2-4833-9370-69DDE9506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DC2BE-B010-4FC4-8557-EFBC24409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7C4B5-1D7F-453B-81E6-1517AB889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0A0A6-39AB-406B-821B-EDED7287E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4B083-46A2-4141-A288-5AACC9D32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213CA-7170-4511-B546-F1151803C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5D23F-1D3E-444B-AD00-8C627CC22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E5574-4EE1-4F18-9719-166683541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E8376-24CC-40AE-B204-B9A6C4E96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17EB5-8CCE-4ED7-9636-D39EE1358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245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7804C-AAAB-420C-B232-9B7D6CBE4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3404B-69F0-476C-B1E9-38B5A3E8B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E314E-AC42-49E3-9D7F-FE3053362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F49D9-368F-4A67-A7F0-D48A25E42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F81F7-83D6-4DBE-9FCF-A15EF3C8E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8EDC6-957A-4CC9-9018-0DE56F8E52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11DFD-07EF-4856-AF55-8EF8A117D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39FD2-E2FA-4D6B-BA56-E0C2E3074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74B3D-62AA-4EC7-B8E8-5A666B495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CAFAF-A2F3-41CD-9912-9668D8174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53F25-B5E8-45CD-A542-6CC76048B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994BF-9FA8-4AAF-BB08-62B4911C0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3898F-D359-4DB6-BD4D-F55A0F89C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DC9F1-9E23-4AFB-82B7-691BE617A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E136A-D186-4F41-A8DA-51432DC8F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04C34-76A3-44C1-B420-712C6ADFB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0"/>
              <a:ext cx="816" cy="3975"/>
              <a:chOff x="4944" y="0"/>
              <a:chExt cx="816" cy="3975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0"/>
                <a:ext cx="480" cy="1431"/>
                <a:chOff x="5280" y="0"/>
                <a:chExt cx="480" cy="1431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5" y="-1"/>
                  <a:ext cx="174" cy="176"/>
                  <a:chOff x="166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67" y="323"/>
                    <a:ext cx="1690" cy="2560"/>
                    <a:chOff x="166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</p:grpSp>
      <p:sp>
        <p:nvSpPr>
          <p:cNvPr id="5023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023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534E2-1A9A-452A-94A6-72751955F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98CB8-79A6-4DB5-BF70-DA71A5F3A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41F4D-2191-43FF-8F79-D04CA76629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ADBE4-137E-4955-A30B-6E0ED18B8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98A97-D59A-4B66-92A4-C12B0A159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AF31A-1EBF-4155-A767-3138D783A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D6BEC-8003-474D-87FD-1D0B3D169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0175F-E221-4E27-898C-51F8A4E4E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FC4CC-2ABB-42F2-8EC0-16697CE85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7E573-19B1-43D6-99B3-6949B1D6A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C20E6-2686-412C-ABB2-CDA8C229C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C724B-0C48-4BAC-B767-15CEE92CB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A5C344-23ED-436C-89D6-0B4FEA61B926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1669AE-5FCA-40F3-A588-5FE7377E2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E5DF3-14D7-422E-AB40-69EBA079B28C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A5E29-91CA-450A-94F9-30599DA7B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48F30-3B1D-4EBB-B376-436DEF346F06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B09EA-C08D-44DE-BD9B-56AEF101C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61327-8C80-4938-B818-3B8586BAB64D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8C870-77F8-48A2-998D-AF9808B96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E9DB7-CD4D-4F07-8DF7-BB7A617420AE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27BBE-5333-4753-A946-0DAA5896C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4D6BC-77D3-49A3-BFC8-CB9B27A7B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35BE0-BD2E-4880-B4B8-16178DBB57D9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4D888-9DB5-4F68-BC4F-15E9DC61B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D778A-7FC1-4078-86EF-4D4C7A7D1385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FC091-EB78-49B2-BD8B-D08B30F34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B0A10-D4EC-453E-B881-D1DF82A2D3EA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FDAE2-CEEF-439D-B721-0842E5BED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1FD49-2C0D-42CE-913B-80A00C2FC6EF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DBC56-36EC-4DA7-BB3C-01AA3143D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9C386-8A65-49DF-96DD-5331DBE6B5AD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313D3-E631-47C1-AE9D-E92435713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CEFD1-9892-43A1-87D5-81916D0F43F5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9A46F-2CEA-4BF1-B39A-1B6AC0553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3CE50-16CE-4DA2-9D8E-2F8786829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B738A-1279-4882-9CCB-1185A3BF4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F97ED-9E47-45EB-86BA-5D1B77F13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CEEA9-C96A-4A32-971C-C6FE226BD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C772C-CDB1-47D8-A27C-1969F114F703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0168-AC82-4D2A-9714-2D575FFD4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9B83C-787D-4623-B873-BBDD230ED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95D44-E292-472C-8E66-B6042A137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10E34-7F5C-4DBE-A58A-B8F31AF19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52A09-E138-47BD-A706-EEDAE5C2A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965C5-D131-443D-9BF9-13302DD1D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1D71C-68E8-4826-A03E-A8B07BD10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28099-4442-4CA1-B40C-4862BDC9F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843B2-203A-4E3F-A347-F46A8EA08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06F14-FAAC-436B-A180-260B1C5F8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C6D6E-F8E3-44CA-A1AD-7E9695571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57977-AA0C-4E45-8FEA-32F689536BA4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2044D-C79C-4B58-84AC-D52297AEA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73C06-4323-4268-911C-1DE638EB8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D2F10-5B14-45CE-9F72-7703E762D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28827-F764-42F2-B16A-81813C64B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6D94B-4D81-4B27-82E2-5CA85036A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2F235-4C99-432A-97C1-E5497B682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80E8C-86CC-46C3-B1F1-3AA2548DA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C7699-26D8-414F-8F5B-37F7A943A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1825E-5774-4748-BBB1-493FA3395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08D0D-6C4A-4DD9-9F5E-10AA19EEB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21FC1-2DBF-44BA-B1EB-ACE0894E1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A004B-0012-41F2-89FF-D4EAD0604477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0F48B-82FF-475A-B51C-E39474FBF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CB667-CEB5-4EEA-A510-FE69D2789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D6898-C31C-477D-8A09-485010735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C1837-F6A2-447E-BC7F-9A146F63A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76EDD-08C6-43DB-8D21-D775FF695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68AD4-8325-4F1B-8FE6-AD60B9439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3383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383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A98F4-AF19-45D6-BC5F-7179E4CA3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20FCE-F598-4733-B9FD-D91061D53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0ECFE-F4BE-4EAF-94A2-4AE3AF3B6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C5D77-D22A-45F6-A907-BFA4F8866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55828-26A8-4A92-AFB2-1CF58753A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A65CC-9ED1-4879-A6D6-56686AA5FC63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4CA99-0E88-42C2-B051-B07D92A94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8167B-C9B1-4EF4-B491-CD5C9FC53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0FA3E-8279-4294-870B-E14D9938E5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FC197-CC5C-4676-9EB8-D9FE39474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A1A36-7E0E-4595-9073-DF534799E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E4210-C9BA-4470-8EAA-37728821E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2D11B-1B17-480C-B009-EB97CD322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</p:grpSp>
      </p:grpSp>
      <p:sp>
        <p:nvSpPr>
          <p:cNvPr id="369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69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9A122-450A-497A-91FA-C7E11A6E7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8E3F3-C319-4AF6-876C-D52C0CDAD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3390D-6296-46E1-B9FD-17ED9E69F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1CB31-B548-42C4-A914-3D6320F0B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DA1E6-B2D4-4F8C-BE00-DAE5BEA22F1A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61B45-4AAC-45FA-95C4-C10D839EF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2D75F-8506-423A-8D48-53C958CE8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7926A-FA7D-44B2-A3BF-87CA11844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F0532-0ADB-4DE0-88D1-48DA4F9C5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9229F-1019-4B51-8B72-754B478A5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376C-DA55-4ADD-8EF3-713F78D12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4316C-0C8C-419D-A2D1-FB7F5B667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8EB06-E3E6-4C69-81B9-5C671D55F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16590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6591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B7475B-9CC0-4740-ABC7-CF0C49FCA287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5A30A4-ED88-439E-A192-B75B3E807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AF0A4-ECC3-45D1-ABE3-00EE61A13191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D9CA6-CC32-41B2-BD9D-9D489FD71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BC2CD-F1A7-4A26-B883-D33B86443E9D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31872-ADE5-4754-8848-817B29D3C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5EC38-CCA5-46EE-ABC2-C8A806E8A565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25D03-8C10-4981-9740-5B7CDC3AF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CE87D-2E0B-4F2D-A1C1-0FB76A1360F8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2603C-55CA-4B66-A98B-A26496425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8D83B-EF97-4E2C-8AC8-5C21DD8645AA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E8084-D2AB-4FD8-BE53-011EE8B054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3D0EF-99EF-4900-9EEE-C60E204400F6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5C1A0-2547-444E-A5E5-009BF7C94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9F391-661E-4E15-B1A0-102B4A6341B0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FEE6C-7097-484F-A34F-1E0CC144F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95588-AE14-4426-9C0A-3B4ECB685A51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BA442-3AF1-45E9-8A0D-F294074BD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6F6D-F093-4526-88DD-4D437DC03E1A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C7DA1-8243-4538-BFAB-C55A76462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9C577-BB6D-4316-B482-1B700E859EE5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F6366-C26B-4101-B962-D1F3F00B3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79BB0-966A-4AF7-97EE-6FDE9B7FFEF1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D9AEC-01C2-4870-BB43-66D775C50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F271D-5F46-467F-A16C-BDBFC94D3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71BA4-B4D0-4DC3-8B01-D19C4D600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46FCE-A43D-4E1E-8DD2-B4193A463263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F24C4-61A3-4F29-9758-74407E0E2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B47BD-1D98-47C4-82C1-AEFB12319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73090-EB35-40FE-A87E-CE68FF9B0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9ADA1-B93D-4D0E-9339-FF08E7DF9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03D09-57E9-4EE0-BBFE-DC16C051D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9AFD8-B27B-4BF8-915E-690A6326C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86184-BD56-4AE8-8997-8A391A9A5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AB0AD-AEEE-4A2B-982C-AA22BD349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CDF69-7973-40E2-AC9A-5C1E79FE4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EE1C9-3128-4590-81B6-888C71D6D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D471C-F54F-4622-90C7-C5CEC650E7CD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35432-35C2-4396-9605-856321BDA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C4726-ED9B-484A-9ECD-C4D0CEAE3EAE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C234E-7931-419A-9323-CFA05C6DB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3D6A5-5A35-411A-8645-93A7D0B5EBA2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CD09C-E1A9-4B71-B785-03192B06F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21FE1-E3DB-4CAB-BCE8-1075603BECCE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7C325-E438-4DF4-B7AB-FC583494A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BA4AF-6284-418D-BA32-EC64B8DF0BF1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603C6-C9EE-4111-AC6B-0690404CE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A392D-4FE1-4306-AEE5-B3BE96A42FB1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B9861-1999-4692-8306-0B852F44E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154B4-62B6-4B3A-87D0-F0FA87D9F213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87706-BA1B-4CD9-B26F-5D90D3F36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E49D1-4153-4AE8-B735-1B28D2AB1C52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20409-198F-4DC2-BA7D-FC9998170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5B3BF-DD4C-4742-812E-C5A460DFD457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6585-C7F1-4E10-ACE5-35B5C644E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66E46-07DB-4C68-8B2C-54842712318E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F8B1D-F433-4F1D-9838-4A410CD62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1FDCB-71D0-41BF-8AA7-D4FB685E3AE2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99A3B-172F-4B4C-88FF-6A7453C87F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9A365-9305-484E-BE08-7814BB86E372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5EA66-0A63-45CB-BB78-C91D598EC4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135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Relationship Id="rId14" Type="http://schemas.openxmlformats.org/officeDocument/2006/relationships/image" Target="../media/image4.pn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6000">
              <a:schemeClr val="accent6">
                <a:lumMod val="95000"/>
                <a:lumOff val="5000"/>
                <a:alpha val="81000"/>
              </a:schemeClr>
            </a:gs>
            <a:gs pos="7001">
              <a:srgbClr val="E6E6E6"/>
            </a:gs>
            <a:gs pos="53000">
              <a:schemeClr val="accent4">
                <a:alpha val="90000"/>
              </a:schemeClr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47B2BA84-5252-4ECB-B5F3-0D2517411F9E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5B5A8E3D-0D2D-4E69-972A-67B8699BF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7" r:id="rId2"/>
    <p:sldLayoutId id="2147483896" r:id="rId3"/>
    <p:sldLayoutId id="2147483895" r:id="rId4"/>
    <p:sldLayoutId id="2147483894" r:id="rId5"/>
    <p:sldLayoutId id="2147483893" r:id="rId6"/>
    <p:sldLayoutId id="2147483892" r:id="rId7"/>
    <p:sldLayoutId id="2147483891" r:id="rId8"/>
    <p:sldLayoutId id="2147483890" r:id="rId9"/>
    <p:sldLayoutId id="2147483889" r:id="rId10"/>
    <p:sldLayoutId id="2147483888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6000">
              <a:schemeClr val="accent6">
                <a:lumMod val="95000"/>
                <a:lumOff val="5000"/>
                <a:alpha val="81000"/>
              </a:schemeClr>
            </a:gs>
            <a:gs pos="7001">
              <a:srgbClr val="E6E6E6"/>
            </a:gs>
            <a:gs pos="53000">
              <a:schemeClr val="accent4">
                <a:alpha val="90000"/>
              </a:schemeClr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9B631CAB-509B-4033-88B8-43DC99345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93" r:id="rId1"/>
    <p:sldLayoutId id="2147483992" r:id="rId2"/>
    <p:sldLayoutId id="2147483991" r:id="rId3"/>
    <p:sldLayoutId id="2147483990" r:id="rId4"/>
    <p:sldLayoutId id="2147483989" r:id="rId5"/>
    <p:sldLayoutId id="2147483988" r:id="rId6"/>
    <p:sldLayoutId id="2147483987" r:id="rId7"/>
    <p:sldLayoutId id="2147483986" r:id="rId8"/>
    <p:sldLayoutId id="2147483985" r:id="rId9"/>
    <p:sldLayoutId id="2147483984" r:id="rId10"/>
    <p:sldLayoutId id="21474839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6000">
              <a:schemeClr val="accent6">
                <a:lumMod val="95000"/>
                <a:lumOff val="5000"/>
                <a:alpha val="81000"/>
              </a:schemeClr>
            </a:gs>
            <a:gs pos="7001">
              <a:srgbClr val="E6E6E6"/>
            </a:gs>
            <a:gs pos="53000">
              <a:schemeClr val="accent4">
                <a:alpha val="90000"/>
              </a:schemeClr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95BC875D-149C-41EB-A11D-41A817274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687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687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12493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687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687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687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687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687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688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688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688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688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12496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2496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688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688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688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sp>
            <p:nvSpPr>
              <p:cNvPr id="3688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689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689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12496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689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689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689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689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689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689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689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690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</p:grpSp>
      </p:grpSp>
      <p:grpSp>
        <p:nvGrpSpPr>
          <p:cNvPr id="12493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690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690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12494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2494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690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12494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690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690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691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691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691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691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691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691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</p:grpSp>
        <p:sp>
          <p:nvSpPr>
            <p:cNvPr id="3691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03" r:id="rId2"/>
    <p:sldLayoutId id="2147484002" r:id="rId3"/>
    <p:sldLayoutId id="2147484001" r:id="rId4"/>
    <p:sldLayoutId id="2147484000" r:id="rId5"/>
    <p:sldLayoutId id="2147483999" r:id="rId6"/>
    <p:sldLayoutId id="2147483998" r:id="rId7"/>
    <p:sldLayoutId id="2147483997" r:id="rId8"/>
    <p:sldLayoutId id="2147483996" r:id="rId9"/>
    <p:sldLayoutId id="2147483995" r:id="rId10"/>
    <p:sldLayoutId id="21474839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6000">
              <a:schemeClr val="accent6">
                <a:lumMod val="95000"/>
                <a:lumOff val="5000"/>
                <a:alpha val="81000"/>
              </a:schemeClr>
            </a:gs>
            <a:gs pos="7001">
              <a:srgbClr val="E6E6E6"/>
            </a:gs>
            <a:gs pos="53000">
              <a:schemeClr val="accent4">
                <a:alpha val="90000"/>
              </a:schemeClr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41987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pic>
          <p:nvPicPr>
            <p:cNvPr id="137225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97D7BAE-FA37-492C-8D62-D5AFB52B5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13" r:id="rId2"/>
    <p:sldLayoutId id="2147484012" r:id="rId3"/>
    <p:sldLayoutId id="2147484011" r:id="rId4"/>
    <p:sldLayoutId id="2147484010" r:id="rId5"/>
    <p:sldLayoutId id="2147484009" r:id="rId6"/>
    <p:sldLayoutId id="2147484008" r:id="rId7"/>
    <p:sldLayoutId id="2147484007" r:id="rId8"/>
    <p:sldLayoutId id="2147484006" r:id="rId9"/>
    <p:sldLayoutId id="2147484005" r:id="rId10"/>
    <p:sldLayoutId id="2147484004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6000">
              <a:schemeClr val="accent6">
                <a:lumMod val="95000"/>
                <a:lumOff val="5000"/>
                <a:alpha val="81000"/>
              </a:schemeClr>
            </a:gs>
            <a:gs pos="7001">
              <a:srgbClr val="E6E6E6"/>
            </a:gs>
            <a:gs pos="53000">
              <a:schemeClr val="accent4">
                <a:alpha val="90000"/>
              </a:schemeClr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0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sp>
          <p:nvSpPr>
            <p:cNvPr id="4915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sp>
          <p:nvSpPr>
            <p:cNvPr id="4915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grpSp>
          <p:nvGrpSpPr>
            <p:cNvPr id="14951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4952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4954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4955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916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4916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sp>
                <p:nvSpPr>
                  <p:cNvPr id="4916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49165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49166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49167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49168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4916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pic>
              <p:nvPicPr>
                <p:cNvPr id="14954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5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5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5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5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5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5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5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4952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4952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3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3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3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3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3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3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3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3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3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3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4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4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4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4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4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4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4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954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4919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919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920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920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920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920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920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920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920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sp>
          <p:nvSpPr>
            <p:cNvPr id="4920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920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</p:grpSp>
      <p:sp>
        <p:nvSpPr>
          <p:cNvPr id="14950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950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21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21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21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AB14F2B0-1802-4D3E-9D64-483F38506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23" r:id="rId2"/>
    <p:sldLayoutId id="2147484022" r:id="rId3"/>
    <p:sldLayoutId id="2147484021" r:id="rId4"/>
    <p:sldLayoutId id="2147484020" r:id="rId5"/>
    <p:sldLayoutId id="2147484019" r:id="rId6"/>
    <p:sldLayoutId id="2147484018" r:id="rId7"/>
    <p:sldLayoutId id="2147484017" r:id="rId8"/>
    <p:sldLayoutId id="2147484016" r:id="rId9"/>
    <p:sldLayoutId id="2147484015" r:id="rId10"/>
    <p:sldLayoutId id="21474840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501AF411-05E4-4AA5-9DDD-89C60F49A98F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53018897-98A7-493D-8B06-BF5E7A140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1618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22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2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2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3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3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3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3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3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3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16182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6182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23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23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24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sp>
            <p:nvSpPr>
              <p:cNvPr id="924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924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16183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24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24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24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24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24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25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25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25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</p:grpSp>
      </p:grpSp>
      <p:grpSp>
        <p:nvGrpSpPr>
          <p:cNvPr id="16180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25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5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16180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6180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25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16180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26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26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4" y="326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26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4" y="176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26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26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3" y="891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26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0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26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26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3" y="136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</p:grpSp>
        <p:sp>
          <p:nvSpPr>
            <p:cNvPr id="926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33" r:id="rId2"/>
    <p:sldLayoutId id="2147484032" r:id="rId3"/>
    <p:sldLayoutId id="2147484031" r:id="rId4"/>
    <p:sldLayoutId id="2147484030" r:id="rId5"/>
    <p:sldLayoutId id="2147484029" r:id="rId6"/>
    <p:sldLayoutId id="2147484028" r:id="rId7"/>
    <p:sldLayoutId id="2147484027" r:id="rId8"/>
    <p:sldLayoutId id="2147484026" r:id="rId9"/>
    <p:sldLayoutId id="2147484025" r:id="rId10"/>
    <p:sldLayoutId id="2147484024" r:id="rId11"/>
  </p:sldLayoutIdLst>
  <p:transition spd="med">
    <p:wheel spokes="8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6000">
              <a:schemeClr val="accent6">
                <a:lumMod val="95000"/>
                <a:lumOff val="5000"/>
                <a:alpha val="81000"/>
              </a:schemeClr>
            </a:gs>
            <a:gs pos="7001">
              <a:srgbClr val="E6E6E6"/>
            </a:gs>
            <a:gs pos="53000">
              <a:schemeClr val="accent4">
                <a:alpha val="90000"/>
              </a:schemeClr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charset="0"/>
              </a:endParaRPr>
            </a:p>
          </p:txBody>
        </p:sp>
        <p:sp>
          <p:nvSpPr>
            <p:cNvPr id="23556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charset="0"/>
              </a:endParaRPr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1331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CD2AF6C4-EA0D-4353-90AC-184556B37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4" r:id="rId1"/>
    <p:sldLayoutId id="2147483908" r:id="rId2"/>
    <p:sldLayoutId id="2147483907" r:id="rId3"/>
    <p:sldLayoutId id="2147483906" r:id="rId4"/>
    <p:sldLayoutId id="2147483905" r:id="rId5"/>
    <p:sldLayoutId id="2147483904" r:id="rId6"/>
    <p:sldLayoutId id="2147483903" r:id="rId7"/>
    <p:sldLayoutId id="2147483902" r:id="rId8"/>
    <p:sldLayoutId id="2147483901" r:id="rId9"/>
    <p:sldLayoutId id="2147483900" r:id="rId10"/>
    <p:sldLayoutId id="2147483899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6000">
              <a:schemeClr val="accent6">
                <a:lumMod val="95000"/>
                <a:lumOff val="5000"/>
                <a:alpha val="81000"/>
              </a:schemeClr>
            </a:gs>
            <a:gs pos="7001">
              <a:srgbClr val="E6E6E6"/>
            </a:gs>
            <a:gs pos="53000">
              <a:schemeClr val="accent4">
                <a:alpha val="90000"/>
              </a:schemeClr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0F657AF-CF07-4E95-9A36-7BA56F20D2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2560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26646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5" r:id="rId1"/>
    <p:sldLayoutId id="2147483918" r:id="rId2"/>
    <p:sldLayoutId id="2147483917" r:id="rId3"/>
    <p:sldLayoutId id="2147483916" r:id="rId4"/>
    <p:sldLayoutId id="2147483915" r:id="rId5"/>
    <p:sldLayoutId id="2147483914" r:id="rId6"/>
    <p:sldLayoutId id="2147483913" r:id="rId7"/>
    <p:sldLayoutId id="2147483912" r:id="rId8"/>
    <p:sldLayoutId id="2147483911" r:id="rId9"/>
    <p:sldLayoutId id="2147483910" r:id="rId10"/>
    <p:sldLayoutId id="214748390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6000">
              <a:schemeClr val="accent6">
                <a:lumMod val="95000"/>
                <a:lumOff val="5000"/>
                <a:alpha val="81000"/>
              </a:schemeClr>
            </a:gs>
            <a:gs pos="7001">
              <a:srgbClr val="E6E6E6"/>
            </a:gs>
            <a:gs pos="53000">
              <a:schemeClr val="accent4">
                <a:alpha val="90000"/>
              </a:schemeClr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06827D5-2BF2-46FD-A5E7-9F1DEBC0A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9" r:id="rId1"/>
    <p:sldLayoutId id="2147483928" r:id="rId2"/>
    <p:sldLayoutId id="2147483927" r:id="rId3"/>
    <p:sldLayoutId id="2147483926" r:id="rId4"/>
    <p:sldLayoutId id="2147483925" r:id="rId5"/>
    <p:sldLayoutId id="2147483924" r:id="rId6"/>
    <p:sldLayoutId id="2147483923" r:id="rId7"/>
    <p:sldLayoutId id="2147483922" r:id="rId8"/>
    <p:sldLayoutId id="2147483921" r:id="rId9"/>
    <p:sldLayoutId id="2147483920" r:id="rId10"/>
    <p:sldLayoutId id="21474839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6000">
              <a:schemeClr val="accent6">
                <a:lumMod val="95000"/>
                <a:lumOff val="5000"/>
                <a:alpha val="81000"/>
              </a:schemeClr>
            </a:gs>
            <a:gs pos="7001">
              <a:srgbClr val="E6E6E6"/>
            </a:gs>
            <a:gs pos="53000">
              <a:schemeClr val="accent4">
                <a:alpha val="90000"/>
              </a:schemeClr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277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7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7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7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7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7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7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7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7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8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8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8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8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8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8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8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8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8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8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9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9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9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9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9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9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9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9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9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79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80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80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80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80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80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3280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80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80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80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80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EF0B945-AB6D-4A87-803B-524A6F423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6" r:id="rId1"/>
    <p:sldLayoutId id="2147483939" r:id="rId2"/>
    <p:sldLayoutId id="2147483938" r:id="rId3"/>
    <p:sldLayoutId id="2147483937" r:id="rId4"/>
    <p:sldLayoutId id="2147483936" r:id="rId5"/>
    <p:sldLayoutId id="2147483935" r:id="rId6"/>
    <p:sldLayoutId id="2147483934" r:id="rId7"/>
    <p:sldLayoutId id="2147483933" r:id="rId8"/>
    <p:sldLayoutId id="2147483932" r:id="rId9"/>
    <p:sldLayoutId id="2147483931" r:id="rId10"/>
    <p:sldLayoutId id="214748393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6000">
              <a:schemeClr val="accent6">
                <a:lumMod val="95000"/>
                <a:lumOff val="5000"/>
                <a:alpha val="81000"/>
              </a:schemeClr>
            </a:gs>
            <a:gs pos="7001">
              <a:srgbClr val="E6E6E6"/>
            </a:gs>
            <a:gs pos="53000">
              <a:schemeClr val="accent4">
                <a:alpha val="90000"/>
              </a:schemeClr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6246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584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6247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58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6247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58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7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7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7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6247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58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8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6247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589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9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9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9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89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90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90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6248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59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59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59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590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</p:grpSp>
      </p:grpSp>
      <p:sp>
        <p:nvSpPr>
          <p:cNvPr id="359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9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9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9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9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24FB8BB-923F-453A-965A-83E6E5255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7" r:id="rId1"/>
    <p:sldLayoutId id="2147483949" r:id="rId2"/>
    <p:sldLayoutId id="2147483948" r:id="rId3"/>
    <p:sldLayoutId id="2147483947" r:id="rId4"/>
    <p:sldLayoutId id="2147483946" r:id="rId5"/>
    <p:sldLayoutId id="2147483945" r:id="rId6"/>
    <p:sldLayoutId id="2147483944" r:id="rId7"/>
    <p:sldLayoutId id="2147483943" r:id="rId8"/>
    <p:sldLayoutId id="2147483942" r:id="rId9"/>
    <p:sldLayoutId id="2147483941" r:id="rId10"/>
    <p:sldLayoutId id="214748394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6000">
              <a:schemeClr val="accent6">
                <a:lumMod val="95000"/>
                <a:lumOff val="5000"/>
                <a:alpha val="81000"/>
              </a:schemeClr>
            </a:gs>
            <a:gs pos="7001">
              <a:srgbClr val="E6E6E6"/>
            </a:gs>
            <a:gs pos="53000">
              <a:schemeClr val="accent4">
                <a:alpha val="90000"/>
              </a:schemeClr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6486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486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486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487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487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487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487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487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487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487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487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487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487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488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488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488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488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488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16488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48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488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42DECEA-896A-4D6A-9A8C-40B24C2E56C5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16488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88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3969D3A5-1684-49AF-9D2C-14A39DE48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8" r:id="rId1"/>
    <p:sldLayoutId id="2147483959" r:id="rId2"/>
    <p:sldLayoutId id="2147483958" r:id="rId3"/>
    <p:sldLayoutId id="2147483957" r:id="rId4"/>
    <p:sldLayoutId id="2147483956" r:id="rId5"/>
    <p:sldLayoutId id="2147483955" r:id="rId6"/>
    <p:sldLayoutId id="2147483954" r:id="rId7"/>
    <p:sldLayoutId id="2147483953" r:id="rId8"/>
    <p:sldLayoutId id="2147483952" r:id="rId9"/>
    <p:sldLayoutId id="2147483951" r:id="rId10"/>
    <p:sldLayoutId id="2147483950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6000">
              <a:schemeClr val="accent6">
                <a:lumMod val="95000"/>
                <a:lumOff val="5000"/>
                <a:alpha val="81000"/>
              </a:schemeClr>
            </a:gs>
            <a:gs pos="7001">
              <a:srgbClr val="E6E6E6"/>
            </a:gs>
            <a:gs pos="53000">
              <a:schemeClr val="accent4">
                <a:alpha val="90000"/>
              </a:schemeClr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ACD88DE-79A0-4C7F-913D-07787376C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0" r:id="rId1"/>
    <p:sldLayoutId id="2147483969" r:id="rId2"/>
    <p:sldLayoutId id="2147483968" r:id="rId3"/>
    <p:sldLayoutId id="2147483967" r:id="rId4"/>
    <p:sldLayoutId id="2147483966" r:id="rId5"/>
    <p:sldLayoutId id="2147483965" r:id="rId6"/>
    <p:sldLayoutId id="2147483964" r:id="rId7"/>
    <p:sldLayoutId id="2147483963" r:id="rId8"/>
    <p:sldLayoutId id="2147483962" r:id="rId9"/>
    <p:sldLayoutId id="2147483961" r:id="rId10"/>
    <p:sldLayoutId id="21474839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6000">
              <a:schemeClr val="accent6">
                <a:lumMod val="95000"/>
                <a:lumOff val="5000"/>
                <a:alpha val="81000"/>
              </a:schemeClr>
            </a:gs>
            <a:gs pos="7001">
              <a:srgbClr val="E6E6E6"/>
            </a:gs>
            <a:gs pos="53000">
              <a:schemeClr val="accent4">
                <a:alpha val="90000"/>
              </a:schemeClr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97E5300D-353A-4F7C-9609-7AF4919FE300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3D3B914C-64DC-43A2-A1C5-ECFC3DB764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1" r:id="rId2"/>
    <p:sldLayoutId id="2147483980" r:id="rId3"/>
    <p:sldLayoutId id="2147483979" r:id="rId4"/>
    <p:sldLayoutId id="2147483978" r:id="rId5"/>
    <p:sldLayoutId id="2147483977" r:id="rId6"/>
    <p:sldLayoutId id="2147483976" r:id="rId7"/>
    <p:sldLayoutId id="2147483975" r:id="rId8"/>
    <p:sldLayoutId id="2147483974" r:id="rId9"/>
    <p:sldLayoutId id="2147483973" r:id="rId10"/>
    <p:sldLayoutId id="2147483972" r:id="rId11"/>
    <p:sldLayoutId id="2147483971" r:id="rId12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4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4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275" y="1844675"/>
            <a:ext cx="6264275" cy="1871663"/>
          </a:xfrm>
        </p:spPr>
        <p:txBody>
          <a:bodyPr/>
          <a:lstStyle/>
          <a:p>
            <a:pPr algn="l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А.Байтұрсынов атындағы ҚМУ</a:t>
            </a:r>
            <a:br>
              <a:rPr lang="ru-RU" sz="28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Тілдік даярлау орталығы</a:t>
            </a:r>
            <a:br>
              <a:rPr lang="ru-RU" sz="28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Нурсеитова Айшагүл Айдарбековна</a:t>
            </a:r>
          </a:p>
        </p:txBody>
      </p:sp>
      <p:sp>
        <p:nvSpPr>
          <p:cNvPr id="17510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9400" y="4051300"/>
            <a:ext cx="6032500" cy="1322388"/>
          </a:xfrm>
        </p:spPr>
        <p:txBody>
          <a:bodyPr/>
          <a:lstStyle/>
          <a:p>
            <a:pPr algn="r"/>
            <a:r>
              <a:rPr lang="kk-KZ" sz="6600" b="1" i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Өтініш</a:t>
            </a:r>
            <a:endParaRPr lang="ru-RU" sz="6600" b="1" i="1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5108" name="Рисунок 5" descr="AN00790_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404813"/>
            <a:ext cx="2143125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23" name="Picture 2" descr="C:\Users\ADMIN\Desktop\2102363-03fd56e02356b28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24" name="Rectangle 3"/>
          <p:cNvSpPr>
            <a:spLocks noChangeArrowheads="1"/>
          </p:cNvSpPr>
          <p:nvPr/>
        </p:nvSpPr>
        <p:spPr bwMode="auto">
          <a:xfrm>
            <a:off x="827088" y="646113"/>
            <a:ext cx="77771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9718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қабылдаушы (кімге) – адресат (кому)</a:t>
            </a:r>
          </a:p>
          <a:p>
            <a:pPr eaLnBrk="0" hangingPunct="0">
              <a:tabLst>
                <a:tab pos="29718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        құжаттың түрі – вид документа</a:t>
            </a:r>
          </a:p>
          <a:p>
            <a:pPr eaLnBrk="0" hangingPunct="0">
              <a:tabLst>
                <a:tab pos="29718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                 мәтіні – текст</a:t>
            </a:r>
          </a:p>
          <a:p>
            <a:pPr eaLnBrk="0" hangingPunct="0">
              <a:tabLst>
                <a:tab pos="29718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өтініш иесінің қолы – подпись составителя</a:t>
            </a:r>
          </a:p>
          <a:p>
            <a:pPr eaLnBrk="0" hangingPunct="0">
              <a:tabLst>
                <a:tab pos="29718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        жазылу мерзімі – дата составления</a:t>
            </a:r>
          </a:p>
          <a:p>
            <a:pPr eaLnBrk="0" hangingPunct="0">
              <a:tabLst>
                <a:tab pos="2971800" algn="l"/>
              </a:tabLst>
            </a:pPr>
            <a:r>
              <a:rPr lang="kk-KZ" sz="2400">
                <a:latin typeface="Times New Roman" pitchFamily="18" charset="0"/>
                <a:cs typeface="Times New Roman" pitchFamily="18" charset="0"/>
              </a:rPr>
              <a:t>                 «кімнен» - «от кого»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971800" algn="l"/>
              </a:tabLst>
            </a:pPr>
            <a:r>
              <a:rPr lang="kk-KZ" sz="2400">
                <a:latin typeface="Times New Roman" pitchFamily="18" charset="0"/>
                <a:cs typeface="Times New Roman" pitchFamily="18" charset="0"/>
              </a:rPr>
              <a:t> «Сізден өтініп сұраймын» - «убедительно прошу Вас»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971800" algn="l"/>
              </a:tabLst>
            </a:pPr>
            <a:r>
              <a:rPr lang="kk-KZ" sz="2400">
                <a:latin typeface="Times New Roman" pitchFamily="18" charset="0"/>
                <a:cs typeface="Times New Roman" pitchFamily="18" charset="0"/>
              </a:rPr>
              <a:t>          қолданылмайды – не принято употреблять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971800" algn="l"/>
              </a:tabLst>
            </a:pPr>
            <a:r>
              <a:rPr lang="kk-KZ" sz="2400">
                <a:latin typeface="Times New Roman" pitchFamily="18" charset="0"/>
                <a:cs typeface="Times New Roman" pitchFamily="18" charset="0"/>
              </a:rPr>
              <a:t>                    «соған қоса» - «к сему»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971800" algn="l"/>
              </a:tabLst>
            </a:pPr>
            <a:r>
              <a:rPr lang="kk-KZ" sz="2400">
                <a:latin typeface="Times New Roman" pitchFamily="18" charset="0"/>
                <a:cs typeface="Times New Roman" pitchFamily="18" charset="0"/>
              </a:rPr>
              <a:t>«алдын ала рахмет айтамын» - «заранее признателен»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971800" algn="l"/>
              </a:tabLst>
            </a:pPr>
            <a:r>
              <a:rPr lang="kk-KZ" sz="2400">
                <a:latin typeface="Times New Roman" pitchFamily="18" charset="0"/>
                <a:cs typeface="Times New Roman" pitchFamily="18" charset="0"/>
              </a:rPr>
              <a:t>          қалыпты қағаз парағы – стандартный лист бумаги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971800" algn="l"/>
              </a:tabLst>
            </a:pPr>
            <a:r>
              <a:rPr lang="kk-KZ" sz="2400">
                <a:latin typeface="Times New Roman" pitchFamily="18" charset="0"/>
                <a:cs typeface="Times New Roman" pitchFamily="18" charset="0"/>
              </a:rPr>
              <a:t>                     толтырылады – оформляется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7913687" cy="40020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  <a:defRPr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1.Тапсырма.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Төмендегі сұрақтарға жауап  беріңіз.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Өтініш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кімдердің тарапынан жазылады?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Өтініш  қалай жасалады?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Өтініш сөзінің орыс тіліндегі баламасын атаңыз.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7631112" cy="6985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топтамасы</a:t>
            </a:r>
            <a:endParaRPr lang="ru-RU" sz="4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549275"/>
            <a:ext cx="7986712" cy="4967288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None/>
              <a:defRPr/>
            </a:pPr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2.Тапсырма.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Өтініштің қатесін түзетіңіз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FontTx/>
              <a:buNone/>
              <a:defRPr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Семей қаласындағы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FontTx/>
              <a:buNone/>
              <a:defRPr/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№ 135 қазақ орта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FontTx/>
              <a:buNone/>
              <a:defRPr/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мектебінің директорына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FontTx/>
              <a:buNone/>
              <a:defRPr/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Асылбеков мырзаға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FontTx/>
              <a:buNone/>
              <a:defRPr/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Физика пәнінің мұғалімі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FontTx/>
              <a:buNone/>
              <a:defRPr/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Қадырова Самалға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  <a:defRPr/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Өтініш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      Сізге отбасы жағдайыма байланысты осы жылғы 14 ақпанынан бастап 15 күнге ақысыз кезекті демалыс беруге сұраймын.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12.02.2009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Өтініш иесі   /қолы/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476250"/>
            <a:ext cx="7848600" cy="501015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None/>
              <a:defRPr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3.Тапсырма. </a:t>
            </a:r>
            <a:r>
              <a:rPr lang="kk-KZ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Орыс тіліне аударыңыз.</a:t>
            </a:r>
            <a:endParaRPr lang="ru-RU" sz="3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Өтініш</a:t>
            </a:r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ең көп тараған құжат түрі. Өтініш жеке тұлғалар тарапынан басшылардың, </a:t>
            </a:r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мемлекеттік органдардың атына жазылады. Өтініш іс қағаздарын жүргізудің  негізгі ережелерін сақтай отырып, еркін түрде жасалады. 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88913"/>
            <a:ext cx="7561263" cy="52562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  <a:defRPr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4. Тапсырма.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Берілген сөйлемдердің құрамындағы сөздерді орын тәртібіне қарай дұрыс орналастырыңыз.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Демалыс туралы бланкіге толтырылады алу өтініш арнайы. Қызметтен туралы босату өтініш жұмысқа туралы алу ұқсас өтінішке. Кезекті еңбек алу демалысын туралы бекітілген өтініш демалыс кестесі арқылы шешіледі.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Содержимое 2"/>
          <p:cNvSpPr>
            <a:spLocks noGrp="1"/>
          </p:cNvSpPr>
          <p:nvPr>
            <p:ph idx="1"/>
          </p:nvPr>
        </p:nvSpPr>
        <p:spPr>
          <a:xfrm>
            <a:off x="395288" y="692150"/>
            <a:ext cx="7345362" cy="4176713"/>
          </a:xfrm>
        </p:spPr>
        <p:txBody>
          <a:bodyPr/>
          <a:lstStyle/>
          <a:p>
            <a:pPr>
              <a:buFontTx/>
              <a:buNone/>
            </a:pPr>
            <a:r>
              <a:rPr lang="kk-KZ" sz="2800" b="1" smtClean="0">
                <a:latin typeface="Times New Roman" pitchFamily="18" charset="0"/>
                <a:cs typeface="Times New Roman" pitchFamily="18" charset="0"/>
              </a:rPr>
              <a:t>5. Тапсырма. </a:t>
            </a:r>
            <a:r>
              <a:rPr lang="kk-KZ" sz="2800" i="1" smtClean="0">
                <a:latin typeface="Times New Roman" pitchFamily="18" charset="0"/>
                <a:cs typeface="Times New Roman" pitchFamily="18" charset="0"/>
              </a:rPr>
              <a:t>Аударыныз.</a:t>
            </a:r>
            <a:endParaRPr lang="ru-RU" sz="2800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Басқа жұмыска ауысуыма байланысты -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Отбасылық жағдайыма байланысты -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Денсаулығыма байланысты -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Кезекті еңбек демалысы -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Кезектен тыс еңбек демалысы -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Еңбекақысыз демалыс -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Материалдық көмек беруіңізді сұраймын –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Содержимое 2"/>
          <p:cNvSpPr>
            <a:spLocks noGrp="1"/>
          </p:cNvSpPr>
          <p:nvPr>
            <p:ph idx="1"/>
          </p:nvPr>
        </p:nvSpPr>
        <p:spPr>
          <a:xfrm>
            <a:off x="250825" y="333375"/>
            <a:ext cx="8424863" cy="6264275"/>
          </a:xfrm>
        </p:spPr>
        <p:txBody>
          <a:bodyPr/>
          <a:lstStyle/>
          <a:p>
            <a:pPr>
              <a:buFontTx/>
              <a:buNone/>
            </a:pPr>
            <a:r>
              <a:rPr lang="kk-KZ" sz="2800" b="1" smtClean="0">
                <a:latin typeface="Times New Roman" pitchFamily="18" charset="0"/>
                <a:cs typeface="Times New Roman" pitchFamily="18" charset="0"/>
              </a:rPr>
              <a:t>6. Тапсырма.  </a:t>
            </a:r>
            <a:r>
              <a:rPr lang="kk-KZ" sz="2800" i="1" smtClean="0">
                <a:latin typeface="Times New Roman" pitchFamily="18" charset="0"/>
                <a:cs typeface="Times New Roman" pitchFamily="18" charset="0"/>
              </a:rPr>
              <a:t>Сөйлемдерді аяктаңыз. </a:t>
            </a:r>
            <a:endParaRPr lang="ru-RU" sz="2800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Мына құжаттарды аяқтау ... 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Осы мәселені қарастыру...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Қызметкерлердің кезекті еңбек демалысына шығу                  </a:t>
            </a:r>
          </a:p>
          <a:p>
            <a:pPr>
              <a:buFontTx/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кестесін бекіту ...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Осы мәселе бойынша тиісті шара қолдану ...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Мені қызметімнен өз еркіммен босату ...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Тәртіп сақтау ...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Қаржылай көмек беру...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                Семинар-кеңеске қатысу... рұқсат ету ...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                         Несие алу... рұқсат ету...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WordArt 4"/>
          <p:cNvSpPr>
            <a:spLocks noChangeArrowheads="1" noChangeShapeType="1" noTextEdit="1"/>
          </p:cNvSpPr>
          <p:nvPr/>
        </p:nvSpPr>
        <p:spPr bwMode="auto">
          <a:xfrm>
            <a:off x="611188" y="2420938"/>
            <a:ext cx="8064500" cy="2447925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4394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B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Назарларыңызға рахмет!</a:t>
            </a:r>
          </a:p>
        </p:txBody>
      </p:sp>
      <p:pic>
        <p:nvPicPr>
          <p:cNvPr id="191491" name="Picture 5" descr="пончик пише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4221163"/>
            <a:ext cx="331311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476250"/>
            <a:ext cx="7272337" cy="46815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None/>
              <a:defRPr/>
            </a:pPr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Өтініш</a:t>
            </a:r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жетекшінің мекемені басқару барысында, алда тұрған маңызды, ағымдағы, күнделікті, кадрлық мәселелерді шешу мақсатында шығаратын қарамағындағылар орындауға тиісті нормалардан тұратын өкілеттік құжаттың бір түрі.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ru-RU" dirty="0"/>
          </a:p>
        </p:txBody>
      </p:sp>
      <p:pic>
        <p:nvPicPr>
          <p:cNvPr id="176131" name="Picture 8" descr="31b73af89d1a8438836c73200f679a7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5013325"/>
            <a:ext cx="1876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6870700" cy="1844675"/>
          </a:xfrm>
        </p:spPr>
        <p:txBody>
          <a:bodyPr/>
          <a:lstStyle/>
          <a:p>
            <a:pPr>
              <a:defRPr/>
            </a:pPr>
            <a:r>
              <a:rPr lang="kk-KZ" b="1" i="1" dirty="0" smtClean="0">
                <a:latin typeface="Times New Roman" pitchFamily="18" charset="0"/>
                <a:ea typeface="+mn-ea"/>
                <a:cs typeface="Times New Roman" pitchFamily="18" charset="0"/>
              </a:rPr>
              <a:t>Өтініштің құрылымы:</a:t>
            </a:r>
            <a:r>
              <a:rPr lang="ru-RU" dirty="0" smtClean="0"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177155" name="Содержимое 2"/>
          <p:cNvSpPr>
            <a:spLocks noGrp="1"/>
          </p:cNvSpPr>
          <p:nvPr>
            <p:ph idx="1"/>
          </p:nvPr>
        </p:nvSpPr>
        <p:spPr>
          <a:xfrm>
            <a:off x="685800" y="1484313"/>
            <a:ext cx="7696200" cy="4002087"/>
          </a:xfrm>
        </p:spPr>
        <p:txBody>
          <a:bodyPr/>
          <a:lstStyle/>
          <a:p>
            <a:r>
              <a:rPr lang="kk-KZ" smtClean="0">
                <a:latin typeface="Times New Roman" pitchFamily="18" charset="0"/>
                <a:cs typeface="Times New Roman" pitchFamily="18" charset="0"/>
              </a:rPr>
              <a:t>мекеменің толық атауы;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mtClean="0">
                <a:latin typeface="Times New Roman" pitchFamily="18" charset="0"/>
                <a:cs typeface="Times New Roman" pitchFamily="18" charset="0"/>
              </a:rPr>
              <a:t>басшының қызметі, атағы, аты-жөні;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mtClean="0">
                <a:latin typeface="Times New Roman" pitchFamily="18" charset="0"/>
                <a:cs typeface="Times New Roman" pitchFamily="18" charset="0"/>
              </a:rPr>
              <a:t>құжаттың атауы;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mtClean="0">
                <a:latin typeface="Times New Roman" pitchFamily="18" charset="0"/>
                <a:cs typeface="Times New Roman" pitchFamily="18" charset="0"/>
              </a:rPr>
              <a:t>мәтіні;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mtClean="0">
                <a:latin typeface="Times New Roman" pitchFamily="18" charset="0"/>
                <a:cs typeface="Times New Roman" pitchFamily="18" charset="0"/>
              </a:rPr>
              <a:t>жазылған мерзімі;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mtClean="0">
                <a:latin typeface="Times New Roman" pitchFamily="18" charset="0"/>
                <a:cs typeface="Times New Roman" pitchFamily="18" charset="0"/>
              </a:rPr>
              <a:t>өтініш иесінің қолы.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7156" name="Picture 5" descr="2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4005263"/>
            <a:ext cx="2324100" cy="22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Заголовок 1"/>
          <p:cNvSpPr>
            <a:spLocks noGrp="1"/>
          </p:cNvSpPr>
          <p:nvPr>
            <p:ph idx="1"/>
          </p:nvPr>
        </p:nvSpPr>
        <p:spPr>
          <a:xfrm>
            <a:off x="468313" y="476250"/>
            <a:ext cx="8280400" cy="5040313"/>
          </a:xfrm>
        </p:spPr>
        <p:txBody>
          <a:bodyPr/>
          <a:lstStyle/>
          <a:p>
            <a:pPr>
              <a:buFontTx/>
              <a:buNone/>
            </a:pPr>
            <a:r>
              <a:rPr lang="kk-KZ" sz="240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kk-KZ" sz="2400" b="1" i="1" smtClean="0">
                <a:latin typeface="Times New Roman" pitchFamily="18" charset="0"/>
                <a:cs typeface="Times New Roman" pitchFamily="18" charset="0"/>
              </a:rPr>
              <a:t>Өтініш </a:t>
            </a:r>
            <a:r>
              <a:rPr lang="kk-KZ" sz="2400" smtClean="0">
                <a:latin typeface="Times New Roman" pitchFamily="18" charset="0"/>
                <a:cs typeface="Times New Roman" pitchFamily="18" charset="0"/>
              </a:rPr>
              <a:t>– ресми іс қағаздарының бірі. Ол қызметке орналасқанда, демалыс сұрауда, қандай да бір көмек сұрауда, жұмыстан шығарда, бір қызметтен екінші бір қызметке ауысуда және тағы басқа жағдайларда жазылады.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400" smtClean="0">
                <a:latin typeface="Times New Roman" pitchFamily="18" charset="0"/>
                <a:cs typeface="Times New Roman" pitchFamily="18" charset="0"/>
              </a:rPr>
              <a:t>       Ең алдымен, қағаздың оң жақ бұрышына кімге және кімнен екені жазылады./барыс және шығыс септіктерінде/. Сосын қағаздың ортасына «</a:t>
            </a:r>
            <a:r>
              <a:rPr lang="kk-KZ" sz="2400" i="1" smtClean="0">
                <a:latin typeface="Times New Roman" pitchFamily="18" charset="0"/>
                <a:cs typeface="Times New Roman" pitchFamily="18" charset="0"/>
              </a:rPr>
              <a:t>Өтініш</a:t>
            </a:r>
            <a:r>
              <a:rPr lang="kk-KZ" sz="2400" smtClean="0">
                <a:latin typeface="Times New Roman" pitchFamily="18" charset="0"/>
                <a:cs typeface="Times New Roman" pitchFamily="18" charset="0"/>
              </a:rPr>
              <a:t>» деген сөз және азат жолдан өтініштің мәтіні жазылады. Соңында күні, айы, жылы көрсетіліп, өтініш иесінің қолы қойылады.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400" smtClean="0">
                <a:latin typeface="Times New Roman" pitchFamily="18" charset="0"/>
                <a:cs typeface="Times New Roman" pitchFamily="18" charset="0"/>
              </a:rPr>
              <a:t>       Өтінішке мекеме басшысы бұрыштама қойғаннан кейін, сол өтініш бойынша бұйрық шығарылады. Өтініш таза қағазға, кейде арнайы бланкке жазылады.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8179" name="Picture 8" descr="05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4508500"/>
            <a:ext cx="2522538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Содержимое 2"/>
          <p:cNvSpPr>
            <a:spLocks noGrp="1"/>
          </p:cNvSpPr>
          <p:nvPr>
            <p:ph idx="1"/>
          </p:nvPr>
        </p:nvSpPr>
        <p:spPr>
          <a:xfrm>
            <a:off x="1403350" y="1700213"/>
            <a:ext cx="6048375" cy="4105275"/>
          </a:xfrm>
        </p:spPr>
        <p:txBody>
          <a:bodyPr/>
          <a:lstStyle/>
          <a:p>
            <a:pPr>
              <a:buFontTx/>
              <a:buNone/>
            </a:pPr>
            <a:r>
              <a:rPr lang="kk-KZ" sz="2400" b="1" i="1" smtClean="0">
                <a:latin typeface="Times New Roman" pitchFamily="18" charset="0"/>
                <a:cs typeface="Times New Roman" pitchFamily="18" charset="0"/>
              </a:rPr>
              <a:t>Барыс септік </a:t>
            </a:r>
            <a:r>
              <a:rPr lang="kk-KZ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(-қа, -ке, -ға, -ге,-а, -е, -на, -не)</a:t>
            </a:r>
            <a:endParaRPr lang="ru-RU" sz="24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400" i="1" smtClean="0">
                <a:latin typeface="Times New Roman" pitchFamily="18" charset="0"/>
                <a:cs typeface="Times New Roman" pitchFamily="18" charset="0"/>
              </a:rPr>
              <a:t>Кімге? (Кому?)                  </a:t>
            </a:r>
            <a:endParaRPr lang="ru-RU" sz="2400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400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400" smtClean="0">
                <a:latin typeface="Times New Roman" pitchFamily="18" charset="0"/>
                <a:cs typeface="Times New Roman" pitchFamily="18" charset="0"/>
              </a:rPr>
              <a:t>А. Сағатов</a:t>
            </a:r>
            <a:r>
              <a:rPr lang="kk-KZ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</a:t>
            </a:r>
            <a:endParaRPr lang="ru-RU" sz="24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400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400" smtClean="0">
                <a:latin typeface="Times New Roman" pitchFamily="18" charset="0"/>
                <a:cs typeface="Times New Roman" pitchFamily="18" charset="0"/>
              </a:rPr>
              <a:t>А.Сағатов</a:t>
            </a:r>
            <a:r>
              <a:rPr lang="kk-KZ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smtClean="0">
                <a:latin typeface="Times New Roman" pitchFamily="18" charset="0"/>
                <a:cs typeface="Times New Roman" pitchFamily="18" charset="0"/>
              </a:rPr>
              <a:t>мырза</a:t>
            </a:r>
            <a:r>
              <a:rPr lang="kk-KZ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ға</a:t>
            </a:r>
            <a:endParaRPr lang="ru-RU" sz="24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400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400" smtClean="0">
                <a:latin typeface="Times New Roman" pitchFamily="18" charset="0"/>
                <a:cs typeface="Times New Roman" pitchFamily="18" charset="0"/>
              </a:rPr>
              <a:t>Б. Сабитова</a:t>
            </a:r>
            <a:r>
              <a:rPr lang="kk-KZ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ға</a:t>
            </a:r>
            <a:endParaRPr lang="ru-RU" sz="24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400" smtClean="0">
                <a:latin typeface="Times New Roman" pitchFamily="18" charset="0"/>
                <a:cs typeface="Times New Roman" pitchFamily="18" charset="0"/>
              </a:rPr>
              <a:t>  Б. Сабитова ханым</a:t>
            </a:r>
            <a:r>
              <a:rPr lang="kk-KZ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ға</a:t>
            </a:r>
            <a:r>
              <a:rPr lang="kk-KZ" sz="2400" b="1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400" b="1" i="1" smtClean="0">
                <a:latin typeface="Times New Roman" pitchFamily="18" charset="0"/>
                <a:cs typeface="Times New Roman" pitchFamily="18" charset="0"/>
              </a:rPr>
              <a:t>Шығыс септік </a:t>
            </a:r>
            <a:r>
              <a:rPr lang="kk-KZ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(нан,нен,дан,ден,тан,тен)</a:t>
            </a:r>
            <a:endParaRPr lang="ru-RU" sz="24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400" i="1" smtClean="0">
                <a:latin typeface="Times New Roman" pitchFamily="18" charset="0"/>
                <a:cs typeface="Times New Roman" pitchFamily="18" charset="0"/>
              </a:rPr>
              <a:t>Кімнен?  (От кого?)  </a:t>
            </a:r>
            <a:endParaRPr lang="ru-RU" sz="2400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mtClean="0"/>
          </a:p>
        </p:txBody>
      </p:sp>
      <p:sp>
        <p:nvSpPr>
          <p:cNvPr id="179203" name="TextBox 3"/>
          <p:cNvSpPr txBox="1">
            <a:spLocks noChangeArrowheads="1"/>
          </p:cNvSpPr>
          <p:nvPr/>
        </p:nvSpPr>
        <p:spPr bwMode="auto">
          <a:xfrm>
            <a:off x="2411413" y="765175"/>
            <a:ext cx="59055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5400" b="1" i="1">
                <a:latin typeface="Times New Roman" pitchFamily="18" charset="0"/>
                <a:cs typeface="Times New Roman" pitchFamily="18" charset="0"/>
              </a:rPr>
              <a:t>Есте сақтаңыз!</a:t>
            </a:r>
            <a:endParaRPr lang="ru-RU" sz="5400" b="1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9204" name="Picture 5" descr="п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04813"/>
            <a:ext cx="19113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Содержимое 2"/>
          <p:cNvSpPr>
            <a:spLocks noGrp="1"/>
          </p:cNvSpPr>
          <p:nvPr>
            <p:ph idx="1"/>
          </p:nvPr>
        </p:nvSpPr>
        <p:spPr>
          <a:xfrm>
            <a:off x="468313" y="404813"/>
            <a:ext cx="7559675" cy="5040312"/>
          </a:xfrm>
        </p:spPr>
        <p:txBody>
          <a:bodyPr/>
          <a:lstStyle/>
          <a:p>
            <a:pPr>
              <a:buFontTx/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2800" i="1" smtClean="0">
                <a:latin typeface="Times New Roman" pitchFamily="18" charset="0"/>
                <a:cs typeface="Times New Roman" pitchFamily="18" charset="0"/>
              </a:rPr>
              <a:t>Өтініш</a:t>
            </a: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 қолмен жазылады және төмендегідей деректемелерден тұрады: қабылдаушы (кімге); авторы, автордың мекен жайы; құжаттың түрі (өтініш); мәтіні; өтініш иесінің қолы; жазылу мерзімі.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	Өтініште «кімнен» деген үлгідегі көрсеткіштер жазылмайды, сондай-ақ «Сізден өтініп сұраймын», «алдын ала рахмет айтамын», «соған қоса» және т.б. архаизмдер қолданылмайды. Өтініш А4 форматтағы қалыпты қағаз парағына толтырылады. 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mtClean="0"/>
          </a:p>
        </p:txBody>
      </p:sp>
      <p:pic>
        <p:nvPicPr>
          <p:cNvPr id="180227" name="Picture 6" descr="book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4941888"/>
            <a:ext cx="2159000" cy="175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980728"/>
            <a:ext cx="6048672" cy="5040560"/>
          </a:xfrm>
        </p:spPr>
        <p:txBody>
          <a:bodyPr numCol="2"/>
          <a:lstStyle/>
          <a:p>
            <a:pPr>
              <a:buFont typeface="Wingdings" pitchFamily="2" charset="2"/>
              <a:buChar char="Ø"/>
              <a:defRPr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оқуға түсу;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жатақханадан орын сұрау;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сынақ, емтиханды қайта тапсыруға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рұқсат сұрау;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академиялық демалыс сұрау;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сырттай бөлімге ауысу;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басқа жоғары оқу орнына ауысу;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отбасы жағдайына байланысты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демалыс сұрау;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жұмысқа қабылдау;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жұмыстан босату: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басқа жұмысқа ауыстыру;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кезекті демалыс сұрау;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кезектен тыс демалыс сұрау;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материалдық көмек сұрау;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жалақыны көтеру туралы өтініш айту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181251" name="TextBox 3"/>
          <p:cNvSpPr txBox="1">
            <a:spLocks noChangeArrowheads="1"/>
          </p:cNvSpPr>
          <p:nvPr/>
        </p:nvSpPr>
        <p:spPr bwMode="auto">
          <a:xfrm>
            <a:off x="250825" y="404813"/>
            <a:ext cx="84248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3600" i="1">
                <a:latin typeface="Times New Roman" pitchFamily="18" charset="0"/>
                <a:cs typeface="Times New Roman" pitchFamily="18" charset="0"/>
              </a:rPr>
              <a:t>Өтініш жазылатын негізгі жағдайлар:</a:t>
            </a:r>
            <a:endParaRPr lang="ru-RU" sz="3600">
              <a:latin typeface="Comic Sans MS" pitchFamily="66" charset="0"/>
            </a:endParaRPr>
          </a:p>
        </p:txBody>
      </p:sp>
      <p:pic>
        <p:nvPicPr>
          <p:cNvPr id="181252" name="Picture 6" descr="D:\КАРТИНКИ\КАРТИНКИ РАЗНОЕ\Анимация\анимашка-2\book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4797425"/>
            <a:ext cx="243205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3" name="Picture 2" descr="C:\Users\ADMIN\Desktop\2102363-03fd56e02356b28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TextBox 4"/>
          <p:cNvSpPr txBox="1">
            <a:spLocks noChangeArrowheads="1"/>
          </p:cNvSpPr>
          <p:nvPr/>
        </p:nvSpPr>
        <p:spPr bwMode="auto">
          <a:xfrm>
            <a:off x="900113" y="1268413"/>
            <a:ext cx="68405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400">
                <a:latin typeface="Times New Roman" pitchFamily="18" charset="0"/>
                <a:cs typeface="Times New Roman" pitchFamily="18" charset="0"/>
              </a:rPr>
              <a:t>  өтінемін (сұраймын) – прошу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>
                <a:latin typeface="Times New Roman" pitchFamily="18" charset="0"/>
                <a:cs typeface="Times New Roman" pitchFamily="18" charset="0"/>
              </a:rPr>
              <a:t>         жіберу – отпустить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>
                <a:latin typeface="Times New Roman" pitchFamily="18" charset="0"/>
                <a:cs typeface="Times New Roman" pitchFamily="18" charset="0"/>
              </a:rPr>
              <a:t>                 қабылдау – принять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>
                <a:latin typeface="Times New Roman" pitchFamily="18" charset="0"/>
                <a:cs typeface="Times New Roman" pitchFamily="18" charset="0"/>
              </a:rPr>
              <a:t>  рұқсат ету – разрешить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>
                <a:latin typeface="Times New Roman" pitchFamily="18" charset="0"/>
                <a:cs typeface="Times New Roman" pitchFamily="18" charset="0"/>
              </a:rPr>
              <a:t>         тұратын – проживающий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>
                <a:latin typeface="Times New Roman" pitchFamily="18" charset="0"/>
                <a:cs typeface="Times New Roman" pitchFamily="18" charset="0"/>
              </a:rPr>
              <a:t>                 тіркелген –прилагается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>
                <a:latin typeface="Times New Roman" pitchFamily="18" charset="0"/>
                <a:cs typeface="Times New Roman" pitchFamily="18" charset="0"/>
              </a:rPr>
              <a:t>  өз еркіммен – по собственному желанию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>
                <a:latin typeface="Times New Roman" pitchFamily="18" charset="0"/>
                <a:cs typeface="Times New Roman" pitchFamily="18" charset="0"/>
              </a:rPr>
              <a:t>          негізінде – на основании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>
                <a:latin typeface="Times New Roman" pitchFamily="18" charset="0"/>
                <a:cs typeface="Times New Roman" pitchFamily="18" charset="0"/>
              </a:rPr>
              <a:t>                 босату – освободить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>
                <a:latin typeface="Times New Roman" pitchFamily="18" charset="0"/>
                <a:cs typeface="Times New Roman" pitchFamily="18" charset="0"/>
              </a:rPr>
              <a:t>       атына – на имя</a:t>
            </a:r>
          </a:p>
          <a:p>
            <a:pPr algn="just"/>
            <a:r>
              <a:rPr lang="kk-KZ" sz="2400">
                <a:latin typeface="Times New Roman" pitchFamily="18" charset="0"/>
                <a:cs typeface="Times New Roman" pitchFamily="18" charset="0"/>
              </a:rPr>
              <a:t>                 жағдай – ситуация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kk-KZ" sz="2400">
                <a:latin typeface="Times New Roman" pitchFamily="18" charset="0"/>
                <a:cs typeface="Times New Roman" pitchFamily="18" charset="0"/>
              </a:rPr>
              <a:t>                          мекенжай – адрес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275" name="Заголовок 1"/>
          <p:cNvSpPr>
            <a:spLocks noGrp="1"/>
          </p:cNvSpPr>
          <p:nvPr>
            <p:ph type="title"/>
          </p:nvPr>
        </p:nvSpPr>
        <p:spPr>
          <a:xfrm>
            <a:off x="1547813" y="549275"/>
            <a:ext cx="3455987" cy="719138"/>
          </a:xfrm>
        </p:spPr>
        <p:txBody>
          <a:bodyPr/>
          <a:lstStyle/>
          <a:p>
            <a:r>
              <a:rPr lang="kk-KZ" sz="4000" b="1" i="1" smtClean="0">
                <a:latin typeface="Times New Roman" pitchFamily="18" charset="0"/>
                <a:cs typeface="Times New Roman" pitchFamily="18" charset="0"/>
              </a:rPr>
              <a:t>Негізгі сөздік</a:t>
            </a:r>
            <a:endParaRPr lang="ru-RU" sz="4000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3298" name="Picture 2" descr="C:\Users\ADMIN\Desktop\2102363-03fd56e02356b28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83299" name="Rectangle 3"/>
          <p:cNvSpPr>
            <a:spLocks noChangeArrowheads="1"/>
          </p:cNvSpPr>
          <p:nvPr/>
        </p:nvSpPr>
        <p:spPr bwMode="auto">
          <a:xfrm rot="10800000" flipV="1">
            <a:off x="611188" y="904875"/>
            <a:ext cx="828198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kk-KZ" sz="2400">
                <a:latin typeface="Times New Roman" pitchFamily="18" charset="0"/>
                <a:cs typeface="Times New Roman" pitchFamily="18" charset="0"/>
              </a:rPr>
              <a:t>  жұмысқа қабылдану кезінде – при поступлении на работу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2400">
                <a:latin typeface="Times New Roman" pitchFamily="18" charset="0"/>
                <a:cs typeface="Times New Roman" pitchFamily="18" charset="0"/>
              </a:rPr>
              <a:t>            үміткер – кандидат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2400">
                <a:latin typeface="Times New Roman" pitchFamily="18" charset="0"/>
                <a:cs typeface="Times New Roman" pitchFamily="18" charset="0"/>
              </a:rPr>
              <a:t>                    өтініш – заявление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2400">
                <a:latin typeface="Times New Roman" pitchFamily="18" charset="0"/>
                <a:cs typeface="Times New Roman" pitchFamily="18" charset="0"/>
              </a:rPr>
              <a:t>  оның ресми тілегі – его официальная просьба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2400">
                <a:latin typeface="Times New Roman" pitchFamily="18" charset="0"/>
                <a:cs typeface="Times New Roman" pitchFamily="18" charset="0"/>
              </a:rPr>
              <a:t>            әрі – и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2400">
                <a:latin typeface="Times New Roman" pitchFamily="18" charset="0"/>
                <a:cs typeface="Times New Roman" pitchFamily="18" charset="0"/>
              </a:rPr>
              <a:t>                    болып табылады - является </a:t>
            </a:r>
          </a:p>
          <a:p>
            <a:pPr eaLnBrk="0" hangingPunct="0"/>
            <a:r>
              <a:rPr lang="kk-KZ" sz="2400">
                <a:latin typeface="Times New Roman" pitchFamily="18" charset="0"/>
                <a:cs typeface="Times New Roman" pitchFamily="18" charset="0"/>
              </a:rPr>
              <a:t> штатқа тіркеу үшін негіз – основание для зачисления в штат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240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2400">
                <a:latin typeface="Times New Roman" pitchFamily="18" charset="0"/>
                <a:cs typeface="Times New Roman" pitchFamily="18" charset="0"/>
              </a:rPr>
              <a:t>мамандық – профессия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2400">
                <a:latin typeface="Times New Roman" pitchFamily="18" charset="0"/>
                <a:cs typeface="Times New Roman" pitchFamily="18" charset="0"/>
              </a:rPr>
              <a:t>                    кәсібі – специальность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автордың мекен жайы – место проживания автора</a:t>
            </a:r>
          </a:p>
          <a:p>
            <a:pPr eaLnBrk="0" hangingPunct="0"/>
            <a:r>
              <a:rPr lang="kk-KZ" sz="2400">
                <a:latin typeface="Times New Roman" pitchFamily="18" charset="0"/>
                <a:cs typeface="Times New Roman" pitchFamily="18" charset="0"/>
              </a:rPr>
              <a:t>            біліктілігі – квалификация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2400">
                <a:latin typeface="Times New Roman" pitchFamily="18" charset="0"/>
                <a:cs typeface="Times New Roman" pitchFamily="18" charset="0"/>
              </a:rPr>
              <a:t>                    көрсетіледі - указываются 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_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Контрастный">
  <a:themeElements>
    <a:clrScheme name="Контрастный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Контрастный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онтрастный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Ыбырай Алтынсарин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175</TotalTime>
  <Words>536</Words>
  <Application>Microsoft Office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23</vt:i4>
      </vt:variant>
      <vt:variant>
        <vt:lpstr>Заголовки слайдов</vt:lpstr>
      </vt:variant>
      <vt:variant>
        <vt:i4>17</vt:i4>
      </vt:variant>
    </vt:vector>
  </HeadingPairs>
  <TitlesOfParts>
    <vt:vector size="46" baseType="lpstr">
      <vt:lpstr>Arial</vt:lpstr>
      <vt:lpstr>Calibri</vt:lpstr>
      <vt:lpstr>Times New Roman</vt:lpstr>
      <vt:lpstr>Wingdings</vt:lpstr>
      <vt:lpstr>Tahoma</vt:lpstr>
      <vt:lpstr>Comic Sans MS</vt:lpstr>
      <vt:lpstr>Презентация1</vt:lpstr>
      <vt:lpstr>Контрастный</vt:lpstr>
      <vt:lpstr>Каскад</vt:lpstr>
      <vt:lpstr>Облака</vt:lpstr>
      <vt:lpstr>Равновесие</vt:lpstr>
      <vt:lpstr>Круги</vt:lpstr>
      <vt:lpstr>Клен</vt:lpstr>
      <vt:lpstr>Текстура</vt:lpstr>
      <vt:lpstr>Ыбырай Алтынсарин</vt:lpstr>
      <vt:lpstr>1_Облака</vt:lpstr>
      <vt:lpstr>Пастель</vt:lpstr>
      <vt:lpstr>План</vt:lpstr>
      <vt:lpstr>Кимоно</vt:lpstr>
      <vt:lpstr>1_Пастель</vt:lpstr>
      <vt:lpstr>Контрастный</vt:lpstr>
      <vt:lpstr>Каскад</vt:lpstr>
      <vt:lpstr>Равновесие</vt:lpstr>
      <vt:lpstr>Круги</vt:lpstr>
      <vt:lpstr>Клен</vt:lpstr>
      <vt:lpstr>Пастель</vt:lpstr>
      <vt:lpstr>План</vt:lpstr>
      <vt:lpstr>Кимоно</vt:lpstr>
      <vt:lpstr>1_Пастель</vt:lpstr>
      <vt:lpstr>А.Байтұрсынов атындағы ҚМУ Тілдік даярлау орталығы   Нурсеитова Айшагүл Айдарбековна</vt:lpstr>
      <vt:lpstr>Слайд 2</vt:lpstr>
      <vt:lpstr>Өтініштің құрылымы: </vt:lpstr>
      <vt:lpstr>Слайд 4</vt:lpstr>
      <vt:lpstr>Слайд 5</vt:lpstr>
      <vt:lpstr>Слайд 6</vt:lpstr>
      <vt:lpstr>Слайд 7</vt:lpstr>
      <vt:lpstr>Негізгі сөздік</vt:lpstr>
      <vt:lpstr>Слайд 9</vt:lpstr>
      <vt:lpstr>Слайд 10</vt:lpstr>
      <vt:lpstr>   Тапсырмалар топтамасы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Бұйрық</dc:title>
  <dc:creator>ADMIN</dc:creator>
  <cp:lastModifiedBy>1</cp:lastModifiedBy>
  <cp:revision>21</cp:revision>
  <dcterms:created xsi:type="dcterms:W3CDTF">2013-11-12T16:21:15Z</dcterms:created>
  <dcterms:modified xsi:type="dcterms:W3CDTF">2016-02-29T05:25:17Z</dcterms:modified>
</cp:coreProperties>
</file>