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83" r:id="rId2"/>
    <p:sldId id="274" r:id="rId3"/>
    <p:sldId id="273" r:id="rId4"/>
    <p:sldId id="257" r:id="rId5"/>
    <p:sldId id="278" r:id="rId6"/>
    <p:sldId id="258" r:id="rId7"/>
    <p:sldId id="279" r:id="rId8"/>
    <p:sldId id="266" r:id="rId9"/>
    <p:sldId id="277" r:id="rId10"/>
    <p:sldId id="271" r:id="rId11"/>
    <p:sldId id="269" r:id="rId12"/>
    <p:sldId id="268" r:id="rId13"/>
    <p:sldId id="263" r:id="rId14"/>
    <p:sldId id="280" r:id="rId15"/>
    <p:sldId id="261" r:id="rId16"/>
    <p:sldId id="282" r:id="rId17"/>
    <p:sldId id="272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30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98F6D-AE50-4547-A616-F29C3CFBB969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53376-4E2A-4D3F-9CBD-C5E400D2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53376-4E2A-4D3F-9CBD-C5E400D2289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365104"/>
            <a:ext cx="8100392" cy="2135730"/>
          </a:xfrm>
        </p:spPr>
        <p:txBody>
          <a:bodyPr>
            <a:normAutofit/>
          </a:bodyPr>
          <a:lstStyle/>
          <a:p>
            <a:pPr algn="l"/>
            <a:endParaRPr lang="kk-KZ" sz="2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284985"/>
            <a:ext cx="81416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kk-KZ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Туризм </a:t>
            </a:r>
            <a:r>
              <a:rPr lang="kk-KZ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 спорт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836712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 algn="ctr">
              <a:buClr>
                <a:srgbClr val="F07F09"/>
              </a:buClr>
              <a:buSzPct val="80000"/>
            </a:pPr>
            <a:r>
              <a:rPr lang="kk-KZ" sz="2800" dirty="0" smtClean="0">
                <a:solidFill>
                  <a:srgbClr val="E3DED1">
                    <a:shade val="25000"/>
                  </a:srgbClr>
                </a:solidFill>
              </a:rPr>
              <a:t>А.Байтұрсынов атындағы Қостанай мемлекеттік университеті</a:t>
            </a:r>
          </a:p>
          <a:p>
            <a:pPr marL="36576" lvl="0" algn="ctr">
              <a:buClr>
                <a:srgbClr val="F07F09"/>
              </a:buClr>
              <a:buSzPct val="80000"/>
            </a:pPr>
            <a:endParaRPr lang="kk-KZ" sz="2800" dirty="0" smtClean="0">
              <a:solidFill>
                <a:srgbClr val="E3DED1">
                  <a:shade val="25000"/>
                </a:srgbClr>
              </a:solidFill>
            </a:endParaRPr>
          </a:p>
          <a:p>
            <a:pPr marL="36576" lvl="0" algn="ctr">
              <a:buClr>
                <a:srgbClr val="F07F09"/>
              </a:buClr>
              <a:buSzPct val="80000"/>
            </a:pPr>
            <a:endParaRPr lang="kk-KZ" sz="2800" dirty="0" smtClean="0">
              <a:solidFill>
                <a:srgbClr val="E3DED1">
                  <a:shade val="25000"/>
                </a:srgbClr>
              </a:solidFill>
            </a:endParaRPr>
          </a:p>
          <a:p>
            <a:pPr marL="36576" lvl="0" algn="ctr">
              <a:buClr>
                <a:srgbClr val="F07F09"/>
              </a:buClr>
              <a:buSzPct val="80000"/>
            </a:pPr>
            <a:endParaRPr lang="kk-KZ" sz="2800" dirty="0" smtClean="0">
              <a:solidFill>
                <a:srgbClr val="E3DED1">
                  <a:shade val="25000"/>
                </a:srgbClr>
              </a:solidFill>
            </a:endParaRPr>
          </a:p>
          <a:p>
            <a:pPr marL="36576" lvl="0" algn="ctr">
              <a:buClr>
                <a:srgbClr val="F07F09"/>
              </a:buClr>
              <a:buSzPct val="80000"/>
            </a:pPr>
            <a:r>
              <a:rPr lang="kk-KZ" sz="2800" dirty="0" smtClean="0">
                <a:solidFill>
                  <a:srgbClr val="E3DED1">
                    <a:shade val="25000"/>
                  </a:srgbClr>
                </a:solidFill>
              </a:rPr>
              <a:t>Акдаулетова </a:t>
            </a:r>
            <a:r>
              <a:rPr lang="kk-KZ" sz="2800" dirty="0" smtClean="0">
                <a:solidFill>
                  <a:srgbClr val="E3DED1">
                    <a:shade val="25000"/>
                  </a:srgbClr>
                </a:solidFill>
              </a:rPr>
              <a:t>Жанар Ашимовна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9123"/>
            <a:ext cx="8229600" cy="4325112"/>
          </a:xfrm>
        </p:spPr>
        <p:txBody>
          <a:bodyPr/>
          <a:lstStyle/>
          <a:p>
            <a:r>
              <a:rPr lang="kk-KZ" dirty="0" smtClean="0"/>
              <a:t>ҚР азаматтарына Еуропа және Америка елдеріне шығу үшін виза қажет екендігі баршаға мәлім. </a:t>
            </a:r>
          </a:p>
          <a:p>
            <a:r>
              <a:rPr lang="kk-KZ" dirty="0" smtClean="0"/>
              <a:t>Виза –бұл қандайда бір мемлекеттің шекарасына бару құқығын ұсынатын рұқсат беру құжаты.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05064"/>
            <a:ext cx="5698976" cy="256140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kk-KZ" dirty="0" smtClean="0"/>
              <a:t>Төменде елшілікке ұсынылуы тиіс құжаттар тізімі:</a:t>
            </a:r>
          </a:p>
          <a:p>
            <a:r>
              <a:rPr lang="kk-KZ" dirty="0" smtClean="0"/>
              <a:t>Шетелдік паспорт</a:t>
            </a:r>
          </a:p>
          <a:p>
            <a:r>
              <a:rPr lang="kk-KZ" dirty="0" smtClean="0"/>
              <a:t>3,5Х5 өлшемді 2 фотосурет. Фотосурет түсті,анық,таза және ақ фонда контрастілі болуы тиіс. </a:t>
            </a:r>
          </a:p>
          <a:p>
            <a:r>
              <a:rPr lang="kk-KZ" dirty="0" smtClean="0"/>
              <a:t>Белгіленген формадағы анкета</a:t>
            </a:r>
          </a:p>
          <a:p>
            <a:r>
              <a:rPr lang="kk-KZ" dirty="0" smtClean="0"/>
              <a:t>Қабылдаушы тараптың шақыртуының түп нұсқасы </a:t>
            </a:r>
          </a:p>
          <a:p>
            <a:r>
              <a:rPr lang="kk-KZ" dirty="0" smtClean="0"/>
              <a:t>Сапармен байланысты шығындарды жабуды растау үшін шот бойынша қалдықты көрсетумен банктен көшірме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560" y="4725144"/>
            <a:ext cx="5256584" cy="188709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38234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65886" cy="4325112"/>
          </a:xfrm>
        </p:spPr>
        <p:txBody>
          <a:bodyPr/>
          <a:lstStyle/>
          <a:p>
            <a:r>
              <a:rPr lang="kk-KZ" dirty="0" smtClean="0"/>
              <a:t>“</a:t>
            </a:r>
            <a:r>
              <a:rPr lang="en-US" dirty="0" smtClean="0"/>
              <a:t>EXPO</a:t>
            </a:r>
            <a:r>
              <a:rPr lang="kk-KZ" dirty="0" smtClean="0"/>
              <a:t>”-дүниежүзілік көрмелер,онда дүниежүзінің елдері  өздерінің ғылымдағы, техникадағы, мәдениеттегі және өнердегі жетістіктерін көрсетеді.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2" y="3000372"/>
            <a:ext cx="4847218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ejnews.ru/upload/66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4357694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ЭКСПО 2017 халықаралық көрме елордамыз Астана қаласында өтпек. Оған 2013 жылғы 26 қаңтарда Астана ЭКСПО 2017 ұлттық компаниясы құрылды.  Шамамен 2 миллионға жуық туристер келеді деп болжануда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Әрбір әуесқой спортшы уақыт өте келе спорттың өз өмірінің айнымас бөлшегіне,тіптен өзінің бір бөлшегіне айналғанын түсінеді.</a:t>
            </a:r>
          </a:p>
          <a:p>
            <a:r>
              <a:rPr lang="kk-KZ" dirty="0" smtClean="0"/>
              <a:t>Спортшының нәтижелерін белгілеу үшін арнайы  жіктеме кітапша пайдаланылады.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6" y="3714752"/>
            <a:ext cx="4572032" cy="31432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3714752"/>
            <a:ext cx="4349592" cy="314324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35846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14A30D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14A30D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kk-KZ" sz="2400" b="1" dirty="0" smtClean="0">
                <a:solidFill>
                  <a:srgbClr val="14A30D"/>
                </a:solidFill>
                <a:latin typeface="Arial" pitchFamily="34" charset="0"/>
                <a:cs typeface="Arial" pitchFamily="34" charset="0"/>
              </a:rPr>
              <a:t>әсіби  спорт </a:t>
            </a:r>
            <a:r>
              <a:rPr lang="ru-RU" sz="2400" b="1" dirty="0" err="1" smtClean="0">
                <a:solidFill>
                  <a:srgbClr val="14A30D"/>
                </a:solidFill>
                <a:latin typeface="Arial" pitchFamily="34" charset="0"/>
                <a:cs typeface="Arial" pitchFamily="34" charset="0"/>
              </a:rPr>
              <a:t>қызметтері:</a:t>
            </a:r>
            <a:endParaRPr lang="ru-RU" sz="2400" b="1" dirty="0" smtClean="0">
              <a:solidFill>
                <a:srgbClr val="14A30D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solidFill>
                <a:srgbClr val="14A30D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14A30D"/>
              </a:buClr>
              <a:buFont typeface="Wingdings" pitchFamily="2" charset="2"/>
              <a:buChar char="ü"/>
            </a:pPr>
            <a:r>
              <a:rPr lang="ru-RU" u="sng" dirty="0" err="1" smtClean="0"/>
              <a:t>Еңбек сіңірген спортшылар</a:t>
            </a:r>
            <a:r>
              <a:rPr lang="ru-RU" u="sng" dirty="0" smtClean="0"/>
              <a:t> мен </a:t>
            </a:r>
            <a:r>
              <a:rPr lang="ru-RU" u="sng" dirty="0" err="1" smtClean="0"/>
              <a:t>жаттықтырушыларға </a:t>
            </a:r>
            <a:r>
              <a:rPr lang="ru-RU" u="sng" dirty="0" smtClean="0"/>
              <a:t>ай </a:t>
            </a:r>
            <a:r>
              <a:rPr lang="ru-RU" u="sng" dirty="0" err="1" smtClean="0"/>
              <a:t>сайынғы материалдық қамтамасыздандыру түрінде өмір бойы</a:t>
            </a:r>
            <a:r>
              <a:rPr lang="ru-RU" u="sng" dirty="0" smtClean="0"/>
              <a:t> </a:t>
            </a:r>
            <a:r>
              <a:rPr lang="ru-RU" u="sng" dirty="0" err="1" smtClean="0"/>
              <a:t>төлем төлеуі</a:t>
            </a:r>
            <a:endParaRPr lang="ru-RU" u="sng" dirty="0" smtClean="0"/>
          </a:p>
          <a:p>
            <a:pPr>
              <a:buClr>
                <a:srgbClr val="14A30D"/>
              </a:buClr>
              <a:buFont typeface="Wingdings" pitchFamily="2" charset="2"/>
              <a:buChar char="ü"/>
            </a:pPr>
            <a:endParaRPr lang="ru-RU" dirty="0" smtClean="0"/>
          </a:p>
          <a:p>
            <a:pPr>
              <a:buClr>
                <a:srgbClr val="14A30D"/>
              </a:buClr>
              <a:buFont typeface="Wingdings" pitchFamily="2" charset="2"/>
              <a:buChar char="ü"/>
            </a:pPr>
            <a:r>
              <a:rPr lang="ru-RU" u="sng" dirty="0" smtClean="0"/>
              <a:t>Спорт </a:t>
            </a:r>
            <a:r>
              <a:rPr lang="ru-RU" u="sng" dirty="0" err="1" smtClean="0"/>
              <a:t>түрлері бойынша</a:t>
            </a:r>
            <a:r>
              <a:rPr lang="ru-RU" u="sng" dirty="0" smtClean="0"/>
              <a:t> </a:t>
            </a:r>
            <a:r>
              <a:rPr lang="ru-RU" u="sng" dirty="0" err="1" smtClean="0"/>
              <a:t>республикалық қоғамдық </a:t>
            </a:r>
            <a:r>
              <a:rPr lang="ru-RU" u="sng" dirty="0" smtClean="0"/>
              <a:t>б</a:t>
            </a:r>
            <a:r>
              <a:rPr lang="en-US" u="sng" dirty="0" err="1" smtClean="0"/>
              <a:t>i</a:t>
            </a:r>
            <a:r>
              <a:rPr lang="ru-RU" u="sng" dirty="0" err="1" smtClean="0"/>
              <a:t>рлест</a:t>
            </a:r>
            <a:r>
              <a:rPr lang="en-US" u="sng" dirty="0" err="1" smtClean="0"/>
              <a:t>i</a:t>
            </a:r>
            <a:r>
              <a:rPr lang="ru-RU" u="sng" dirty="0" err="1" smtClean="0"/>
              <a:t>ктерд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аккредиттеу</a:t>
            </a:r>
            <a:r>
              <a:rPr lang="ru-RU" u="sng" dirty="0" smtClean="0"/>
              <a:t> </a:t>
            </a:r>
            <a:r>
              <a:rPr lang="ru-RU" u="sng" dirty="0" err="1" smtClean="0"/>
              <a:t>туралы</a:t>
            </a:r>
            <a:r>
              <a:rPr lang="ru-RU" u="sng" dirty="0" smtClean="0"/>
              <a:t> </a:t>
            </a:r>
            <a:r>
              <a:rPr lang="ru-RU" u="sng" dirty="0" err="1" smtClean="0"/>
              <a:t>куәлік </a:t>
            </a:r>
            <a:r>
              <a:rPr lang="ru-RU" u="sng" dirty="0" smtClean="0"/>
              <a:t>беру</a:t>
            </a:r>
          </a:p>
          <a:p>
            <a:pPr>
              <a:buClr>
                <a:srgbClr val="14A30D"/>
              </a:buClr>
              <a:buFont typeface="Wingdings" pitchFamily="2" charset="2"/>
              <a:buChar char="ü"/>
            </a:pPr>
            <a:endParaRPr lang="ru-RU" dirty="0" smtClean="0"/>
          </a:p>
          <a:p>
            <a:pPr>
              <a:buClr>
                <a:srgbClr val="14A30D"/>
              </a:buClr>
              <a:buFont typeface="Wingdings" pitchFamily="2" charset="2"/>
              <a:buChar char="ü"/>
            </a:pPr>
            <a:r>
              <a:rPr lang="ru-RU" u="sng" dirty="0" err="1" smtClean="0"/>
              <a:t>Спорттық атақтар </a:t>
            </a:r>
            <a:r>
              <a:rPr lang="ru-RU" u="sng" dirty="0" smtClean="0"/>
              <a:t>мен </a:t>
            </a:r>
            <a:r>
              <a:rPr lang="ru-RU" u="sng" dirty="0" err="1" smtClean="0"/>
              <a:t>санаттар</a:t>
            </a:r>
            <a:r>
              <a:rPr lang="ru-RU" u="sng" dirty="0" smtClean="0"/>
              <a:t> беру</a:t>
            </a:r>
          </a:p>
          <a:p>
            <a:pPr>
              <a:buClr>
                <a:srgbClr val="14A30D"/>
              </a:buClr>
              <a:buFont typeface="Wingdings" pitchFamily="2" charset="2"/>
              <a:buChar char="ü"/>
            </a:pPr>
            <a:endParaRPr lang="ru-RU" dirty="0" smtClean="0"/>
          </a:p>
          <a:p>
            <a:pPr>
              <a:buClr>
                <a:srgbClr val="14A30D"/>
              </a:buClr>
              <a:buFont typeface="Wingdings" pitchFamily="2" charset="2"/>
              <a:buChar char="ü"/>
            </a:pPr>
            <a:r>
              <a:rPr lang="ru-RU" dirty="0" smtClean="0"/>
              <a:t>Спорт </a:t>
            </a:r>
            <a:r>
              <a:rPr lang="ru-RU" dirty="0" err="1" smtClean="0"/>
              <a:t>ғимараттарына санаттар</a:t>
            </a:r>
            <a:r>
              <a:rPr lang="ru-RU" dirty="0" smtClean="0"/>
              <a:t> беру</a:t>
            </a:r>
          </a:p>
          <a:p>
            <a:pPr>
              <a:buClr>
                <a:srgbClr val="14A30D"/>
              </a:buClr>
              <a:buFont typeface="Wingdings" pitchFamily="2" charset="2"/>
              <a:buChar char="ü"/>
            </a:pPr>
            <a:endParaRPr lang="ru-RU" dirty="0" smtClean="0"/>
          </a:p>
          <a:p>
            <a:pPr>
              <a:buClr>
                <a:srgbClr val="14A30D"/>
              </a:buClr>
              <a:buFont typeface="Wingdings" pitchFamily="2" charset="2"/>
              <a:buChar char="ü"/>
            </a:pPr>
            <a:r>
              <a:rPr lang="en-US" u="sng" dirty="0" smtClean="0"/>
              <a:t>C</a:t>
            </a:r>
            <a:r>
              <a:rPr lang="ru-RU" u="sng" dirty="0" smtClean="0"/>
              <a:t>порт </a:t>
            </a:r>
            <a:r>
              <a:rPr lang="ru-RU" u="sng" dirty="0" err="1" smtClean="0"/>
              <a:t>шебер</a:t>
            </a:r>
            <a:r>
              <a:rPr lang="en-US" u="sng" dirty="0" err="1" smtClean="0"/>
              <a:t>i</a:t>
            </a:r>
            <a:r>
              <a:rPr lang="ru-RU" u="sng" dirty="0" smtClean="0"/>
              <a:t>не кандидат, </a:t>
            </a:r>
            <a:r>
              <a:rPr lang="ru-RU" u="sng" dirty="0" err="1" smtClean="0"/>
              <a:t>бір</a:t>
            </a:r>
            <a:r>
              <a:rPr lang="en-US" u="sng" dirty="0" err="1" smtClean="0"/>
              <a:t>i</a:t>
            </a:r>
            <a:r>
              <a:rPr lang="ru-RU" u="sng" dirty="0" err="1" smtClean="0"/>
              <a:t>нш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спорттық </a:t>
            </a:r>
            <a:r>
              <a:rPr lang="ru-RU" u="sng" dirty="0" smtClean="0"/>
              <a:t>разряд, </a:t>
            </a:r>
            <a:r>
              <a:rPr lang="ru-RU" u="sng" dirty="0" err="1" smtClean="0"/>
              <a:t>білікт</a:t>
            </a:r>
            <a:r>
              <a:rPr lang="en-US" u="sng" dirty="0" err="1" smtClean="0"/>
              <a:t>i</a:t>
            </a:r>
            <a:r>
              <a:rPr lang="ru-RU" u="sng" dirty="0" smtClean="0"/>
              <a:t>л</a:t>
            </a:r>
            <a:r>
              <a:rPr lang="en-US" u="sng" dirty="0" err="1" smtClean="0"/>
              <a:t>i</a:t>
            </a:r>
            <a:r>
              <a:rPr lang="ru-RU" u="sng" dirty="0" smtClean="0"/>
              <a:t>г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жоғары және </a:t>
            </a:r>
            <a:r>
              <a:rPr lang="ru-RU" u="sng" dirty="0" smtClean="0"/>
              <a:t>орта </a:t>
            </a:r>
            <a:r>
              <a:rPr lang="ru-RU" u="sng" dirty="0" err="1" smtClean="0"/>
              <a:t>деңгейдег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бір</a:t>
            </a:r>
            <a:r>
              <a:rPr lang="en-US" u="sng" dirty="0" err="1" smtClean="0"/>
              <a:t>i</a:t>
            </a:r>
            <a:r>
              <a:rPr lang="ru-RU" u="sng" dirty="0" err="1" smtClean="0"/>
              <a:t>нш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санатты</a:t>
            </a:r>
            <a:r>
              <a:rPr lang="ru-RU" u="sng" dirty="0" smtClean="0"/>
              <a:t> </a:t>
            </a:r>
            <a:r>
              <a:rPr lang="ru-RU" u="sng" dirty="0" err="1" smtClean="0"/>
              <a:t>жаттықтырушы, білікт</a:t>
            </a:r>
            <a:r>
              <a:rPr lang="en-US" u="sng" dirty="0" err="1" smtClean="0"/>
              <a:t>i</a:t>
            </a:r>
            <a:r>
              <a:rPr lang="ru-RU" u="sng" dirty="0" smtClean="0"/>
              <a:t>л</a:t>
            </a:r>
            <a:r>
              <a:rPr lang="en-US" u="sng" dirty="0" err="1" smtClean="0"/>
              <a:t>i</a:t>
            </a:r>
            <a:r>
              <a:rPr lang="ru-RU" u="sng" dirty="0" smtClean="0"/>
              <a:t>г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жоғары деңгейдег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бір</a:t>
            </a:r>
            <a:r>
              <a:rPr lang="en-US" u="sng" dirty="0" err="1" smtClean="0"/>
              <a:t>i</a:t>
            </a:r>
            <a:r>
              <a:rPr lang="ru-RU" u="sng" dirty="0" err="1" smtClean="0"/>
              <a:t>нш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санатты</a:t>
            </a:r>
            <a:r>
              <a:rPr lang="ru-RU" u="sng" dirty="0" smtClean="0"/>
              <a:t> </a:t>
            </a:r>
            <a:r>
              <a:rPr lang="ru-RU" u="sng" dirty="0" err="1" smtClean="0"/>
              <a:t>нұсқаушы-спортшы, білікт</a:t>
            </a:r>
            <a:r>
              <a:rPr lang="en-US" u="sng" dirty="0" err="1" smtClean="0"/>
              <a:t>i</a:t>
            </a:r>
            <a:r>
              <a:rPr lang="ru-RU" u="sng" dirty="0" smtClean="0"/>
              <a:t>л</a:t>
            </a:r>
            <a:r>
              <a:rPr lang="en-US" u="sng" dirty="0" err="1" smtClean="0"/>
              <a:t>i</a:t>
            </a:r>
            <a:r>
              <a:rPr lang="ru-RU" u="sng" dirty="0" smtClean="0"/>
              <a:t>г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жоғары және </a:t>
            </a:r>
            <a:r>
              <a:rPr lang="ru-RU" u="sng" dirty="0" smtClean="0"/>
              <a:t>орта </a:t>
            </a:r>
            <a:r>
              <a:rPr lang="ru-RU" u="sng" dirty="0" err="1" smtClean="0"/>
              <a:t>деңгейдег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бір</a:t>
            </a:r>
            <a:r>
              <a:rPr lang="en-US" u="sng" dirty="0" err="1" smtClean="0"/>
              <a:t>i</a:t>
            </a:r>
            <a:r>
              <a:rPr lang="ru-RU" u="sng" dirty="0" err="1" smtClean="0"/>
              <a:t>нш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санатты</a:t>
            </a:r>
            <a:r>
              <a:rPr lang="ru-RU" u="sng" dirty="0" smtClean="0"/>
              <a:t> </a:t>
            </a:r>
            <a:r>
              <a:rPr lang="ru-RU" u="sng" dirty="0" err="1" smtClean="0"/>
              <a:t>әд</a:t>
            </a:r>
            <a:r>
              <a:rPr lang="en-US" u="sng" dirty="0" err="1" smtClean="0"/>
              <a:t>i</a:t>
            </a:r>
            <a:r>
              <a:rPr lang="ru-RU" u="sng" dirty="0" err="1" smtClean="0"/>
              <a:t>скер</a:t>
            </a:r>
            <a:r>
              <a:rPr lang="ru-RU" u="sng" dirty="0" smtClean="0"/>
              <a:t>, </a:t>
            </a:r>
            <a:r>
              <a:rPr lang="ru-RU" u="sng" dirty="0" err="1" smtClean="0"/>
              <a:t>бір</a:t>
            </a:r>
            <a:r>
              <a:rPr lang="en-US" u="sng" dirty="0" err="1" smtClean="0"/>
              <a:t>i</a:t>
            </a:r>
            <a:r>
              <a:rPr lang="ru-RU" u="sng" dirty="0" err="1" smtClean="0"/>
              <a:t>нш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ru-RU" u="sng" dirty="0" err="1" smtClean="0"/>
              <a:t>санатты</a:t>
            </a:r>
            <a:r>
              <a:rPr lang="ru-RU" u="sng" dirty="0" smtClean="0"/>
              <a:t> спорт </a:t>
            </a:r>
            <a:r>
              <a:rPr lang="ru-RU" u="sng" dirty="0" err="1" smtClean="0"/>
              <a:t>төреш</a:t>
            </a:r>
            <a:r>
              <a:rPr lang="en-US" u="sng" dirty="0" err="1" smtClean="0"/>
              <a:t>i</a:t>
            </a:r>
            <a:r>
              <a:rPr lang="ru-RU" u="sng" dirty="0" smtClean="0"/>
              <a:t>с</a:t>
            </a:r>
            <a:r>
              <a:rPr lang="en-US" u="sng" dirty="0" err="1" smtClean="0"/>
              <a:t>i</a:t>
            </a:r>
            <a:r>
              <a:rPr lang="en-US" u="sng" dirty="0" smtClean="0"/>
              <a:t> c</a:t>
            </a:r>
            <a:r>
              <a:rPr lang="ru-RU" u="sng" dirty="0" err="1" smtClean="0"/>
              <a:t>порттық разрядтары</a:t>
            </a:r>
            <a:r>
              <a:rPr lang="ru-RU" u="sng" dirty="0" smtClean="0"/>
              <a:t> мен </a:t>
            </a:r>
            <a:r>
              <a:rPr lang="ru-RU" u="sng" dirty="0" err="1" smtClean="0"/>
              <a:t>санаттарын</a:t>
            </a:r>
            <a:r>
              <a:rPr lang="ru-RU" u="sng" dirty="0" smtClean="0"/>
              <a:t> беру</a:t>
            </a:r>
          </a:p>
          <a:p>
            <a:pPr>
              <a:buClr>
                <a:srgbClr val="14A30D"/>
              </a:buCl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216" y="908720"/>
            <a:ext cx="8229600" cy="4325112"/>
          </a:xfrm>
        </p:spPr>
        <p:txBody>
          <a:bodyPr/>
          <a:lstStyle/>
          <a:p>
            <a:r>
              <a:rPr lang="kk-KZ" dirty="0" smtClean="0"/>
              <a:t>Жіктеме кітапшаларының 2 түрі болады:</a:t>
            </a:r>
          </a:p>
          <a:p>
            <a:r>
              <a:rPr lang="kk-KZ" dirty="0" smtClean="0"/>
              <a:t>3 жасөспірімдік санаттан 2 ересектер санатына дейінгі</a:t>
            </a:r>
          </a:p>
          <a:p>
            <a:r>
              <a:rPr lang="kk-KZ" dirty="0" smtClean="0"/>
              <a:t>1 ересектер санатынан халықаралық деңгейдегі спорт шебері санатына дейін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573016"/>
            <a:ext cx="4831803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572560" cy="3209940"/>
          </a:xfrm>
        </p:spPr>
        <p:txBody>
          <a:bodyPr>
            <a:noAutofit/>
          </a:bodyPr>
          <a:lstStyle/>
          <a:p>
            <a:pPr algn="ctr"/>
            <a:r>
              <a:rPr lang="kk-KZ" sz="76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Назарларыңызға рахмет!</a:t>
            </a:r>
            <a:r>
              <a:rPr lang="ru-RU" sz="7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7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</a:br>
            <a:endParaRPr lang="ru-RU" sz="78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14678" y="214290"/>
            <a:ext cx="5715040" cy="19082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14A30D"/>
                </a:solidFill>
                <a:latin typeface="Arial" pitchFamily="34" charset="0"/>
                <a:cs typeface="Arial" pitchFamily="34" charset="0"/>
              </a:rPr>
              <a:t> Туризм</a:t>
            </a:r>
            <a:r>
              <a:rPr lang="ru-RU" dirty="0" smtClean="0"/>
              <a:t> (франц. </a:t>
            </a:r>
            <a:r>
              <a:rPr lang="en-US" i="1" dirty="0" smtClean="0"/>
              <a:t>tour</a:t>
            </a:r>
            <a:r>
              <a:rPr lang="ru-RU" i="1" dirty="0" err="1" smtClean="0"/>
              <a:t>і</a:t>
            </a:r>
            <a:r>
              <a:rPr lang="en-US" i="1" dirty="0" err="1" smtClean="0"/>
              <a:t>sme</a:t>
            </a:r>
            <a:r>
              <a:rPr lang="en-US" dirty="0" smtClean="0"/>
              <a:t>, </a:t>
            </a:r>
            <a:r>
              <a:rPr lang="en-US" i="1" dirty="0" smtClean="0"/>
              <a:t>tour</a:t>
            </a:r>
            <a:r>
              <a:rPr lang="en-US" dirty="0" smtClean="0"/>
              <a:t> – </a:t>
            </a:r>
            <a:r>
              <a:rPr lang="ru-RU" dirty="0" err="1" smtClean="0"/>
              <a:t>серуендеу</a:t>
            </a:r>
            <a:r>
              <a:rPr lang="ru-RU" dirty="0" smtClean="0"/>
              <a:t>, </a:t>
            </a:r>
            <a:r>
              <a:rPr lang="ru-RU" dirty="0" err="1" smtClean="0"/>
              <a:t>жол</a:t>
            </a:r>
            <a:r>
              <a:rPr lang="ru-RU" dirty="0" smtClean="0"/>
              <a:t> </a:t>
            </a:r>
            <a:r>
              <a:rPr lang="ru-RU" dirty="0" err="1" smtClean="0"/>
              <a:t>жүру</a:t>
            </a:r>
            <a:r>
              <a:rPr lang="ru-RU" dirty="0" smtClean="0"/>
              <a:t>) – </a:t>
            </a:r>
            <a:r>
              <a:rPr lang="ru-RU" dirty="0" err="1" smtClean="0"/>
              <a:t>адамның </a:t>
            </a:r>
            <a:r>
              <a:rPr lang="ru-RU" dirty="0" smtClean="0"/>
              <a:t>бос </a:t>
            </a:r>
            <a:r>
              <a:rPr lang="ru-RU" dirty="0" err="1" smtClean="0"/>
              <a:t>уақытындағы</a:t>
            </a:r>
            <a:r>
              <a:rPr lang="ru-RU" dirty="0" smtClean="0"/>
              <a:t> </a:t>
            </a:r>
            <a:r>
              <a:rPr lang="ru-RU" dirty="0" err="1" smtClean="0"/>
              <a:t>саяхаты</a:t>
            </a:r>
            <a:r>
              <a:rPr lang="ru-RU" dirty="0" smtClean="0"/>
              <a:t> ,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демалыстың бір</a:t>
            </a:r>
            <a:r>
              <a:rPr lang="ru-RU" dirty="0" smtClean="0"/>
              <a:t> </a:t>
            </a:r>
            <a:r>
              <a:rPr lang="ru-RU" dirty="0" err="1" smtClean="0"/>
              <a:t>түрі</a:t>
            </a:r>
            <a:r>
              <a:rPr lang="ru-RU" dirty="0" smtClean="0"/>
              <a:t>. Туризм – </a:t>
            </a:r>
            <a:r>
              <a:rPr lang="ru-RU" dirty="0" err="1" smtClean="0"/>
              <a:t>халықтың рекреациялық қажеттілігін </a:t>
            </a:r>
            <a:r>
              <a:rPr lang="ru-RU" dirty="0" smtClean="0"/>
              <a:t>(</a:t>
            </a:r>
            <a:r>
              <a:rPr lang="ru-RU" dirty="0" err="1" smtClean="0"/>
              <a:t>денсаулығын жақсарту</a:t>
            </a:r>
            <a:r>
              <a:rPr lang="ru-RU" dirty="0" smtClean="0"/>
              <a:t>, </a:t>
            </a:r>
            <a:r>
              <a:rPr lang="ru-RU" dirty="0" err="1" smtClean="0"/>
              <a:t>күш-қуатын қалпына келтіру</a:t>
            </a:r>
            <a:r>
              <a:rPr lang="ru-RU" dirty="0" smtClean="0"/>
              <a:t>, т.б.) </a:t>
            </a:r>
            <a:r>
              <a:rPr lang="ru-RU" dirty="0" err="1" smtClean="0"/>
              <a:t>қанағаттандырудың ең тиімді</a:t>
            </a:r>
            <a:r>
              <a:rPr lang="ru-RU" dirty="0" smtClean="0"/>
              <a:t> </a:t>
            </a:r>
            <a:r>
              <a:rPr lang="ru-RU" dirty="0" err="1" smtClean="0"/>
              <a:t>жолы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29698" name="Picture 2" descr="http://expocom.info/uploads/posts/2013-10/1380610443_turi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071802" cy="3357562"/>
          </a:xfrm>
          <a:prstGeom prst="rect">
            <a:avLst/>
          </a:prstGeom>
          <a:noFill/>
        </p:spPr>
      </p:pic>
      <p:pic>
        <p:nvPicPr>
          <p:cNvPr id="29700" name="Picture 4" descr="http://investwm.com/wp-content/uploads/2013/08/m-turiz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7562"/>
            <a:ext cx="3071802" cy="3500438"/>
          </a:xfrm>
          <a:prstGeom prst="rect">
            <a:avLst/>
          </a:prstGeom>
          <a:noFill/>
        </p:spPr>
      </p:pic>
      <p:pic>
        <p:nvPicPr>
          <p:cNvPr id="29702" name="Picture 6" descr="http://www.dailyt.ru/assets/files/2014/10/turiz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2143116"/>
            <a:ext cx="6072198" cy="4714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98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785794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14A30D"/>
                </a:solidFill>
              </a:rPr>
              <a:t>Көшпелі   туризмнің  қызметтері</a:t>
            </a:r>
            <a:r>
              <a:rPr lang="kk-KZ" dirty="0" smtClean="0"/>
              <a:t>:</a:t>
            </a:r>
            <a:endParaRPr lang="ru-RU" dirty="0" smtClean="0"/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ru-RU" u="sng" dirty="0" smtClean="0"/>
              <a:t> </a:t>
            </a:r>
            <a:r>
              <a:rPr lang="ru-RU" u="sng" dirty="0" err="1" smtClean="0"/>
              <a:t>Туристік</a:t>
            </a:r>
            <a:r>
              <a:rPr lang="ru-RU" u="sng" dirty="0" smtClean="0"/>
              <a:t> </a:t>
            </a:r>
            <a:r>
              <a:rPr lang="ru-RU" u="sng" dirty="0" err="1" smtClean="0"/>
              <a:t>операторлық қызметке (туроператорлық қызметке</a:t>
            </a:r>
            <a:r>
              <a:rPr lang="ru-RU" u="sng" dirty="0" smtClean="0"/>
              <a:t>) лицензия беру, </a:t>
            </a:r>
            <a:r>
              <a:rPr lang="ru-RU" u="sng" dirty="0" err="1" smtClean="0"/>
              <a:t>қайта ресімдеу</a:t>
            </a:r>
            <a:r>
              <a:rPr lang="ru-RU" u="sng" dirty="0" smtClean="0"/>
              <a:t>, лицензия </a:t>
            </a:r>
            <a:r>
              <a:rPr lang="ru-RU" u="sng" dirty="0" err="1" smtClean="0"/>
              <a:t>телнұсқасын </a:t>
            </a:r>
            <a:r>
              <a:rPr lang="ru-RU" u="sng" dirty="0" smtClean="0"/>
              <a:t>беру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endParaRPr lang="ru-RU" dirty="0" smtClean="0"/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ru-RU" u="sng" dirty="0" smtClean="0"/>
              <a:t> </a:t>
            </a:r>
            <a:r>
              <a:rPr lang="ru-RU" u="sng" dirty="0" err="1" smtClean="0"/>
              <a:t>Туристік</a:t>
            </a:r>
            <a:r>
              <a:rPr lang="ru-RU" u="sng" dirty="0" smtClean="0"/>
              <a:t> </a:t>
            </a:r>
            <a:r>
              <a:rPr lang="ru-RU" u="sng" dirty="0" err="1" smtClean="0"/>
              <a:t>ақпаратты, оның ішінде</a:t>
            </a:r>
            <a:r>
              <a:rPr lang="ru-RU" u="sng" dirty="0" smtClean="0"/>
              <a:t> </a:t>
            </a:r>
            <a:r>
              <a:rPr lang="ru-RU" u="sng" dirty="0" err="1" smtClean="0"/>
              <a:t>туристік</a:t>
            </a:r>
            <a:r>
              <a:rPr lang="ru-RU" u="sng" dirty="0" smtClean="0"/>
              <a:t> </a:t>
            </a:r>
            <a:r>
              <a:rPr lang="ru-RU" u="sng" dirty="0" err="1" smtClean="0"/>
              <a:t>әлеует </a:t>
            </a:r>
            <a:r>
              <a:rPr lang="ru-RU" u="sng" dirty="0" smtClean="0"/>
              <a:t>туризм </a:t>
            </a:r>
            <a:r>
              <a:rPr lang="ru-RU" u="sng" dirty="0" err="1" smtClean="0"/>
              <a:t>объектілері</a:t>
            </a:r>
            <a:r>
              <a:rPr lang="ru-RU" u="sng" dirty="0" smtClean="0"/>
              <a:t> </a:t>
            </a:r>
            <a:r>
              <a:rPr lang="ru-RU" u="sng" dirty="0" err="1" smtClean="0"/>
              <a:t>және туристік</a:t>
            </a:r>
            <a:r>
              <a:rPr lang="ru-RU" u="sng" dirty="0" smtClean="0"/>
              <a:t> </a:t>
            </a:r>
            <a:r>
              <a:rPr lang="ru-RU" u="sng" dirty="0" err="1" smtClean="0"/>
              <a:t>қызметті жүзеге асыратын</a:t>
            </a:r>
            <a:r>
              <a:rPr lang="ru-RU" u="sng" dirty="0" smtClean="0"/>
              <a:t> </a:t>
            </a:r>
            <a:r>
              <a:rPr lang="ru-RU" u="sng" dirty="0" err="1" smtClean="0"/>
              <a:t>тұлғалар туралы</a:t>
            </a:r>
            <a:r>
              <a:rPr lang="ru-RU" u="sng" dirty="0" smtClean="0"/>
              <a:t> </a:t>
            </a:r>
            <a:r>
              <a:rPr lang="ru-RU" u="sng" dirty="0" err="1" smtClean="0"/>
              <a:t>ақпаратты </a:t>
            </a:r>
            <a:r>
              <a:rPr lang="ru-RU" u="sng" dirty="0" smtClean="0"/>
              <a:t>беру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endParaRPr lang="ru-RU" dirty="0" smtClean="0"/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ru-RU" u="sng" dirty="0" smtClean="0"/>
              <a:t> </a:t>
            </a:r>
            <a:r>
              <a:rPr lang="ru-RU" u="sng" dirty="0" err="1" smtClean="0"/>
              <a:t>Туристік</a:t>
            </a:r>
            <a:r>
              <a:rPr lang="ru-RU" u="sng" dirty="0" smtClean="0"/>
              <a:t> </a:t>
            </a:r>
            <a:r>
              <a:rPr lang="ru-RU" u="sng" dirty="0" err="1" smtClean="0"/>
              <a:t>қызметті жүзеге асыратын</a:t>
            </a:r>
            <a:r>
              <a:rPr lang="ru-RU" u="sng" dirty="0" smtClean="0"/>
              <a:t> </a:t>
            </a:r>
            <a:r>
              <a:rPr lang="ru-RU" u="sng" dirty="0" err="1" smtClean="0"/>
              <a:t>тұлғалардың мемлекеттік</a:t>
            </a:r>
            <a:r>
              <a:rPr lang="ru-RU" u="sng" dirty="0" smtClean="0"/>
              <a:t> </a:t>
            </a:r>
            <a:r>
              <a:rPr lang="ru-RU" u="sng" dirty="0" err="1" smtClean="0"/>
              <a:t>тізбесінен</a:t>
            </a:r>
            <a:r>
              <a:rPr lang="ru-RU" u="sng" dirty="0" smtClean="0"/>
              <a:t> </a:t>
            </a:r>
            <a:r>
              <a:rPr lang="ru-RU" u="sng" dirty="0" err="1" smtClean="0"/>
              <a:t>және туристік</a:t>
            </a:r>
            <a:r>
              <a:rPr lang="ru-RU" u="sng" dirty="0" smtClean="0"/>
              <a:t> </a:t>
            </a:r>
            <a:r>
              <a:rPr lang="ru-RU" u="sng" dirty="0" err="1" smtClean="0"/>
              <a:t>маршруттар</a:t>
            </a:r>
            <a:r>
              <a:rPr lang="ru-RU" u="sng" dirty="0" smtClean="0"/>
              <a:t> мен </a:t>
            </a:r>
            <a:r>
              <a:rPr lang="ru-RU" u="sng" dirty="0" err="1" smtClean="0"/>
              <a:t>жолдардың мемлекеттік</a:t>
            </a:r>
            <a:r>
              <a:rPr lang="ru-RU" u="sng" dirty="0" smtClean="0"/>
              <a:t> </a:t>
            </a:r>
            <a:r>
              <a:rPr lang="ru-RU" u="sng" dirty="0" err="1" smtClean="0"/>
              <a:t>тізбесінен</a:t>
            </a:r>
            <a:r>
              <a:rPr lang="ru-RU" u="sng" dirty="0" smtClean="0"/>
              <a:t> </a:t>
            </a:r>
            <a:r>
              <a:rPr lang="ru-RU" u="sng" dirty="0" err="1" smtClean="0"/>
              <a:t>көшірме </a:t>
            </a:r>
            <a:r>
              <a:rPr lang="ru-RU" u="sng" dirty="0" smtClean="0"/>
              <a:t>беру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429132"/>
            <a:ext cx="7929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14A30D"/>
                </a:solidFill>
                <a:latin typeface="Arial" pitchFamily="34" charset="0"/>
                <a:cs typeface="Arial" pitchFamily="34" charset="0"/>
              </a:rPr>
              <a:t> Келушілер туризмінің қызметі:</a:t>
            </a:r>
            <a:r>
              <a:rPr lang="ru-RU" sz="2400" b="1" u="sng" dirty="0" smtClean="0">
                <a:solidFill>
                  <a:srgbClr val="14A30D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u="sng" dirty="0" err="1" smtClean="0"/>
              <a:t>Туристік</a:t>
            </a:r>
            <a:r>
              <a:rPr lang="ru-RU" u="sng" dirty="0" smtClean="0"/>
              <a:t> </a:t>
            </a:r>
            <a:r>
              <a:rPr lang="ru-RU" u="sng" dirty="0" err="1" smtClean="0"/>
              <a:t>ақпаратты, оның ішінде</a:t>
            </a:r>
            <a:r>
              <a:rPr lang="ru-RU" u="sng" dirty="0" smtClean="0"/>
              <a:t> </a:t>
            </a:r>
            <a:r>
              <a:rPr lang="ru-RU" u="sng" dirty="0" err="1" smtClean="0"/>
              <a:t>туристік</a:t>
            </a:r>
            <a:r>
              <a:rPr lang="ru-RU" u="sng" dirty="0" smtClean="0"/>
              <a:t> </a:t>
            </a:r>
            <a:r>
              <a:rPr lang="ru-RU" u="sng" dirty="0" err="1" smtClean="0"/>
              <a:t>әлеует </a:t>
            </a:r>
            <a:r>
              <a:rPr lang="ru-RU" u="sng" dirty="0" smtClean="0"/>
              <a:t>туризм </a:t>
            </a:r>
            <a:r>
              <a:rPr lang="ru-RU" u="sng" dirty="0" err="1" smtClean="0"/>
              <a:t>объектілері</a:t>
            </a:r>
            <a:r>
              <a:rPr lang="ru-RU" u="sng" dirty="0" smtClean="0"/>
              <a:t> </a:t>
            </a:r>
            <a:r>
              <a:rPr lang="ru-RU" u="sng" dirty="0" err="1" smtClean="0"/>
              <a:t>және туристік</a:t>
            </a:r>
            <a:r>
              <a:rPr lang="ru-RU" u="sng" dirty="0" smtClean="0"/>
              <a:t> </a:t>
            </a:r>
            <a:r>
              <a:rPr lang="ru-RU" u="sng" dirty="0" err="1" smtClean="0"/>
              <a:t>қызметті жүзеге асыратын</a:t>
            </a:r>
            <a:r>
              <a:rPr lang="ru-RU" u="sng" dirty="0" smtClean="0"/>
              <a:t> </a:t>
            </a:r>
            <a:r>
              <a:rPr lang="ru-RU" u="sng" dirty="0" err="1" smtClean="0"/>
              <a:t>тұлғалар туралы</a:t>
            </a:r>
            <a:r>
              <a:rPr lang="ru-RU" u="sng" dirty="0" smtClean="0"/>
              <a:t> </a:t>
            </a:r>
            <a:r>
              <a:rPr lang="ru-RU" u="sng" dirty="0" err="1" smtClean="0"/>
              <a:t>ақпаратты </a:t>
            </a:r>
            <a:r>
              <a:rPr lang="ru-RU" u="sng" dirty="0" smtClean="0"/>
              <a:t>беру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17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643966" cy="4325112"/>
          </a:xfrm>
        </p:spPr>
        <p:txBody>
          <a:bodyPr/>
          <a:lstStyle/>
          <a:p>
            <a:r>
              <a:rPr lang="kk-KZ" dirty="0" smtClean="0"/>
              <a:t>Қазақстан қазіргі заманның ерекшеліктері мен ежелгі дәстүрлерін үйлестірген бірегей ел. Қазақстандағы туризмнің келешегі зор. Оның басты себептерінің бірі географиялық және табиғи шарттар.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359">
            <a:off x="4642900" y="3220728"/>
            <a:ext cx="4114800" cy="30720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9538">
            <a:off x="792238" y="3349483"/>
            <a:ext cx="3079954" cy="317606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.kapital.kz/c/acbe728ea80adf0019b8263821a939b3/n/640/480/4/d/4/1/1/289d7912f315d3805c9ea2ddbc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369138" y="571480"/>
            <a:ext cx="27748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Бурабай</a:t>
            </a:r>
            <a:endParaRPr lang="ru-RU" sz="4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e-history.kz/images/w500/media/upload/72/2013/08/11/cd25d97caf10acef8d047152d584cd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5448"/>
            <a:ext cx="9144000" cy="70134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215074" y="428604"/>
            <a:ext cx="26981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5400" b="1" dirty="0" smtClean="0">
                <a:latin typeface="Arial" pitchFamily="34" charset="0"/>
                <a:cs typeface="Arial" pitchFamily="34" charset="0"/>
              </a:rPr>
              <a:t>Шарын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kaztourism.kz/wp-content/uploads/2014/08/%D0%98%D1%81%D1%81%D1%8B%D0%BA%D1%81%D0%BA%D0%BE%D0%B5-%D0%BE%D0%B7%D0%B5%D1%80%D0%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55206" y="500042"/>
            <a:ext cx="3788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Іле Алатауы </a:t>
            </a:r>
            <a:endParaRPr lang="ru-RU" sz="4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28596" y="6638940"/>
            <a:ext cx="8229600" cy="21906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   </a:t>
            </a:r>
            <a:endParaRPr lang="ru-RU" dirty="0"/>
          </a:p>
        </p:txBody>
      </p:sp>
      <p:pic>
        <p:nvPicPr>
          <p:cNvPr id="23554" name="Picture 2" descr="http://89.218.153.154:280/CDO/BOOKS/Geo/KazFizGeo-8k/Project/Data/Pictures/N-fot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64248" y="857232"/>
            <a:ext cx="44797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Рахман бұлақтары</a:t>
            </a:r>
            <a:endParaRPr lang="ru-RU" sz="3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seomaster.kz/wp-content/uploads/2012/07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43636" y="428604"/>
            <a:ext cx="2857520" cy="1051560"/>
          </a:xfrm>
        </p:spPr>
        <p:txBody>
          <a:bodyPr/>
          <a:lstStyle/>
          <a:p>
            <a:r>
              <a:rPr lang="kk-KZ" dirty="0" smtClean="0"/>
              <a:t>Қапшағай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365</TotalTime>
  <Words>426</Words>
  <Application>Microsoft Office PowerPoint</Application>
  <PresentationFormat>Экран (4:3)</PresentationFormat>
  <Paragraphs>55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 </vt:lpstr>
      <vt:lpstr>Қапшағай </vt:lpstr>
      <vt:lpstr>Слайд 10</vt:lpstr>
      <vt:lpstr>Слайд 11</vt:lpstr>
      <vt:lpstr>Слайд 12</vt:lpstr>
      <vt:lpstr>EXPO </vt:lpstr>
      <vt:lpstr>Слайд 14</vt:lpstr>
      <vt:lpstr>Слайд 15</vt:lpstr>
      <vt:lpstr>Слайд 16</vt:lpstr>
      <vt:lpstr>Слайд 17</vt:lpstr>
      <vt:lpstr>Назарларыңызға рахмет!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Туризм және спорт</dc:title>
  <dc:creator>Али</dc:creator>
  <cp:lastModifiedBy>user</cp:lastModifiedBy>
  <cp:revision>31</cp:revision>
  <dcterms:created xsi:type="dcterms:W3CDTF">2015-09-22T15:32:30Z</dcterms:created>
  <dcterms:modified xsi:type="dcterms:W3CDTF">2016-02-26T16:06:53Z</dcterms:modified>
</cp:coreProperties>
</file>