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02FF8F-E0EE-4C34-AC82-F1D8ABCF388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DD6301-AE4A-4EA4-AC41-D1AA8ADB0DD3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0E218DB9-4711-440B-87A9-25D8A89ACC7C}" type="parTrans" cxnId="{E1D8ADB9-1C2E-4CB5-920E-0C4DD57900E5}">
      <dgm:prSet/>
      <dgm:spPr/>
      <dgm:t>
        <a:bodyPr/>
        <a:lstStyle/>
        <a:p>
          <a:endParaRPr lang="ru-RU"/>
        </a:p>
      </dgm:t>
    </dgm:pt>
    <dgm:pt modelId="{58F0BE9F-B67C-4DCD-98E1-EA422A47CDBE}" type="sibTrans" cxnId="{E1D8ADB9-1C2E-4CB5-920E-0C4DD57900E5}">
      <dgm:prSet/>
      <dgm:spPr/>
      <dgm:t>
        <a:bodyPr/>
        <a:lstStyle/>
        <a:p>
          <a:endParaRPr lang="ru-RU"/>
        </a:p>
      </dgm:t>
    </dgm:pt>
    <dgm:pt modelId="{168CFC72-1C12-4C40-A12A-6D21414EB883}">
      <dgm:prSet phldrT="[Текст]"/>
      <dgm:spPr/>
      <dgm:t>
        <a:bodyPr/>
        <a:lstStyle/>
        <a:p>
          <a:r>
            <a:rPr lang="ru-RU" b="0" i="0" dirty="0" smtClean="0"/>
            <a:t>собственно научный</a:t>
          </a:r>
          <a:endParaRPr lang="ru-RU" dirty="0"/>
        </a:p>
      </dgm:t>
    </dgm:pt>
    <dgm:pt modelId="{88073468-FCD6-444D-B32A-D30D3FFC081B}" type="parTrans" cxnId="{C9079527-1222-4049-90BF-101EB94B8560}">
      <dgm:prSet/>
      <dgm:spPr/>
      <dgm:t>
        <a:bodyPr/>
        <a:lstStyle/>
        <a:p>
          <a:endParaRPr lang="ru-RU"/>
        </a:p>
      </dgm:t>
    </dgm:pt>
    <dgm:pt modelId="{ED8884D4-09C2-49DD-9AC3-A793284DE10E}" type="sibTrans" cxnId="{C9079527-1222-4049-90BF-101EB94B8560}">
      <dgm:prSet/>
      <dgm:spPr/>
      <dgm:t>
        <a:bodyPr/>
        <a:lstStyle/>
        <a:p>
          <a:endParaRPr lang="ru-RU"/>
        </a:p>
      </dgm:t>
    </dgm:pt>
    <dgm:pt modelId="{20C1F77B-53EC-4D80-813B-F10A286956AD}">
      <dgm:prSet phldrT="[Текст]"/>
      <dgm:spPr/>
      <dgm:t>
        <a:bodyPr/>
        <a:lstStyle/>
        <a:p>
          <a:r>
            <a:rPr lang="ru-RU" b="0" i="0" dirty="0" smtClean="0"/>
            <a:t>научно-технический</a:t>
          </a:r>
          <a:endParaRPr lang="ru-RU" dirty="0"/>
        </a:p>
      </dgm:t>
    </dgm:pt>
    <dgm:pt modelId="{BB5FE735-DCAB-497B-9E28-2DB817C2A92D}" type="parTrans" cxnId="{084FCF31-149F-4D5F-8BE6-ABD888845DEF}">
      <dgm:prSet/>
      <dgm:spPr/>
      <dgm:t>
        <a:bodyPr/>
        <a:lstStyle/>
        <a:p>
          <a:endParaRPr lang="ru-RU"/>
        </a:p>
      </dgm:t>
    </dgm:pt>
    <dgm:pt modelId="{59D095B1-1629-464D-BB86-2B91B1FDD597}" type="sibTrans" cxnId="{084FCF31-149F-4D5F-8BE6-ABD888845DEF}">
      <dgm:prSet/>
      <dgm:spPr/>
      <dgm:t>
        <a:bodyPr/>
        <a:lstStyle/>
        <a:p>
          <a:endParaRPr lang="ru-RU"/>
        </a:p>
      </dgm:t>
    </dgm:pt>
    <dgm:pt modelId="{0CA62FFC-37E5-4F95-98F0-C3C2E6211665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854DA6B8-DE0D-4008-A5E1-9FA03989DEA5}" type="parTrans" cxnId="{CB86FB4D-2B50-4FB2-873C-707C50F69F36}">
      <dgm:prSet/>
      <dgm:spPr/>
      <dgm:t>
        <a:bodyPr/>
        <a:lstStyle/>
        <a:p>
          <a:endParaRPr lang="ru-RU"/>
        </a:p>
      </dgm:t>
    </dgm:pt>
    <dgm:pt modelId="{A247C3F1-7911-46AE-B5B1-FBACDCDFD41D}" type="sibTrans" cxnId="{CB86FB4D-2B50-4FB2-873C-707C50F69F36}">
      <dgm:prSet/>
      <dgm:spPr/>
      <dgm:t>
        <a:bodyPr/>
        <a:lstStyle/>
        <a:p>
          <a:endParaRPr lang="ru-RU"/>
        </a:p>
      </dgm:t>
    </dgm:pt>
    <dgm:pt modelId="{D432CB9D-A8C9-4402-A2A7-8B5DB68C8AC4}">
      <dgm:prSet phldrT="[Текст]"/>
      <dgm:spPr/>
      <dgm:t>
        <a:bodyPr/>
        <a:lstStyle/>
        <a:p>
          <a:r>
            <a:rPr lang="ru-RU" b="0" i="0" dirty="0" smtClean="0"/>
            <a:t>научно-информативный</a:t>
          </a:r>
          <a:endParaRPr lang="ru-RU" dirty="0"/>
        </a:p>
      </dgm:t>
    </dgm:pt>
    <dgm:pt modelId="{DC179BE6-BA07-4374-89F4-32B602FF3432}" type="parTrans" cxnId="{AD5B6E1F-C021-424E-A9CC-40FBD87A9053}">
      <dgm:prSet/>
      <dgm:spPr/>
      <dgm:t>
        <a:bodyPr/>
        <a:lstStyle/>
        <a:p>
          <a:endParaRPr lang="ru-RU"/>
        </a:p>
      </dgm:t>
    </dgm:pt>
    <dgm:pt modelId="{E22BFBDF-85C3-40F8-A317-4ECC30285EA2}" type="sibTrans" cxnId="{AD5B6E1F-C021-424E-A9CC-40FBD87A9053}">
      <dgm:prSet/>
      <dgm:spPr/>
      <dgm:t>
        <a:bodyPr/>
        <a:lstStyle/>
        <a:p>
          <a:endParaRPr lang="ru-RU"/>
        </a:p>
      </dgm:t>
    </dgm:pt>
    <dgm:pt modelId="{D0388057-89FB-4BDC-B7C7-3EA3D8D9F646}">
      <dgm:prSet phldrT="[Текст]"/>
      <dgm:spPr/>
      <dgm:t>
        <a:bodyPr/>
        <a:lstStyle/>
        <a:p>
          <a:r>
            <a:rPr lang="ru-RU" b="0" i="0" dirty="0" smtClean="0"/>
            <a:t>научно-справочный</a:t>
          </a:r>
          <a:endParaRPr lang="ru-RU" dirty="0"/>
        </a:p>
      </dgm:t>
    </dgm:pt>
    <dgm:pt modelId="{AD31612E-8301-4008-9237-D3BADB559508}" type="parTrans" cxnId="{92CE2D7F-B59D-43C8-870F-0F9AC323C41A}">
      <dgm:prSet/>
      <dgm:spPr/>
      <dgm:t>
        <a:bodyPr/>
        <a:lstStyle/>
        <a:p>
          <a:endParaRPr lang="ru-RU"/>
        </a:p>
      </dgm:t>
    </dgm:pt>
    <dgm:pt modelId="{30466AF1-4979-4204-A841-EF5A850EED1C}" type="sibTrans" cxnId="{92CE2D7F-B59D-43C8-870F-0F9AC323C41A}">
      <dgm:prSet/>
      <dgm:spPr/>
      <dgm:t>
        <a:bodyPr/>
        <a:lstStyle/>
        <a:p>
          <a:endParaRPr lang="ru-RU"/>
        </a:p>
      </dgm:t>
    </dgm:pt>
    <dgm:pt modelId="{6403BFEA-A81C-48B9-9D89-F0193211D807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C486AD72-5A62-4FCC-9B66-4CC7AFD1B9A8}" type="parTrans" cxnId="{D8604B8D-3583-4A1F-BC1A-4914D34B46A7}">
      <dgm:prSet/>
      <dgm:spPr/>
      <dgm:t>
        <a:bodyPr/>
        <a:lstStyle/>
        <a:p>
          <a:endParaRPr lang="ru-RU"/>
        </a:p>
      </dgm:t>
    </dgm:pt>
    <dgm:pt modelId="{BC49775E-A4F1-47E5-9243-305E9984B166}" type="sibTrans" cxnId="{D8604B8D-3583-4A1F-BC1A-4914D34B46A7}">
      <dgm:prSet/>
      <dgm:spPr/>
      <dgm:t>
        <a:bodyPr/>
        <a:lstStyle/>
        <a:p>
          <a:endParaRPr lang="ru-RU"/>
        </a:p>
      </dgm:t>
    </dgm:pt>
    <dgm:pt modelId="{D1E8B705-2BF6-40BF-8D0E-84DA2A4517DC}">
      <dgm:prSet phldrT="[Текст]"/>
      <dgm:spPr/>
      <dgm:t>
        <a:bodyPr/>
        <a:lstStyle/>
        <a:p>
          <a:r>
            <a:rPr lang="ru-RU" b="0" i="0" dirty="0" smtClean="0"/>
            <a:t>учебно-научный</a:t>
          </a:r>
          <a:endParaRPr lang="ru-RU" dirty="0"/>
        </a:p>
      </dgm:t>
    </dgm:pt>
    <dgm:pt modelId="{CCD4E80A-DC53-480F-A9C6-4DB081FD80E1}" type="parTrans" cxnId="{B82B97E8-0BEA-435C-9D00-CCA244F71934}">
      <dgm:prSet/>
      <dgm:spPr/>
      <dgm:t>
        <a:bodyPr/>
        <a:lstStyle/>
        <a:p>
          <a:endParaRPr lang="ru-RU"/>
        </a:p>
      </dgm:t>
    </dgm:pt>
    <dgm:pt modelId="{25B137C6-F1C4-4D59-88C8-61A617B88554}" type="sibTrans" cxnId="{B82B97E8-0BEA-435C-9D00-CCA244F71934}">
      <dgm:prSet/>
      <dgm:spPr/>
      <dgm:t>
        <a:bodyPr/>
        <a:lstStyle/>
        <a:p>
          <a:endParaRPr lang="ru-RU"/>
        </a:p>
      </dgm:t>
    </dgm:pt>
    <dgm:pt modelId="{5843FA39-709F-44C0-8A20-3D4EE1C1D5C7}">
      <dgm:prSet phldrT="[Текст]"/>
      <dgm:spPr/>
      <dgm:t>
        <a:bodyPr/>
        <a:lstStyle/>
        <a:p>
          <a:r>
            <a:rPr lang="ru-RU" b="0" i="0" dirty="0" smtClean="0"/>
            <a:t>научно-популярный</a:t>
          </a:r>
          <a:endParaRPr lang="ru-RU" dirty="0"/>
        </a:p>
      </dgm:t>
    </dgm:pt>
    <dgm:pt modelId="{B07931EC-2CF0-4103-A1B2-81D22E053085}" type="parTrans" cxnId="{DCC5858A-EB6A-4C39-894B-316BF6B40CAE}">
      <dgm:prSet/>
      <dgm:spPr/>
      <dgm:t>
        <a:bodyPr/>
        <a:lstStyle/>
        <a:p>
          <a:endParaRPr lang="ru-RU"/>
        </a:p>
      </dgm:t>
    </dgm:pt>
    <dgm:pt modelId="{3F77C5B7-EA0A-49EA-A496-BD124D11D836}" type="sibTrans" cxnId="{DCC5858A-EB6A-4C39-894B-316BF6B40CAE}">
      <dgm:prSet/>
      <dgm:spPr/>
      <dgm:t>
        <a:bodyPr/>
        <a:lstStyle/>
        <a:p>
          <a:endParaRPr lang="ru-RU"/>
        </a:p>
      </dgm:t>
    </dgm:pt>
    <dgm:pt modelId="{D698599F-E71F-4961-9553-9B7CFC4BC0C2}" type="pres">
      <dgm:prSet presAssocID="{0402FF8F-E0EE-4C34-AC82-F1D8ABCF388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E27F19-F1A6-4844-8CD8-7DF019BF8F2F}" type="pres">
      <dgm:prSet presAssocID="{19DD6301-AE4A-4EA4-AC41-D1AA8ADB0DD3}" presName="composite" presStyleCnt="0"/>
      <dgm:spPr/>
    </dgm:pt>
    <dgm:pt modelId="{CD399ECB-C257-4B8B-84DC-134FFF64AFDF}" type="pres">
      <dgm:prSet presAssocID="{19DD6301-AE4A-4EA4-AC41-D1AA8ADB0DD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F0CBA6-B79B-41C9-894C-F545C2A50ADD}" type="pres">
      <dgm:prSet presAssocID="{19DD6301-AE4A-4EA4-AC41-D1AA8ADB0DD3}" presName="descendantText" presStyleLbl="alignAcc1" presStyleIdx="0" presStyleCnt="3" custScaleY="68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D4DDF-0925-4081-A722-D179C346AE4D}" type="pres">
      <dgm:prSet presAssocID="{58F0BE9F-B67C-4DCD-98E1-EA422A47CDBE}" presName="sp" presStyleCnt="0"/>
      <dgm:spPr/>
    </dgm:pt>
    <dgm:pt modelId="{0AAC9B3D-744E-4DFB-8A50-8EB00660C0F1}" type="pres">
      <dgm:prSet presAssocID="{0CA62FFC-37E5-4F95-98F0-C3C2E6211665}" presName="composite" presStyleCnt="0"/>
      <dgm:spPr/>
    </dgm:pt>
    <dgm:pt modelId="{12775FF5-1D3C-491E-AA66-4DDA84816996}" type="pres">
      <dgm:prSet presAssocID="{0CA62FFC-37E5-4F95-98F0-C3C2E6211665}" presName="parentText" presStyleLbl="alignNode1" presStyleIdx="1" presStyleCnt="3" custLinFactNeighborY="26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A40D1-4450-4032-ADCC-D9E0622F1591}" type="pres">
      <dgm:prSet presAssocID="{0CA62FFC-37E5-4F95-98F0-C3C2E6211665}" presName="descendantText" presStyleLbl="alignAcc1" presStyleIdx="1" presStyleCnt="3" custScaleY="69451" custLinFactNeighborX="-219" custLinFactNeighborY="5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ED466-8E3C-44C2-962A-C540FC047E28}" type="pres">
      <dgm:prSet presAssocID="{A247C3F1-7911-46AE-B5B1-FBACDCDFD41D}" presName="sp" presStyleCnt="0"/>
      <dgm:spPr/>
    </dgm:pt>
    <dgm:pt modelId="{CE8EAB5D-30AE-4D45-B829-AEC6C9AA4ACB}" type="pres">
      <dgm:prSet presAssocID="{6403BFEA-A81C-48B9-9D89-F0193211D807}" presName="composite" presStyleCnt="0"/>
      <dgm:spPr/>
    </dgm:pt>
    <dgm:pt modelId="{DB675CDE-49D1-487B-A459-4D71CB8003F0}" type="pres">
      <dgm:prSet presAssocID="{6403BFEA-A81C-48B9-9D89-F0193211D807}" presName="parentText" presStyleLbl="alignNode1" presStyleIdx="2" presStyleCnt="3" custLinFactNeighborY="-6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0AE87-488A-4DEC-A23D-C46CD2C817E8}" type="pres">
      <dgm:prSet presAssocID="{6403BFEA-A81C-48B9-9D89-F0193211D807}" presName="descendantText" presStyleLbl="alignAcc1" presStyleIdx="2" presStyleCnt="3" custScaleY="79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5B6E1F-C021-424E-A9CC-40FBD87A9053}" srcId="{0CA62FFC-37E5-4F95-98F0-C3C2E6211665}" destId="{D432CB9D-A8C9-4402-A2A7-8B5DB68C8AC4}" srcOrd="0" destOrd="0" parTransId="{DC179BE6-BA07-4374-89F4-32B602FF3432}" sibTransId="{E22BFBDF-85C3-40F8-A317-4ECC30285EA2}"/>
    <dgm:cxn modelId="{4DB5BFF4-8687-448A-A5D7-C6667BBE3CEE}" type="presOf" srcId="{D0388057-89FB-4BDC-B7C7-3EA3D8D9F646}" destId="{AB8A40D1-4450-4032-ADCC-D9E0622F1591}" srcOrd="0" destOrd="1" presId="urn:microsoft.com/office/officeart/2005/8/layout/chevron2"/>
    <dgm:cxn modelId="{CB86FB4D-2B50-4FB2-873C-707C50F69F36}" srcId="{0402FF8F-E0EE-4C34-AC82-F1D8ABCF3881}" destId="{0CA62FFC-37E5-4F95-98F0-C3C2E6211665}" srcOrd="1" destOrd="0" parTransId="{854DA6B8-DE0D-4008-A5E1-9FA03989DEA5}" sibTransId="{A247C3F1-7911-46AE-B5B1-FBACDCDFD41D}"/>
    <dgm:cxn modelId="{44C61B2D-463F-4A6F-AB55-45AF7B3BC05F}" type="presOf" srcId="{20C1F77B-53EC-4D80-813B-F10A286956AD}" destId="{90F0CBA6-B79B-41C9-894C-F545C2A50ADD}" srcOrd="0" destOrd="1" presId="urn:microsoft.com/office/officeart/2005/8/layout/chevron2"/>
    <dgm:cxn modelId="{DCC5858A-EB6A-4C39-894B-316BF6B40CAE}" srcId="{6403BFEA-A81C-48B9-9D89-F0193211D807}" destId="{5843FA39-709F-44C0-8A20-3D4EE1C1D5C7}" srcOrd="1" destOrd="0" parTransId="{B07931EC-2CF0-4103-A1B2-81D22E053085}" sibTransId="{3F77C5B7-EA0A-49EA-A496-BD124D11D836}"/>
    <dgm:cxn modelId="{D8604B8D-3583-4A1F-BC1A-4914D34B46A7}" srcId="{0402FF8F-E0EE-4C34-AC82-F1D8ABCF3881}" destId="{6403BFEA-A81C-48B9-9D89-F0193211D807}" srcOrd="2" destOrd="0" parTransId="{C486AD72-5A62-4FCC-9B66-4CC7AFD1B9A8}" sibTransId="{BC49775E-A4F1-47E5-9243-305E9984B166}"/>
    <dgm:cxn modelId="{B82B97E8-0BEA-435C-9D00-CCA244F71934}" srcId="{6403BFEA-A81C-48B9-9D89-F0193211D807}" destId="{D1E8B705-2BF6-40BF-8D0E-84DA2A4517DC}" srcOrd="0" destOrd="0" parTransId="{CCD4E80A-DC53-480F-A9C6-4DB081FD80E1}" sibTransId="{25B137C6-F1C4-4D59-88C8-61A617B88554}"/>
    <dgm:cxn modelId="{59361264-0EAB-45BB-9F73-20F635A96B61}" type="presOf" srcId="{D1E8B705-2BF6-40BF-8D0E-84DA2A4517DC}" destId="{3EE0AE87-488A-4DEC-A23D-C46CD2C817E8}" srcOrd="0" destOrd="0" presId="urn:microsoft.com/office/officeart/2005/8/layout/chevron2"/>
    <dgm:cxn modelId="{A4289A81-7D3B-46F6-995D-D571B90508D2}" type="presOf" srcId="{19DD6301-AE4A-4EA4-AC41-D1AA8ADB0DD3}" destId="{CD399ECB-C257-4B8B-84DC-134FFF64AFDF}" srcOrd="0" destOrd="0" presId="urn:microsoft.com/office/officeart/2005/8/layout/chevron2"/>
    <dgm:cxn modelId="{B7894361-B7D5-46F6-A2FC-ED011EC60131}" type="presOf" srcId="{0402FF8F-E0EE-4C34-AC82-F1D8ABCF3881}" destId="{D698599F-E71F-4961-9553-9B7CFC4BC0C2}" srcOrd="0" destOrd="0" presId="urn:microsoft.com/office/officeart/2005/8/layout/chevron2"/>
    <dgm:cxn modelId="{E1D8ADB9-1C2E-4CB5-920E-0C4DD57900E5}" srcId="{0402FF8F-E0EE-4C34-AC82-F1D8ABCF3881}" destId="{19DD6301-AE4A-4EA4-AC41-D1AA8ADB0DD3}" srcOrd="0" destOrd="0" parTransId="{0E218DB9-4711-440B-87A9-25D8A89ACC7C}" sibTransId="{58F0BE9F-B67C-4DCD-98E1-EA422A47CDBE}"/>
    <dgm:cxn modelId="{A7C1CD8D-217B-4765-87B8-1F857470B711}" type="presOf" srcId="{6403BFEA-A81C-48B9-9D89-F0193211D807}" destId="{DB675CDE-49D1-487B-A459-4D71CB8003F0}" srcOrd="0" destOrd="0" presId="urn:microsoft.com/office/officeart/2005/8/layout/chevron2"/>
    <dgm:cxn modelId="{3B431DF0-EB7F-4519-86B1-826A4C2ABC7B}" type="presOf" srcId="{D432CB9D-A8C9-4402-A2A7-8B5DB68C8AC4}" destId="{AB8A40D1-4450-4032-ADCC-D9E0622F1591}" srcOrd="0" destOrd="0" presId="urn:microsoft.com/office/officeart/2005/8/layout/chevron2"/>
    <dgm:cxn modelId="{9C02F21C-AF2A-47BC-981F-36976CC5F153}" type="presOf" srcId="{0CA62FFC-37E5-4F95-98F0-C3C2E6211665}" destId="{12775FF5-1D3C-491E-AA66-4DDA84816996}" srcOrd="0" destOrd="0" presId="urn:microsoft.com/office/officeart/2005/8/layout/chevron2"/>
    <dgm:cxn modelId="{92CE2D7F-B59D-43C8-870F-0F9AC323C41A}" srcId="{0CA62FFC-37E5-4F95-98F0-C3C2E6211665}" destId="{D0388057-89FB-4BDC-B7C7-3EA3D8D9F646}" srcOrd="1" destOrd="0" parTransId="{AD31612E-8301-4008-9237-D3BADB559508}" sibTransId="{30466AF1-4979-4204-A841-EF5A850EED1C}"/>
    <dgm:cxn modelId="{084FCF31-149F-4D5F-8BE6-ABD888845DEF}" srcId="{19DD6301-AE4A-4EA4-AC41-D1AA8ADB0DD3}" destId="{20C1F77B-53EC-4D80-813B-F10A286956AD}" srcOrd="1" destOrd="0" parTransId="{BB5FE735-DCAB-497B-9E28-2DB817C2A92D}" sibTransId="{59D095B1-1629-464D-BB86-2B91B1FDD597}"/>
    <dgm:cxn modelId="{D2C864B7-2B93-448D-9E5C-C6D3EDF771AF}" type="presOf" srcId="{5843FA39-709F-44C0-8A20-3D4EE1C1D5C7}" destId="{3EE0AE87-488A-4DEC-A23D-C46CD2C817E8}" srcOrd="0" destOrd="1" presId="urn:microsoft.com/office/officeart/2005/8/layout/chevron2"/>
    <dgm:cxn modelId="{A3144288-722C-4DE8-9F50-FCBD6C6CCA27}" type="presOf" srcId="{168CFC72-1C12-4C40-A12A-6D21414EB883}" destId="{90F0CBA6-B79B-41C9-894C-F545C2A50ADD}" srcOrd="0" destOrd="0" presId="urn:microsoft.com/office/officeart/2005/8/layout/chevron2"/>
    <dgm:cxn modelId="{C9079527-1222-4049-90BF-101EB94B8560}" srcId="{19DD6301-AE4A-4EA4-AC41-D1AA8ADB0DD3}" destId="{168CFC72-1C12-4C40-A12A-6D21414EB883}" srcOrd="0" destOrd="0" parTransId="{88073468-FCD6-444D-B32A-D30D3FFC081B}" sibTransId="{ED8884D4-09C2-49DD-9AC3-A793284DE10E}"/>
    <dgm:cxn modelId="{CCACC179-F9AD-40FE-8A3D-E38E13BF324A}" type="presParOf" srcId="{D698599F-E71F-4961-9553-9B7CFC4BC0C2}" destId="{04E27F19-F1A6-4844-8CD8-7DF019BF8F2F}" srcOrd="0" destOrd="0" presId="urn:microsoft.com/office/officeart/2005/8/layout/chevron2"/>
    <dgm:cxn modelId="{B31145C9-0F27-41BE-AFF5-484C4BF9BEDF}" type="presParOf" srcId="{04E27F19-F1A6-4844-8CD8-7DF019BF8F2F}" destId="{CD399ECB-C257-4B8B-84DC-134FFF64AFDF}" srcOrd="0" destOrd="0" presId="urn:microsoft.com/office/officeart/2005/8/layout/chevron2"/>
    <dgm:cxn modelId="{E11E16FD-773D-4D7F-8F13-C879EE7D99FC}" type="presParOf" srcId="{04E27F19-F1A6-4844-8CD8-7DF019BF8F2F}" destId="{90F0CBA6-B79B-41C9-894C-F545C2A50ADD}" srcOrd="1" destOrd="0" presId="urn:microsoft.com/office/officeart/2005/8/layout/chevron2"/>
    <dgm:cxn modelId="{DDD47F37-184A-450E-9ACA-3ACA11E9B2F5}" type="presParOf" srcId="{D698599F-E71F-4961-9553-9B7CFC4BC0C2}" destId="{65AD4DDF-0925-4081-A722-D179C346AE4D}" srcOrd="1" destOrd="0" presId="urn:microsoft.com/office/officeart/2005/8/layout/chevron2"/>
    <dgm:cxn modelId="{87CA507A-362F-4AD5-A005-9538E05B6B7D}" type="presParOf" srcId="{D698599F-E71F-4961-9553-9B7CFC4BC0C2}" destId="{0AAC9B3D-744E-4DFB-8A50-8EB00660C0F1}" srcOrd="2" destOrd="0" presId="urn:microsoft.com/office/officeart/2005/8/layout/chevron2"/>
    <dgm:cxn modelId="{A78689C7-C3DC-4B23-B5FF-B9480BB3F9FE}" type="presParOf" srcId="{0AAC9B3D-744E-4DFB-8A50-8EB00660C0F1}" destId="{12775FF5-1D3C-491E-AA66-4DDA84816996}" srcOrd="0" destOrd="0" presId="urn:microsoft.com/office/officeart/2005/8/layout/chevron2"/>
    <dgm:cxn modelId="{5F2BFB7A-9958-4D0E-8DE6-045E802650BE}" type="presParOf" srcId="{0AAC9B3D-744E-4DFB-8A50-8EB00660C0F1}" destId="{AB8A40D1-4450-4032-ADCC-D9E0622F1591}" srcOrd="1" destOrd="0" presId="urn:microsoft.com/office/officeart/2005/8/layout/chevron2"/>
    <dgm:cxn modelId="{7461BA53-EF69-47CD-B267-93CADE723F57}" type="presParOf" srcId="{D698599F-E71F-4961-9553-9B7CFC4BC0C2}" destId="{9F3ED466-8E3C-44C2-962A-C540FC047E28}" srcOrd="3" destOrd="0" presId="urn:microsoft.com/office/officeart/2005/8/layout/chevron2"/>
    <dgm:cxn modelId="{E3FD4A44-BDB1-4225-93E4-0B10B30FBF23}" type="presParOf" srcId="{D698599F-E71F-4961-9553-9B7CFC4BC0C2}" destId="{CE8EAB5D-30AE-4D45-B829-AEC6C9AA4ACB}" srcOrd="4" destOrd="0" presId="urn:microsoft.com/office/officeart/2005/8/layout/chevron2"/>
    <dgm:cxn modelId="{E5135D9E-45D0-40CF-A758-4D2F54C4AA07}" type="presParOf" srcId="{CE8EAB5D-30AE-4D45-B829-AEC6C9AA4ACB}" destId="{DB675CDE-49D1-487B-A459-4D71CB8003F0}" srcOrd="0" destOrd="0" presId="urn:microsoft.com/office/officeart/2005/8/layout/chevron2"/>
    <dgm:cxn modelId="{C5D6557A-B388-4F37-BB41-6B75885774B6}" type="presParOf" srcId="{CE8EAB5D-30AE-4D45-B829-AEC6C9AA4ACB}" destId="{3EE0AE87-488A-4DEC-A23D-C46CD2C817E8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6F49B-849B-4F59-B17E-201D34FBA9A7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9FAC9-B59B-43D8-BE2B-D2E26DE104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715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9FAC9-B59B-43D8-BE2B-D2E26DE1041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561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992888" cy="2880320"/>
          </a:xfrm>
        </p:spPr>
        <p:txBody>
          <a:bodyPr/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i="1" dirty="0" smtClean="0"/>
              <a:t>Синтаксические конструкции</a:t>
            </a:r>
            <a:r>
              <a:rPr lang="en-US" sz="4400" b="1" i="1" dirty="0" smtClean="0"/>
              <a:t>,</a:t>
            </a:r>
            <a:r>
              <a:rPr lang="ru-RU" sz="4400" b="1" i="1" dirty="0" smtClean="0"/>
              <a:t>характерные для научного стиля речи</a:t>
            </a:r>
            <a:endParaRPr lang="ru-RU" sz="44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-12291" y="5949280"/>
            <a:ext cx="9156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Автор</a:t>
            </a:r>
            <a:r>
              <a:rPr lang="en-US" sz="3200" dirty="0" smtClean="0"/>
              <a:t>:</a:t>
            </a:r>
            <a:r>
              <a:rPr lang="kk-KZ" sz="3200" dirty="0" smtClean="0"/>
              <a:t> Ахметчина </a:t>
            </a:r>
            <a:r>
              <a:rPr lang="kk-KZ" sz="3200" dirty="0" smtClean="0"/>
              <a:t>Каламкас Ермашевна</a:t>
            </a:r>
            <a:endParaRPr lang="ru-RU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" y="692696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КГУ имени </a:t>
            </a:r>
            <a:r>
              <a:rPr lang="ru-RU" sz="3200" dirty="0" err="1" smtClean="0"/>
              <a:t>А.Байтурсынова</a:t>
            </a:r>
            <a:endParaRPr lang="ru-RU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24845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784976" cy="2232248"/>
          </a:xfrm>
        </p:spPr>
        <p:txBody>
          <a:bodyPr/>
          <a:lstStyle/>
          <a:p>
            <a:pPr marL="18288" indent="0" algn="just">
              <a:buNone/>
            </a:pPr>
            <a:r>
              <a:rPr lang="ru-RU" dirty="0">
                <a:effectLst/>
              </a:rPr>
              <a:t>Данная функционально-стилевая разновидность литературного языка обслуживает разнообразные отрасли науки (точные, естественные, гуманитарные и др.), область техники и производства и реализуется в монографиях, научных статьях, диссертациях, рефератах, тезисах, научных </a:t>
            </a:r>
            <a:r>
              <a:rPr lang="ru-RU" dirty="0" err="1">
                <a:effectLst/>
              </a:rPr>
              <a:t>докладаx</a:t>
            </a:r>
            <a:r>
              <a:rPr lang="ru-RU" dirty="0">
                <a:effectLst/>
              </a:rPr>
              <a:t>, лекциях, учебной и научно-технической литературе, сообщениях на научные темы и т.д.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08920"/>
            <a:ext cx="8568952" cy="2016224"/>
          </a:xfrm>
        </p:spPr>
        <p:txBody>
          <a:bodyPr/>
          <a:lstStyle/>
          <a:p>
            <a:pPr fontAlgn="base"/>
            <a:r>
              <a:rPr lang="ru-RU" sz="2000" dirty="0">
                <a:effectLst/>
              </a:rPr>
              <a:t>Для научного стиля характерно широкое использование абстрактной лексики, явно преобладающей над конкретной: испарение, замерзание, давление, мышление, отражение, излучение, невесомость, кислотность, изменяемость и т.д.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Общая характеристика научного стиля речи</a:t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7424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764705"/>
            <a:ext cx="8712968" cy="5544616"/>
          </a:xfrm>
        </p:spPr>
        <p:txBody>
          <a:bodyPr/>
          <a:lstStyle/>
          <a:p>
            <a:r>
              <a:rPr lang="ru-RU" dirty="0">
                <a:effectLst/>
              </a:rPr>
              <a:t>Научный стиль речи является средством общения в области науки и учебно-научной деятельности, он принадлежит к числу книжных стилей русского литературного языка, обладающих общими условиями функционирования и схожими языковыми особенностями, среди которых: предварительное обдумывание высказывания, монологический характер речи, строгий отбор языковых средств, стремление к нормированной речи. Появление и развитие научного стиля связано с прогрессом научных знаний в различных областях жизни и деятельности природы и человека. Первоначально научное изложение было приближено к стилю художественного повествования, но создание в греческом языке, распространявшем свое влияние на весь культурный мир, устойчивой научной терминологии привело к отделению научного стиля от художественного.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733256"/>
            <a:ext cx="7543800" cy="86409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330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29627865"/>
              </p:ext>
            </p:extLst>
          </p:nvPr>
        </p:nvGraphicFramePr>
        <p:xfrm>
          <a:off x="0" y="836712"/>
          <a:ext cx="9004300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10800000" flipV="1">
            <a:off x="323528" y="188640"/>
            <a:ext cx="8064896" cy="504056"/>
          </a:xfrm>
        </p:spPr>
        <p:txBody>
          <a:bodyPr/>
          <a:lstStyle/>
          <a:p>
            <a:r>
              <a:rPr lang="ru-RU" sz="2400" dirty="0">
                <a:effectLst/>
              </a:rPr>
              <a:t>Научный стиль речи имеет </a:t>
            </a:r>
            <a:r>
              <a:rPr lang="ru-RU" sz="2400" dirty="0" smtClean="0">
                <a:effectLst/>
              </a:rPr>
              <a:t>разновидности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70599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97081681"/>
              </p:ext>
            </p:extLst>
          </p:nvPr>
        </p:nvGraphicFramePr>
        <p:xfrm>
          <a:off x="-2" y="0"/>
          <a:ext cx="9144003" cy="68579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1"/>
                <a:gridCol w="3048001"/>
                <a:gridCol w="3048001"/>
              </a:tblGrid>
              <a:tr h="121045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Конструкции, их значения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effectLst/>
                        </a:rPr>
                        <a:t>Способ выражения именной части составного сказуемого</a:t>
                      </a:r>
                      <a:endParaRPr lang="ru-RU" dirty="0"/>
                    </a:p>
                  </a:txBody>
                  <a:tcPr/>
                </a:tc>
              </a:tr>
              <a:tr h="2002001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Что-(это) что.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есть что.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называется чем.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Значение: определение сущности предмета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Математическая логика – это наука, исследующая математические доказательства.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Квадрат есть равносторонний треугольник.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Уравнение (19) называется уравнением прямой, проходящей через начало.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Существительное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И.п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-//-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Существительное Т.п.</a:t>
                      </a:r>
                      <a:endParaRPr lang="ru-RU" sz="1400" dirty="0"/>
                    </a:p>
                  </a:txBody>
                  <a:tcPr/>
                </a:tc>
              </a:tr>
              <a:tr h="1224633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является чем.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Значение: для обозначения основного содержания или качества предмета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Площадь треугольника является величиной положительной.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Существительное Т.п.</a:t>
                      </a:r>
                      <a:endParaRPr lang="ru-RU" sz="1400" dirty="0"/>
                    </a:p>
                  </a:txBody>
                  <a:tcPr/>
                </a:tc>
              </a:tr>
              <a:tr h="1210455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считается чем.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считают чем.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кривая не алгебраическая, то она считается трансцендентной.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Энергией считают единую меру различных форм движения.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10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Что носит (получило) название чего.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/>
                          <a:ea typeface="Times New Roman"/>
                        </a:rPr>
                        <a:t>Обозначение цели действия или явления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Числа рациональные и иррациональные получили общее название вещественных чисел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Существительное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Р.п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091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98500853"/>
              </p:ext>
            </p:extLst>
          </p:nvPr>
        </p:nvGraphicFramePr>
        <p:xfrm>
          <a:off x="3332" y="-1251520"/>
          <a:ext cx="9180512" cy="8484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608512"/>
              </a:tblGrid>
              <a:tr h="134320">
                <a:tc>
                  <a:txBody>
                    <a:bodyPr/>
                    <a:lstStyle/>
                    <a:p>
                      <a:r>
                        <a:rPr lang="ru-RU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Смысло</a:t>
                      </a: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-речевая ситуация (функция)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Языковые средства (форма)</a:t>
                      </a:r>
                      <a:endParaRPr lang="ru-RU" dirty="0"/>
                    </a:p>
                  </a:txBody>
                  <a:tcPr/>
                </a:tc>
              </a:tr>
              <a:tr h="554408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предмета (дефиниция)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есть что; Что – это что; Что называется чем; Что называют чем</a:t>
                      </a:r>
                      <a:endParaRPr lang="ru-RU" sz="1400" dirty="0"/>
                    </a:p>
                  </a:txBody>
                  <a:tcPr/>
                </a:tc>
              </a:tr>
              <a:tr h="554408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Введение термина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носит название чего; Что получило название чего; Что имеет название чего</a:t>
                      </a:r>
                      <a:endParaRPr lang="ru-RU" sz="1400" dirty="0"/>
                    </a:p>
                  </a:txBody>
                  <a:tcPr/>
                </a:tc>
              </a:tr>
              <a:tr h="712889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Квалификация предмета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считают чем (каким); Что считается чем (каким); Что представляет собой что; Что кажется (казалось) чем (каким); Что заключается в чем; Что состоит в чем</a:t>
                      </a:r>
                      <a:endParaRPr lang="ru-RU" sz="1400" dirty="0"/>
                    </a:p>
                  </a:txBody>
                  <a:tcPr/>
                </a:tc>
              </a:tr>
              <a:tr h="554408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Принадлежность предмета к классу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 относится к чему;  Что принадлежит к чему; Что входит в группу (класс, тип) чего; Что является одним из чего</a:t>
                      </a:r>
                      <a:endParaRPr lang="ru-RU" sz="1400" dirty="0"/>
                    </a:p>
                  </a:txBody>
                  <a:tcPr/>
                </a:tc>
              </a:tr>
              <a:tr h="919857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Классификация предмета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Что делят на что; Что разделяют на что; Что подразделяют на что; Различают что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Что делится на что; Что разделяют на что; Что подразделяется на что; Что различается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34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Качественный состав, строение предмета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Что входит в состав чего; Что содержится в чем; Что образует что; Что является составной частью чего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Что состоит из чего; Что содержит что; Что включает в себя что; Что имеет в своем составе что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554408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Количественный состав предмета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Сколько чего входит в состав чего; Сколько чего содержится в чем; Сколько чего падает на долю чего; Сколько чего приходится на долю чего</a:t>
                      </a:r>
                      <a:endParaRPr lang="ru-RU" sz="1400" dirty="0"/>
                    </a:p>
                  </a:txBody>
                  <a:tcPr/>
                </a:tc>
              </a:tr>
              <a:tr h="70012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Возникновение, происхождение предмета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Что(кто) возникает; Что образуется из чего; Что происходит из чего (от кого); Что развивается из чего; Что зарождается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Что (кто) появляется; Что получается; Кто получает что; Что получено кем; Что вырабатывает что; Что вырабатывается чем; Что выделяется чем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Кто создает что; Что изобретает что; Кто конструирует что; Кто изготовляет что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777240" y="5791200"/>
            <a:ext cx="7543800" cy="8607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394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07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8b08894bb4f663d333660bf104c5b9e8ff2728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108</TotalTime>
  <Words>640</Words>
  <Application>Microsoft Office PowerPoint</Application>
  <PresentationFormat>Экран (4:3)</PresentationFormat>
  <Paragraphs>66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Базовая</vt:lpstr>
      <vt:lpstr>    Синтаксические конструкции,характерные для научного стиля речи</vt:lpstr>
      <vt:lpstr>Для научного стиля характерно широкое использование абстрактной лексики, явно преобладающей над конкретной: испарение, замерзание, давление, мышление, отражение, излучение, невесомость, кислотность, изменяемость и т.д. Общая характеристика научного стиля речи </vt:lpstr>
      <vt:lpstr>Слайд 3</vt:lpstr>
      <vt:lpstr>Научный стиль речи имеет разновидности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shaxnoza</dc:creator>
  <cp:lastModifiedBy>User</cp:lastModifiedBy>
  <cp:revision>16</cp:revision>
  <dcterms:created xsi:type="dcterms:W3CDTF">2016-02-21T09:03:00Z</dcterms:created>
  <dcterms:modified xsi:type="dcterms:W3CDTF">2016-02-29T10:41:53Z</dcterms:modified>
</cp:coreProperties>
</file>