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diagrams/colors2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20" y="-2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1">
  <dgm:title val=""/>
  <dgm:desc val=""/>
  <dgm:catLst>
    <dgm:cat type="accent2" pri="11100"/>
  </dgm:catLst>
  <dgm:styleLbl name="node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4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2">
        <a:alpha val="4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2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2">
        <a:alpha val="90000"/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B26DF32-7C56-4867-8DD5-DF9D9E779A54}" type="doc">
      <dgm:prSet loTypeId="urn:microsoft.com/office/officeart/2005/8/layout/chevron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E2FD726F-FE4B-4040-B0A0-AFC9773536E4}">
      <dgm:prSet phldrT="[Текст]"/>
      <dgm:spPr/>
      <dgm:t>
        <a:bodyPr/>
        <a:lstStyle/>
        <a:p>
          <a:r>
            <a:rPr lang="ru-RU" dirty="0" smtClean="0"/>
            <a:t>1</a:t>
          </a:r>
          <a:endParaRPr lang="ru-RU" dirty="0"/>
        </a:p>
      </dgm:t>
    </dgm:pt>
    <dgm:pt modelId="{1352E699-AD0C-483B-913A-2936BE53CED3}" type="parTrans" cxnId="{80C2AC64-14FC-4DC9-ADA2-1430B4411CEB}">
      <dgm:prSet/>
      <dgm:spPr/>
      <dgm:t>
        <a:bodyPr/>
        <a:lstStyle/>
        <a:p>
          <a:endParaRPr lang="ru-RU"/>
        </a:p>
      </dgm:t>
    </dgm:pt>
    <dgm:pt modelId="{A059D640-BDC3-4807-A70B-EAA926804867}" type="sibTrans" cxnId="{80C2AC64-14FC-4DC9-ADA2-1430B4411CEB}">
      <dgm:prSet/>
      <dgm:spPr/>
      <dgm:t>
        <a:bodyPr/>
        <a:lstStyle/>
        <a:p>
          <a:endParaRPr lang="ru-RU"/>
        </a:p>
      </dgm:t>
    </dgm:pt>
    <dgm:pt modelId="{58B905DF-2294-4884-9B14-BBC9158B36A1}">
      <dgm:prSet phldrT="[Текст]"/>
      <dgm:spPr/>
      <dgm:t>
        <a:bodyPr/>
        <a:lstStyle/>
        <a:p>
          <a:r>
            <a:rPr lang="ru-RU" dirty="0" smtClean="0"/>
            <a:t>2</a:t>
          </a:r>
          <a:endParaRPr lang="ru-RU" dirty="0"/>
        </a:p>
      </dgm:t>
    </dgm:pt>
    <dgm:pt modelId="{ACE8B618-188C-4DFF-AC33-5EBAA8DB6602}" type="parTrans" cxnId="{66360CCA-F474-4846-AE04-8AEF8D4AFAC5}">
      <dgm:prSet/>
      <dgm:spPr/>
      <dgm:t>
        <a:bodyPr/>
        <a:lstStyle/>
        <a:p>
          <a:endParaRPr lang="ru-RU"/>
        </a:p>
      </dgm:t>
    </dgm:pt>
    <dgm:pt modelId="{27DC80E1-BB06-4D9D-B2E0-49AF34A8887F}" type="sibTrans" cxnId="{66360CCA-F474-4846-AE04-8AEF8D4AFAC5}">
      <dgm:prSet/>
      <dgm:spPr/>
      <dgm:t>
        <a:bodyPr/>
        <a:lstStyle/>
        <a:p>
          <a:endParaRPr lang="ru-RU"/>
        </a:p>
      </dgm:t>
    </dgm:pt>
    <dgm:pt modelId="{810927B4-CBF6-4A42-8BB9-1272A6160E7F}">
      <dgm:prSet phldrT="[Текст]"/>
      <dgm:spPr/>
      <dgm:t>
        <a:bodyPr/>
        <a:lstStyle/>
        <a:p>
          <a:r>
            <a:rPr lang="ru-RU" dirty="0" smtClean="0"/>
            <a:t>3</a:t>
          </a:r>
          <a:endParaRPr lang="ru-RU" dirty="0"/>
        </a:p>
      </dgm:t>
    </dgm:pt>
    <dgm:pt modelId="{18A702D3-E586-4AC0-AA69-DC5F6685A91E}" type="parTrans" cxnId="{46D3E4E1-A9AC-4294-A924-8222AEC6153D}">
      <dgm:prSet/>
      <dgm:spPr/>
      <dgm:t>
        <a:bodyPr/>
        <a:lstStyle/>
        <a:p>
          <a:endParaRPr lang="ru-RU"/>
        </a:p>
      </dgm:t>
    </dgm:pt>
    <dgm:pt modelId="{6715128B-C764-4B6D-8422-C3B2D9C863D3}" type="sibTrans" cxnId="{46D3E4E1-A9AC-4294-A924-8222AEC6153D}">
      <dgm:prSet/>
      <dgm:spPr/>
      <dgm:t>
        <a:bodyPr/>
        <a:lstStyle/>
        <a:p>
          <a:endParaRPr lang="ru-RU"/>
        </a:p>
      </dgm:t>
    </dgm:pt>
    <dgm:pt modelId="{CE4EA9D4-E2FB-4656-AECE-EABC657CF107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r>
            <a:rPr lang="ru-RU" dirty="0" smtClean="0">
              <a:solidFill>
                <a:srgbClr val="C00000"/>
              </a:solidFill>
            </a:rPr>
            <a:t>4</a:t>
          </a:r>
          <a:endParaRPr lang="ru-RU" dirty="0">
            <a:solidFill>
              <a:srgbClr val="C00000"/>
            </a:solidFill>
          </a:endParaRPr>
        </a:p>
      </dgm:t>
    </dgm:pt>
    <dgm:pt modelId="{AD234D8C-D482-456C-BDB3-511C9FEEE3ED}" type="parTrans" cxnId="{3AA1F7D1-95AF-4D9D-875C-72C7484BBC69}">
      <dgm:prSet/>
      <dgm:spPr/>
      <dgm:t>
        <a:bodyPr/>
        <a:lstStyle/>
        <a:p>
          <a:endParaRPr lang="ru-RU"/>
        </a:p>
      </dgm:t>
    </dgm:pt>
    <dgm:pt modelId="{298AEC04-D7FF-431B-8B11-F135C467A8E4}" type="sibTrans" cxnId="{3AA1F7D1-95AF-4D9D-875C-72C7484BBC69}">
      <dgm:prSet/>
      <dgm:spPr/>
      <dgm:t>
        <a:bodyPr/>
        <a:lstStyle/>
        <a:p>
          <a:endParaRPr lang="ru-RU"/>
        </a:p>
      </dgm:t>
    </dgm:pt>
    <dgm:pt modelId="{7B777461-B81E-46F8-9328-505C05246F6F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ru-RU" sz="1200" dirty="0"/>
        </a:p>
      </dgm:t>
    </dgm:pt>
    <dgm:pt modelId="{9396A76C-AD3E-4229-BC29-B05E915653F0}" type="parTrans" cxnId="{1E7C8B7E-4DAC-454F-BB27-5CEEFDCAAED9}">
      <dgm:prSet/>
      <dgm:spPr/>
      <dgm:t>
        <a:bodyPr/>
        <a:lstStyle/>
        <a:p>
          <a:endParaRPr lang="ru-RU"/>
        </a:p>
      </dgm:t>
    </dgm:pt>
    <dgm:pt modelId="{76DAC2D0-9860-49A3-8540-327D56415CE4}" type="sibTrans" cxnId="{1E7C8B7E-4DAC-454F-BB27-5CEEFDCAAED9}">
      <dgm:prSet/>
      <dgm:spPr/>
      <dgm:t>
        <a:bodyPr/>
        <a:lstStyle/>
        <a:p>
          <a:endParaRPr lang="ru-RU"/>
        </a:p>
      </dgm:t>
    </dgm:pt>
    <dgm:pt modelId="{679AB377-44E2-43D0-88E3-F37FE4BF7CA9}">
      <dgm:prSet custT="1"/>
      <dgm:spPr/>
      <dgm:t>
        <a:bodyPr/>
        <a:lstStyle/>
        <a:p>
          <a:r>
            <a:rPr lang="kk-KZ" sz="1400" b="1" dirty="0" smtClean="0">
              <a:solidFill>
                <a:srgbClr val="C00000"/>
              </a:solidFill>
            </a:rPr>
            <a:t>Қызметтік құжаттар бейтарап (нейтральный) қалыппен, ресми түрде жазылуы керек. Қызметтік хат жазу барысында адресатты марапаттап, мадақтайтын немесе намысына тиетін, дөрекі сөздерді қолданудан аулақ болған жөн</a:t>
          </a:r>
          <a:endParaRPr lang="ru-RU" sz="1400" b="1" dirty="0">
            <a:solidFill>
              <a:srgbClr val="C00000"/>
            </a:solidFill>
          </a:endParaRPr>
        </a:p>
      </dgm:t>
    </dgm:pt>
    <dgm:pt modelId="{3BF7441B-B30B-41DF-BA29-C21FF7319D8B}" type="parTrans" cxnId="{93CC6CBD-275E-454C-9029-048602F506BA}">
      <dgm:prSet/>
      <dgm:spPr/>
      <dgm:t>
        <a:bodyPr/>
        <a:lstStyle/>
        <a:p>
          <a:endParaRPr lang="ru-RU"/>
        </a:p>
      </dgm:t>
    </dgm:pt>
    <dgm:pt modelId="{93E008D4-5FC3-4B4D-A90D-A8338969095C}" type="sibTrans" cxnId="{93CC6CBD-275E-454C-9029-048602F506BA}">
      <dgm:prSet/>
      <dgm:spPr/>
      <dgm:t>
        <a:bodyPr/>
        <a:lstStyle/>
        <a:p>
          <a:endParaRPr lang="ru-RU"/>
        </a:p>
      </dgm:t>
    </dgm:pt>
    <dgm:pt modelId="{D6F67DC5-B734-4FEE-A7B9-DA7619300FD7}">
      <dgm:prSet custT="1"/>
      <dgm:spPr/>
      <dgm:t>
        <a:bodyPr/>
        <a:lstStyle/>
        <a:p>
          <a:r>
            <a:rPr lang="kk-KZ" sz="1400" b="1" dirty="0" smtClean="0">
              <a:solidFill>
                <a:srgbClr val="C00000"/>
              </a:solidFill>
            </a:rPr>
            <a:t>Өз өтініш, талаптарыңызды орынды көрсете білуге тырысыңыз. Қызмет бабындағы, кез келген оқиға, жағдай, мәселеге баға беріп, оны ресми құжатта көрсету, баяндау я хабарлау барысында барынша салқынқандылық танытыңыз. Көп эмоцияға бой ұрмаңыз. </a:t>
          </a:r>
          <a:endParaRPr lang="ru-RU" sz="1400" b="1" dirty="0">
            <a:solidFill>
              <a:srgbClr val="C00000"/>
            </a:solidFill>
          </a:endParaRPr>
        </a:p>
      </dgm:t>
    </dgm:pt>
    <dgm:pt modelId="{EB014B40-AFCD-4E74-BA40-4BAF8563FD99}" type="parTrans" cxnId="{C0F51F07-A3D7-4F97-8D3F-DE6802B7A884}">
      <dgm:prSet/>
      <dgm:spPr/>
      <dgm:t>
        <a:bodyPr/>
        <a:lstStyle/>
        <a:p>
          <a:endParaRPr lang="ru-RU"/>
        </a:p>
      </dgm:t>
    </dgm:pt>
    <dgm:pt modelId="{862C82C3-77DF-4940-A96C-A1E6E5CD6734}" type="sibTrans" cxnId="{C0F51F07-A3D7-4F97-8D3F-DE6802B7A884}">
      <dgm:prSet/>
      <dgm:spPr/>
      <dgm:t>
        <a:bodyPr/>
        <a:lstStyle/>
        <a:p>
          <a:endParaRPr lang="ru-RU"/>
        </a:p>
      </dgm:t>
    </dgm:pt>
    <dgm:pt modelId="{C83B6C1C-CD22-4AAF-8700-F5B5B7BFB0F7}">
      <dgm:prSet custT="1"/>
      <dgm:spPr/>
      <dgm:t>
        <a:bodyPr/>
        <a:lstStyle/>
        <a:p>
          <a:r>
            <a:rPr lang="kk-KZ" sz="1400" b="1" dirty="0" smtClean="0">
              <a:solidFill>
                <a:srgbClr val="C00000"/>
              </a:solidFill>
            </a:rPr>
            <a:t>егер қызметтік хатта ол мекеменің, я қызметкердің өтінішін я болмаса тапсырылған ісін орындау мүмкін емес екендігін айтқыңыз келсе хатты бірден “ол мәселенің орындалуы я қабылодануы мүмкін емес” деген сөздерден бастамаңыз.</a:t>
          </a:r>
          <a:endParaRPr lang="ru-RU" sz="1400" b="1" dirty="0">
            <a:solidFill>
              <a:srgbClr val="C00000"/>
            </a:solidFill>
          </a:endParaRPr>
        </a:p>
      </dgm:t>
    </dgm:pt>
    <dgm:pt modelId="{4A8365FA-0EE3-4985-8026-640BB2430863}" type="parTrans" cxnId="{8D06BB3D-9633-4B05-B90F-6303A0A75608}">
      <dgm:prSet/>
      <dgm:spPr/>
      <dgm:t>
        <a:bodyPr/>
        <a:lstStyle/>
        <a:p>
          <a:endParaRPr lang="ru-RU"/>
        </a:p>
      </dgm:t>
    </dgm:pt>
    <dgm:pt modelId="{91F414C9-527F-4B6C-BFAB-4FE80E0E2CD4}" type="sibTrans" cxnId="{8D06BB3D-9633-4B05-B90F-6303A0A75608}">
      <dgm:prSet/>
      <dgm:spPr/>
      <dgm:t>
        <a:bodyPr/>
        <a:lstStyle/>
        <a:p>
          <a:endParaRPr lang="ru-RU"/>
        </a:p>
      </dgm:t>
    </dgm:pt>
    <dgm:pt modelId="{321D64F7-1F24-4CF0-8F74-219BC46FCB9A}">
      <dgm:prSet custT="1"/>
      <dgm:spPr/>
      <dgm:t>
        <a:bodyPr/>
        <a:lstStyle/>
        <a:p>
          <a:r>
            <a:rPr lang="kk-KZ" sz="1400" b="1" dirty="0" smtClean="0">
              <a:solidFill>
                <a:srgbClr val="C00000"/>
              </a:solidFill>
            </a:rPr>
            <a:t>Егер өтініштің я тапсырылған істің немесе қойылған мәселенің дұрыс шешілгені туралы жазатын болсаңыз, бұл мәселенің дұрыс шешілуі үшін сіздің өз басыңыздың я мекемеңіздің қосқан үлесіня еткен еңбегін атап кеткеннің артықтығы жоқ.</a:t>
          </a:r>
          <a:endParaRPr lang="ru-RU" sz="1400" b="1" dirty="0">
            <a:solidFill>
              <a:srgbClr val="C00000"/>
            </a:solidFill>
          </a:endParaRPr>
        </a:p>
      </dgm:t>
    </dgm:pt>
    <dgm:pt modelId="{4694B0D1-55DA-4B77-AC3D-82A17D4013F9}" type="parTrans" cxnId="{2B0D95DB-62C6-41C0-A6C9-C5BB159621EC}">
      <dgm:prSet/>
      <dgm:spPr/>
      <dgm:t>
        <a:bodyPr/>
        <a:lstStyle/>
        <a:p>
          <a:endParaRPr lang="ru-RU"/>
        </a:p>
      </dgm:t>
    </dgm:pt>
    <dgm:pt modelId="{0D2EA547-5DA2-417A-9E39-4F0EE6E42621}" type="sibTrans" cxnId="{2B0D95DB-62C6-41C0-A6C9-C5BB159621EC}">
      <dgm:prSet/>
      <dgm:spPr/>
      <dgm:t>
        <a:bodyPr/>
        <a:lstStyle/>
        <a:p>
          <a:endParaRPr lang="ru-RU"/>
        </a:p>
      </dgm:t>
    </dgm:pt>
    <dgm:pt modelId="{9D4DE7E2-530D-4F8B-963C-683BB62FC550}" type="pres">
      <dgm:prSet presAssocID="{5B26DF32-7C56-4867-8DD5-DF9D9E779A5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57F7D6A-8BB5-4B4D-8B61-BCE5FE03C3FF}" type="pres">
      <dgm:prSet presAssocID="{E2FD726F-FE4B-4040-B0A0-AFC9773536E4}" presName="composite" presStyleCnt="0"/>
      <dgm:spPr/>
    </dgm:pt>
    <dgm:pt modelId="{4DB02D36-E30E-462B-BFDC-28046443487D}" type="pres">
      <dgm:prSet presAssocID="{E2FD726F-FE4B-4040-B0A0-AFC9773536E4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10084F8-0F0C-48D0-AA43-0F289272C736}" type="pres">
      <dgm:prSet presAssocID="{E2FD726F-FE4B-4040-B0A0-AFC9773536E4}" presName="descendantText" presStyleLbl="alignAcc1" presStyleIdx="0" presStyleCnt="4" custScaleY="1115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520217-3610-4385-AE68-B1B433E3426C}" type="pres">
      <dgm:prSet presAssocID="{A059D640-BDC3-4807-A70B-EAA926804867}" presName="sp" presStyleCnt="0"/>
      <dgm:spPr/>
    </dgm:pt>
    <dgm:pt modelId="{6D0E3A6F-D997-4ABF-A8AE-AA2577D86A9B}" type="pres">
      <dgm:prSet presAssocID="{58B905DF-2294-4884-9B14-BBC9158B36A1}" presName="composite" presStyleCnt="0"/>
      <dgm:spPr/>
    </dgm:pt>
    <dgm:pt modelId="{D692FDD5-A80B-40ED-A1AF-02F0B0E92B16}" type="pres">
      <dgm:prSet presAssocID="{58B905DF-2294-4884-9B14-BBC9158B36A1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4A8D52-9D82-43F9-B7D5-9A5C0B228A0B}" type="pres">
      <dgm:prSet presAssocID="{58B905DF-2294-4884-9B14-BBC9158B36A1}" presName="descendantText" presStyleLbl="alignAcc1" presStyleIdx="1" presStyleCnt="4" custScaleY="134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8BA96A-2EC1-47E8-84EA-1B1CC941B5B5}" type="pres">
      <dgm:prSet presAssocID="{27DC80E1-BB06-4D9D-B2E0-49AF34A8887F}" presName="sp" presStyleCnt="0"/>
      <dgm:spPr/>
    </dgm:pt>
    <dgm:pt modelId="{4DB9FF1F-8452-46E8-A946-A2C8EEB3F11A}" type="pres">
      <dgm:prSet presAssocID="{810927B4-CBF6-4A42-8BB9-1272A6160E7F}" presName="composite" presStyleCnt="0"/>
      <dgm:spPr/>
    </dgm:pt>
    <dgm:pt modelId="{CD7CD7F5-8525-4D07-8038-1FD5ED8A5533}" type="pres">
      <dgm:prSet presAssocID="{810927B4-CBF6-4A42-8BB9-1272A6160E7F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BA86E2-F280-4FFD-876E-9380EAC6586A}" type="pres">
      <dgm:prSet presAssocID="{810927B4-CBF6-4A42-8BB9-1272A6160E7F}" presName="descendantText" presStyleLbl="alignAcc1" presStyleIdx="2" presStyleCnt="4" custScaleY="1368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C9F322-E48D-4A44-A2EF-61F4BAC793DC}" type="pres">
      <dgm:prSet presAssocID="{6715128B-C764-4B6D-8422-C3B2D9C863D3}" presName="sp" presStyleCnt="0"/>
      <dgm:spPr/>
    </dgm:pt>
    <dgm:pt modelId="{03789175-F2AF-4114-9A15-97E0061DF58B}" type="pres">
      <dgm:prSet presAssocID="{CE4EA9D4-E2FB-4656-AECE-EABC657CF107}" presName="composite" presStyleCnt="0"/>
      <dgm:spPr/>
    </dgm:pt>
    <dgm:pt modelId="{65855D88-AE79-4930-B4C3-209368A2E41B}" type="pres">
      <dgm:prSet presAssocID="{CE4EA9D4-E2FB-4656-AECE-EABC657CF107}" presName="parentText" presStyleLbl="alignNode1" presStyleIdx="3" presStyleCnt="4" custLinFactNeighborX="-52660" custLinFactNeighborY="185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6C78CF-BDF5-4489-9994-14506DD3D335}" type="pres">
      <dgm:prSet presAssocID="{CE4EA9D4-E2FB-4656-AECE-EABC657CF107}" presName="descendantText" presStyleLbl="alignAcc1" presStyleIdx="3" presStyleCnt="4" custScaleY="13700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2BA8977-9A26-49C4-88F2-9658EE8224BB}" type="presOf" srcId="{CE4EA9D4-E2FB-4656-AECE-EABC657CF107}" destId="{65855D88-AE79-4930-B4C3-209368A2E41B}" srcOrd="0" destOrd="0" presId="urn:microsoft.com/office/officeart/2005/8/layout/chevron2"/>
    <dgm:cxn modelId="{46D3E4E1-A9AC-4294-A924-8222AEC6153D}" srcId="{5B26DF32-7C56-4867-8DD5-DF9D9E779A54}" destId="{810927B4-CBF6-4A42-8BB9-1272A6160E7F}" srcOrd="2" destOrd="0" parTransId="{18A702D3-E586-4AC0-AA69-DC5F6685A91E}" sibTransId="{6715128B-C764-4B6D-8422-C3B2D9C863D3}"/>
    <dgm:cxn modelId="{1E7C8B7E-4DAC-454F-BB27-5CEEFDCAAED9}" srcId="{810927B4-CBF6-4A42-8BB9-1272A6160E7F}" destId="{7B777461-B81E-46F8-9328-505C05246F6F}" srcOrd="0" destOrd="0" parTransId="{9396A76C-AD3E-4229-BC29-B05E915653F0}" sibTransId="{76DAC2D0-9860-49A3-8540-327D56415CE4}"/>
    <dgm:cxn modelId="{24FBE92B-C665-4213-9A44-0061E8D1DF2A}" type="presOf" srcId="{C83B6C1C-CD22-4AAF-8700-F5B5B7BFB0F7}" destId="{8CBA86E2-F280-4FFD-876E-9380EAC6586A}" srcOrd="0" destOrd="1" presId="urn:microsoft.com/office/officeart/2005/8/layout/chevron2"/>
    <dgm:cxn modelId="{2B0D95DB-62C6-41C0-A6C9-C5BB159621EC}" srcId="{CE4EA9D4-E2FB-4656-AECE-EABC657CF107}" destId="{321D64F7-1F24-4CF0-8F74-219BC46FCB9A}" srcOrd="0" destOrd="0" parTransId="{4694B0D1-55DA-4B77-AC3D-82A17D4013F9}" sibTransId="{0D2EA547-5DA2-417A-9E39-4F0EE6E42621}"/>
    <dgm:cxn modelId="{C8316FE5-F513-47DA-A15C-019D4D0081CC}" type="presOf" srcId="{E2FD726F-FE4B-4040-B0A0-AFC9773536E4}" destId="{4DB02D36-E30E-462B-BFDC-28046443487D}" srcOrd="0" destOrd="0" presId="urn:microsoft.com/office/officeart/2005/8/layout/chevron2"/>
    <dgm:cxn modelId="{C0F51F07-A3D7-4F97-8D3F-DE6802B7A884}" srcId="{58B905DF-2294-4884-9B14-BBC9158B36A1}" destId="{D6F67DC5-B734-4FEE-A7B9-DA7619300FD7}" srcOrd="0" destOrd="0" parTransId="{EB014B40-AFCD-4E74-BA40-4BAF8563FD99}" sibTransId="{862C82C3-77DF-4940-A96C-A1E6E5CD6734}"/>
    <dgm:cxn modelId="{ADD08432-C1C6-4E02-A794-563E00982EC8}" type="presOf" srcId="{7B777461-B81E-46F8-9328-505C05246F6F}" destId="{8CBA86E2-F280-4FFD-876E-9380EAC6586A}" srcOrd="0" destOrd="0" presId="urn:microsoft.com/office/officeart/2005/8/layout/chevron2"/>
    <dgm:cxn modelId="{9E01EB75-B450-4D97-91FF-82122A2CAD1D}" type="presOf" srcId="{5B26DF32-7C56-4867-8DD5-DF9D9E779A54}" destId="{9D4DE7E2-530D-4F8B-963C-683BB62FC550}" srcOrd="0" destOrd="0" presId="urn:microsoft.com/office/officeart/2005/8/layout/chevron2"/>
    <dgm:cxn modelId="{66360CCA-F474-4846-AE04-8AEF8D4AFAC5}" srcId="{5B26DF32-7C56-4867-8DD5-DF9D9E779A54}" destId="{58B905DF-2294-4884-9B14-BBC9158B36A1}" srcOrd="1" destOrd="0" parTransId="{ACE8B618-188C-4DFF-AC33-5EBAA8DB6602}" sibTransId="{27DC80E1-BB06-4D9D-B2E0-49AF34A8887F}"/>
    <dgm:cxn modelId="{54BB58D1-FE8C-4BE2-9C9B-5E133AE4D8B1}" type="presOf" srcId="{679AB377-44E2-43D0-88E3-F37FE4BF7CA9}" destId="{F10084F8-0F0C-48D0-AA43-0F289272C736}" srcOrd="0" destOrd="0" presId="urn:microsoft.com/office/officeart/2005/8/layout/chevron2"/>
    <dgm:cxn modelId="{146B1E61-255F-4D35-AE9A-CBE530454C70}" type="presOf" srcId="{58B905DF-2294-4884-9B14-BBC9158B36A1}" destId="{D692FDD5-A80B-40ED-A1AF-02F0B0E92B16}" srcOrd="0" destOrd="0" presId="urn:microsoft.com/office/officeart/2005/8/layout/chevron2"/>
    <dgm:cxn modelId="{80C2AC64-14FC-4DC9-ADA2-1430B4411CEB}" srcId="{5B26DF32-7C56-4867-8DD5-DF9D9E779A54}" destId="{E2FD726F-FE4B-4040-B0A0-AFC9773536E4}" srcOrd="0" destOrd="0" parTransId="{1352E699-AD0C-483B-913A-2936BE53CED3}" sibTransId="{A059D640-BDC3-4807-A70B-EAA926804867}"/>
    <dgm:cxn modelId="{3AA1F7D1-95AF-4D9D-875C-72C7484BBC69}" srcId="{5B26DF32-7C56-4867-8DD5-DF9D9E779A54}" destId="{CE4EA9D4-E2FB-4656-AECE-EABC657CF107}" srcOrd="3" destOrd="0" parTransId="{AD234D8C-D482-456C-BDB3-511C9FEEE3ED}" sibTransId="{298AEC04-D7FF-431B-8B11-F135C467A8E4}"/>
    <dgm:cxn modelId="{8D06BB3D-9633-4B05-B90F-6303A0A75608}" srcId="{810927B4-CBF6-4A42-8BB9-1272A6160E7F}" destId="{C83B6C1C-CD22-4AAF-8700-F5B5B7BFB0F7}" srcOrd="1" destOrd="0" parTransId="{4A8365FA-0EE3-4985-8026-640BB2430863}" sibTransId="{91F414C9-527F-4B6C-BFAB-4FE80E0E2CD4}"/>
    <dgm:cxn modelId="{93CC6CBD-275E-454C-9029-048602F506BA}" srcId="{E2FD726F-FE4B-4040-B0A0-AFC9773536E4}" destId="{679AB377-44E2-43D0-88E3-F37FE4BF7CA9}" srcOrd="0" destOrd="0" parTransId="{3BF7441B-B30B-41DF-BA29-C21FF7319D8B}" sibTransId="{93E008D4-5FC3-4B4D-A90D-A8338969095C}"/>
    <dgm:cxn modelId="{24C81B3C-CF0A-4D75-9726-BB9C80945166}" type="presOf" srcId="{321D64F7-1F24-4CF0-8F74-219BC46FCB9A}" destId="{8C6C78CF-BDF5-4489-9994-14506DD3D335}" srcOrd="0" destOrd="0" presId="urn:microsoft.com/office/officeart/2005/8/layout/chevron2"/>
    <dgm:cxn modelId="{AC11C588-4195-4002-8172-FF7848258075}" type="presOf" srcId="{D6F67DC5-B734-4FEE-A7B9-DA7619300FD7}" destId="{D54A8D52-9D82-43F9-B7D5-9A5C0B228A0B}" srcOrd="0" destOrd="0" presId="urn:microsoft.com/office/officeart/2005/8/layout/chevron2"/>
    <dgm:cxn modelId="{2277EF06-6718-4419-80EC-142FA87A9357}" type="presOf" srcId="{810927B4-CBF6-4A42-8BB9-1272A6160E7F}" destId="{CD7CD7F5-8525-4D07-8038-1FD5ED8A5533}" srcOrd="0" destOrd="0" presId="urn:microsoft.com/office/officeart/2005/8/layout/chevron2"/>
    <dgm:cxn modelId="{5FE9F19F-ADFB-4820-BB8F-E5D666AEC0CC}" type="presParOf" srcId="{9D4DE7E2-530D-4F8B-963C-683BB62FC550}" destId="{D57F7D6A-8BB5-4B4D-8B61-BCE5FE03C3FF}" srcOrd="0" destOrd="0" presId="urn:microsoft.com/office/officeart/2005/8/layout/chevron2"/>
    <dgm:cxn modelId="{37683310-AB1F-4819-AEBD-B20D5F2F65B9}" type="presParOf" srcId="{D57F7D6A-8BB5-4B4D-8B61-BCE5FE03C3FF}" destId="{4DB02D36-E30E-462B-BFDC-28046443487D}" srcOrd="0" destOrd="0" presId="urn:microsoft.com/office/officeart/2005/8/layout/chevron2"/>
    <dgm:cxn modelId="{C50BD6EE-E45D-439A-ABF4-29093434084A}" type="presParOf" srcId="{D57F7D6A-8BB5-4B4D-8B61-BCE5FE03C3FF}" destId="{F10084F8-0F0C-48D0-AA43-0F289272C736}" srcOrd="1" destOrd="0" presId="urn:microsoft.com/office/officeart/2005/8/layout/chevron2"/>
    <dgm:cxn modelId="{70DCB2ED-DA9A-4B24-B6B6-F030723992D2}" type="presParOf" srcId="{9D4DE7E2-530D-4F8B-963C-683BB62FC550}" destId="{DC520217-3610-4385-AE68-B1B433E3426C}" srcOrd="1" destOrd="0" presId="urn:microsoft.com/office/officeart/2005/8/layout/chevron2"/>
    <dgm:cxn modelId="{F15613E2-F4D4-44B2-9995-FC086DE949F1}" type="presParOf" srcId="{9D4DE7E2-530D-4F8B-963C-683BB62FC550}" destId="{6D0E3A6F-D997-4ABF-A8AE-AA2577D86A9B}" srcOrd="2" destOrd="0" presId="urn:microsoft.com/office/officeart/2005/8/layout/chevron2"/>
    <dgm:cxn modelId="{B0CA7FA8-7982-4327-9A60-D45140B3B9A7}" type="presParOf" srcId="{6D0E3A6F-D997-4ABF-A8AE-AA2577D86A9B}" destId="{D692FDD5-A80B-40ED-A1AF-02F0B0E92B16}" srcOrd="0" destOrd="0" presId="urn:microsoft.com/office/officeart/2005/8/layout/chevron2"/>
    <dgm:cxn modelId="{0002FA51-130A-4EE8-9054-07CEFB1FFDE6}" type="presParOf" srcId="{6D0E3A6F-D997-4ABF-A8AE-AA2577D86A9B}" destId="{D54A8D52-9D82-43F9-B7D5-9A5C0B228A0B}" srcOrd="1" destOrd="0" presId="urn:microsoft.com/office/officeart/2005/8/layout/chevron2"/>
    <dgm:cxn modelId="{0FEAD173-96D7-47EC-9B34-216700A989A1}" type="presParOf" srcId="{9D4DE7E2-530D-4F8B-963C-683BB62FC550}" destId="{E68BA96A-2EC1-47E8-84EA-1B1CC941B5B5}" srcOrd="3" destOrd="0" presId="urn:microsoft.com/office/officeart/2005/8/layout/chevron2"/>
    <dgm:cxn modelId="{52F0B6D6-EC88-4D05-B5AB-6163E944CF93}" type="presParOf" srcId="{9D4DE7E2-530D-4F8B-963C-683BB62FC550}" destId="{4DB9FF1F-8452-46E8-A946-A2C8EEB3F11A}" srcOrd="4" destOrd="0" presId="urn:microsoft.com/office/officeart/2005/8/layout/chevron2"/>
    <dgm:cxn modelId="{C8203E9A-C9CF-4499-BE50-DEF29739C943}" type="presParOf" srcId="{4DB9FF1F-8452-46E8-A946-A2C8EEB3F11A}" destId="{CD7CD7F5-8525-4D07-8038-1FD5ED8A5533}" srcOrd="0" destOrd="0" presId="urn:microsoft.com/office/officeart/2005/8/layout/chevron2"/>
    <dgm:cxn modelId="{EE2C6B8C-AF41-4401-9475-5BE9F3E78835}" type="presParOf" srcId="{4DB9FF1F-8452-46E8-A946-A2C8EEB3F11A}" destId="{8CBA86E2-F280-4FFD-876E-9380EAC6586A}" srcOrd="1" destOrd="0" presId="urn:microsoft.com/office/officeart/2005/8/layout/chevron2"/>
    <dgm:cxn modelId="{123AE135-F7BD-475E-9C40-18C249F410B9}" type="presParOf" srcId="{9D4DE7E2-530D-4F8B-963C-683BB62FC550}" destId="{14C9F322-E48D-4A44-A2EF-61F4BAC793DC}" srcOrd="5" destOrd="0" presId="urn:microsoft.com/office/officeart/2005/8/layout/chevron2"/>
    <dgm:cxn modelId="{F28B2A4B-CDB6-4A44-8A10-950BE3F049D3}" type="presParOf" srcId="{9D4DE7E2-530D-4F8B-963C-683BB62FC550}" destId="{03789175-F2AF-4114-9A15-97E0061DF58B}" srcOrd="6" destOrd="0" presId="urn:microsoft.com/office/officeart/2005/8/layout/chevron2"/>
    <dgm:cxn modelId="{E4B1F602-9B9E-4C13-AAEC-C09055F8CE30}" type="presParOf" srcId="{03789175-F2AF-4114-9A15-97E0061DF58B}" destId="{65855D88-AE79-4930-B4C3-209368A2E41B}" srcOrd="0" destOrd="0" presId="urn:microsoft.com/office/officeart/2005/8/layout/chevron2"/>
    <dgm:cxn modelId="{1BA31F02-CB73-48BF-933F-651C9DDFE552}" type="presParOf" srcId="{03789175-F2AF-4114-9A15-97E0061DF58B}" destId="{8C6C78CF-BDF5-4489-9994-14506DD3D335}" srcOrd="1" destOrd="0" presId="urn:microsoft.com/office/officeart/2005/8/layout/chevron2"/>
  </dgm:cxnLst>
  <dgm:bg/>
  <dgm:whole/>
  <dgm:extLst>
    <a:ext uri="http://schemas.microsoft.com/office/drawing/2008/diagram"/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F213D7-F981-4595-B889-19E594073259}" type="doc">
      <dgm:prSet loTypeId="urn:microsoft.com/office/officeart/2005/8/layout/list1" loCatId="list" qsTypeId="urn:microsoft.com/office/officeart/2005/8/quickstyle/simple1#1" qsCatId="simple" csTypeId="urn:microsoft.com/office/officeart/2005/8/colors/accent2_1" csCatId="accent2" phldr="1"/>
      <dgm:spPr/>
      <dgm:t>
        <a:bodyPr/>
        <a:lstStyle/>
        <a:p>
          <a:endParaRPr lang="ru-RU"/>
        </a:p>
      </dgm:t>
    </dgm:pt>
    <dgm:pt modelId="{56C2E56E-CC4B-4F24-BEEF-8311CC5B334A}">
      <dgm:prSet phldrT="[Текст]" custT="1"/>
      <dgm:spPr/>
      <dgm:t>
        <a:bodyPr/>
        <a:lstStyle/>
        <a:p>
          <a:r>
            <a:rPr lang="kk-KZ" sz="1800" b="1" u="none" dirty="0" smtClean="0">
              <a:solidFill>
                <a:srgbClr val="C00000"/>
              </a:solidFill>
            </a:rPr>
            <a:t>тұжырымдар дәл, нақты түрде болуы тиіс;</a:t>
          </a:r>
          <a:endParaRPr lang="ru-RU" sz="1800" b="1" dirty="0">
            <a:solidFill>
              <a:srgbClr val="C00000"/>
            </a:solidFill>
          </a:endParaRPr>
        </a:p>
      </dgm:t>
    </dgm:pt>
    <dgm:pt modelId="{EA02B897-4EE4-4919-90FC-544179C831FA}" type="parTrans" cxnId="{E28EF054-61C7-4EDE-9241-C0DF31EFB606}">
      <dgm:prSet/>
      <dgm:spPr/>
      <dgm:t>
        <a:bodyPr/>
        <a:lstStyle/>
        <a:p>
          <a:endParaRPr lang="ru-RU"/>
        </a:p>
      </dgm:t>
    </dgm:pt>
    <dgm:pt modelId="{98E9C42D-0A78-47AB-934C-B751E9B8ECBB}" type="sibTrans" cxnId="{E28EF054-61C7-4EDE-9241-C0DF31EFB606}">
      <dgm:prSet/>
      <dgm:spPr/>
      <dgm:t>
        <a:bodyPr/>
        <a:lstStyle/>
        <a:p>
          <a:endParaRPr lang="ru-RU"/>
        </a:p>
      </dgm:t>
    </dgm:pt>
    <dgm:pt modelId="{002BAB32-D1EC-4343-AA29-6C27D4734F18}">
      <dgm:prSet phldrT="[Текст]" custT="1"/>
      <dgm:spPr/>
      <dgm:t>
        <a:bodyPr/>
        <a:lstStyle/>
        <a:p>
          <a:r>
            <a:rPr lang="kk-KZ" sz="1800" b="1" u="none" dirty="0" smtClean="0">
              <a:solidFill>
                <a:srgbClr val="C00000"/>
              </a:solidFill>
            </a:rPr>
            <a:t>сөздермен терминдер нақты өз мағынасында пайдаланылуы тиіс;</a:t>
          </a:r>
          <a:endParaRPr lang="ru-RU" sz="1800" b="1" dirty="0">
            <a:solidFill>
              <a:srgbClr val="C00000"/>
            </a:solidFill>
          </a:endParaRPr>
        </a:p>
      </dgm:t>
    </dgm:pt>
    <dgm:pt modelId="{6A359DE1-2818-4B9A-8C3C-9B1CDD006C96}" type="parTrans" cxnId="{C4DC5C6A-EB4D-4CA9-94D9-CC933691BD42}">
      <dgm:prSet/>
      <dgm:spPr/>
      <dgm:t>
        <a:bodyPr/>
        <a:lstStyle/>
        <a:p>
          <a:endParaRPr lang="ru-RU"/>
        </a:p>
      </dgm:t>
    </dgm:pt>
    <dgm:pt modelId="{09DB09C0-FF13-49FA-8D82-8B3717899E7A}" type="sibTrans" cxnId="{C4DC5C6A-EB4D-4CA9-94D9-CC933691BD42}">
      <dgm:prSet/>
      <dgm:spPr/>
      <dgm:t>
        <a:bodyPr/>
        <a:lstStyle/>
        <a:p>
          <a:endParaRPr lang="ru-RU"/>
        </a:p>
      </dgm:t>
    </dgm:pt>
    <dgm:pt modelId="{71FDE835-AEA8-420A-BA6A-040A5111CD68}">
      <dgm:prSet phldrT="[Текст]" custT="1"/>
      <dgm:spPr/>
      <dgm:t>
        <a:bodyPr/>
        <a:lstStyle/>
        <a:p>
          <a:r>
            <a:rPr lang="kk-KZ" sz="1800" b="1" u="none" dirty="0" smtClean="0">
              <a:solidFill>
                <a:srgbClr val="C00000"/>
              </a:solidFill>
            </a:rPr>
            <a:t>терминдер мен тұрақты орамдардың бірегейлігі сақталуы тиіс;</a:t>
          </a:r>
          <a:endParaRPr lang="ru-RU" sz="1800" b="1" dirty="0">
            <a:solidFill>
              <a:srgbClr val="C00000"/>
            </a:solidFill>
          </a:endParaRPr>
        </a:p>
      </dgm:t>
    </dgm:pt>
    <dgm:pt modelId="{2A5C16C3-D3EC-4DE2-BDC6-C703B2610C14}" type="parTrans" cxnId="{71337136-3C45-4633-AB10-44FB82D7A661}">
      <dgm:prSet/>
      <dgm:spPr/>
      <dgm:t>
        <a:bodyPr/>
        <a:lstStyle/>
        <a:p>
          <a:endParaRPr lang="ru-RU"/>
        </a:p>
      </dgm:t>
    </dgm:pt>
    <dgm:pt modelId="{813479CA-9247-4B00-B897-BE1C3F22F274}" type="sibTrans" cxnId="{71337136-3C45-4633-AB10-44FB82D7A661}">
      <dgm:prSet/>
      <dgm:spPr/>
      <dgm:t>
        <a:bodyPr/>
        <a:lstStyle/>
        <a:p>
          <a:endParaRPr lang="ru-RU"/>
        </a:p>
      </dgm:t>
    </dgm:pt>
    <dgm:pt modelId="{9B76A19F-ACFF-4532-8FCD-EBEB336D56F4}">
      <dgm:prSet phldrT="[Текст]" custT="1"/>
      <dgm:spPr/>
      <dgm:t>
        <a:bodyPr/>
        <a:lstStyle/>
        <a:p>
          <a:r>
            <a:rPr lang="kk-KZ" sz="1800" b="1" u="none" dirty="0" smtClean="0">
              <a:solidFill>
                <a:srgbClr val="C00000"/>
              </a:solidFill>
            </a:rPr>
            <a:t>ресми тілде стандартталған, сондай-ақ жазба тілде қолданылу жиілігі жоғары терминдер</a:t>
          </a:r>
          <a:endParaRPr lang="ru-RU" sz="1800" b="1" dirty="0">
            <a:solidFill>
              <a:srgbClr val="C00000"/>
            </a:solidFill>
          </a:endParaRPr>
        </a:p>
      </dgm:t>
    </dgm:pt>
    <dgm:pt modelId="{2BB26044-77F1-4E62-B1D6-8D36582CF69D}" type="parTrans" cxnId="{83ECEC95-4D26-42C3-AD46-25518281FBC8}">
      <dgm:prSet/>
      <dgm:spPr/>
      <dgm:t>
        <a:bodyPr/>
        <a:lstStyle/>
        <a:p>
          <a:endParaRPr lang="ru-RU"/>
        </a:p>
      </dgm:t>
    </dgm:pt>
    <dgm:pt modelId="{0FF21F47-8F9D-4304-8402-49EE3F5BA012}" type="sibTrans" cxnId="{83ECEC95-4D26-42C3-AD46-25518281FBC8}">
      <dgm:prSet/>
      <dgm:spPr/>
      <dgm:t>
        <a:bodyPr/>
        <a:lstStyle/>
        <a:p>
          <a:endParaRPr lang="ru-RU"/>
        </a:p>
      </dgm:t>
    </dgm:pt>
    <dgm:pt modelId="{D1869590-4841-47B4-A875-79B89593445A}">
      <dgm:prSet phldrT="[Текст]" custT="1"/>
      <dgm:spPr/>
      <dgm:t>
        <a:bodyPr/>
        <a:lstStyle/>
        <a:p>
          <a:r>
            <a:rPr lang="kk-KZ" sz="1800" b="1" u="none" dirty="0" smtClean="0">
              <a:solidFill>
                <a:srgbClr val="C00000"/>
              </a:solidFill>
            </a:rPr>
            <a:t>қазіргі әдеби тілдің нормасында көнерген сөздер, сирек қолданыстағы сөздер, бір қолданыстағы сөздер болып саналатын лексикалық элементтер</a:t>
          </a:r>
          <a:endParaRPr lang="ru-RU" sz="1800" b="1" dirty="0">
            <a:solidFill>
              <a:srgbClr val="C00000"/>
            </a:solidFill>
          </a:endParaRPr>
        </a:p>
      </dgm:t>
    </dgm:pt>
    <dgm:pt modelId="{729A4CDE-2FE3-4ED4-B010-36F43133551A}" type="parTrans" cxnId="{D648B601-0359-4732-B8E6-5E2E03260225}">
      <dgm:prSet/>
      <dgm:spPr/>
      <dgm:t>
        <a:bodyPr/>
        <a:lstStyle/>
        <a:p>
          <a:endParaRPr lang="ru-RU"/>
        </a:p>
      </dgm:t>
    </dgm:pt>
    <dgm:pt modelId="{0A647FD6-F92B-4816-9C91-20BCA9CC37F4}" type="sibTrans" cxnId="{D648B601-0359-4732-B8E6-5E2E03260225}">
      <dgm:prSet/>
      <dgm:spPr/>
      <dgm:t>
        <a:bodyPr/>
        <a:lstStyle/>
        <a:p>
          <a:endParaRPr lang="ru-RU"/>
        </a:p>
      </dgm:t>
    </dgm:pt>
    <dgm:pt modelId="{AB2E2C64-91F7-49A4-939C-DF5AF6C65361}" type="pres">
      <dgm:prSet presAssocID="{89F213D7-F981-4595-B889-19E59407325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5E25CE2-6A7F-49B2-B72B-83A4F11C17E1}" type="pres">
      <dgm:prSet presAssocID="{56C2E56E-CC4B-4F24-BEEF-8311CC5B334A}" presName="parentLin" presStyleCnt="0"/>
      <dgm:spPr/>
    </dgm:pt>
    <dgm:pt modelId="{288905FB-3F57-4711-8AB7-C918ADF8DB19}" type="pres">
      <dgm:prSet presAssocID="{56C2E56E-CC4B-4F24-BEEF-8311CC5B334A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5DF52345-C367-4FA3-8B70-A586E43D2259}" type="pres">
      <dgm:prSet presAssocID="{56C2E56E-CC4B-4F24-BEEF-8311CC5B334A}" presName="parentText" presStyleLbl="node1" presStyleIdx="0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648E7C-FAED-4E79-96AB-91A82FD8BCE3}" type="pres">
      <dgm:prSet presAssocID="{56C2E56E-CC4B-4F24-BEEF-8311CC5B334A}" presName="negativeSpace" presStyleCnt="0"/>
      <dgm:spPr/>
    </dgm:pt>
    <dgm:pt modelId="{5B339ADA-1235-41EA-9749-3F9682DE4DA8}" type="pres">
      <dgm:prSet presAssocID="{56C2E56E-CC4B-4F24-BEEF-8311CC5B334A}" presName="childText" presStyleLbl="conFgAcc1" presStyleIdx="0" presStyleCnt="5">
        <dgm:presLayoutVars>
          <dgm:bulletEnabled val="1"/>
        </dgm:presLayoutVars>
      </dgm:prSet>
      <dgm:spPr/>
    </dgm:pt>
    <dgm:pt modelId="{C9E306A6-CDCF-46A4-BB51-3430B47FAB0D}" type="pres">
      <dgm:prSet presAssocID="{98E9C42D-0A78-47AB-934C-B751E9B8ECBB}" presName="spaceBetweenRectangles" presStyleCnt="0"/>
      <dgm:spPr/>
    </dgm:pt>
    <dgm:pt modelId="{ECE7AF46-CE14-406D-982A-DD53FAAC3B2E}" type="pres">
      <dgm:prSet presAssocID="{002BAB32-D1EC-4343-AA29-6C27D4734F18}" presName="parentLin" presStyleCnt="0"/>
      <dgm:spPr/>
    </dgm:pt>
    <dgm:pt modelId="{4654C89A-8883-4C90-B4F0-C6D3DAC958D5}" type="pres">
      <dgm:prSet presAssocID="{002BAB32-D1EC-4343-AA29-6C27D4734F18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AE0B5BCF-9FF5-4DFB-94AD-2CE4CCBFAB0C}" type="pres">
      <dgm:prSet presAssocID="{002BAB32-D1EC-4343-AA29-6C27D4734F18}" presName="parentText" presStyleLbl="node1" presStyleIdx="1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94CDE7-46F2-46AA-9E9D-8CA17A54A360}" type="pres">
      <dgm:prSet presAssocID="{002BAB32-D1EC-4343-AA29-6C27D4734F18}" presName="negativeSpace" presStyleCnt="0"/>
      <dgm:spPr/>
    </dgm:pt>
    <dgm:pt modelId="{6EB73BB6-2F8B-4A5C-88C6-6562ED546690}" type="pres">
      <dgm:prSet presAssocID="{002BAB32-D1EC-4343-AA29-6C27D4734F18}" presName="childText" presStyleLbl="conFgAcc1" presStyleIdx="1" presStyleCnt="5">
        <dgm:presLayoutVars>
          <dgm:bulletEnabled val="1"/>
        </dgm:presLayoutVars>
      </dgm:prSet>
      <dgm:spPr/>
    </dgm:pt>
    <dgm:pt modelId="{3BA9309C-E3E6-4A34-9DF1-ECD7C5A0754E}" type="pres">
      <dgm:prSet presAssocID="{09DB09C0-FF13-49FA-8D82-8B3717899E7A}" presName="spaceBetweenRectangles" presStyleCnt="0"/>
      <dgm:spPr/>
    </dgm:pt>
    <dgm:pt modelId="{A064838D-1036-4425-9BC6-8A64E30353C1}" type="pres">
      <dgm:prSet presAssocID="{71FDE835-AEA8-420A-BA6A-040A5111CD68}" presName="parentLin" presStyleCnt="0"/>
      <dgm:spPr/>
    </dgm:pt>
    <dgm:pt modelId="{40C2B44D-5219-4947-9CA4-A7B7CE7EA698}" type="pres">
      <dgm:prSet presAssocID="{71FDE835-AEA8-420A-BA6A-040A5111CD68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46424612-2BFE-451A-BBB1-7F6F18703873}" type="pres">
      <dgm:prSet presAssocID="{71FDE835-AEA8-420A-BA6A-040A5111CD68}" presName="parentText" presStyleLbl="node1" presStyleIdx="2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96BD155-7DC2-4CB9-ADF7-776C4FEC846E}" type="pres">
      <dgm:prSet presAssocID="{71FDE835-AEA8-420A-BA6A-040A5111CD68}" presName="negativeSpace" presStyleCnt="0"/>
      <dgm:spPr/>
    </dgm:pt>
    <dgm:pt modelId="{48BF51C6-F1AC-44C4-AF36-8DE7FCDF17DB}" type="pres">
      <dgm:prSet presAssocID="{71FDE835-AEA8-420A-BA6A-040A5111CD68}" presName="childText" presStyleLbl="conFgAcc1" presStyleIdx="2" presStyleCnt="5">
        <dgm:presLayoutVars>
          <dgm:bulletEnabled val="1"/>
        </dgm:presLayoutVars>
      </dgm:prSet>
      <dgm:spPr/>
    </dgm:pt>
    <dgm:pt modelId="{8E88F648-77F0-4C82-A0F7-61DB7CE72F19}" type="pres">
      <dgm:prSet presAssocID="{813479CA-9247-4B00-B897-BE1C3F22F274}" presName="spaceBetweenRectangles" presStyleCnt="0"/>
      <dgm:spPr/>
    </dgm:pt>
    <dgm:pt modelId="{D36BEE2B-4A35-4349-A405-68004CAAD83A}" type="pres">
      <dgm:prSet presAssocID="{9B76A19F-ACFF-4532-8FCD-EBEB336D56F4}" presName="parentLin" presStyleCnt="0"/>
      <dgm:spPr/>
    </dgm:pt>
    <dgm:pt modelId="{A303651A-97E9-4038-A0B2-DAF869880C51}" type="pres">
      <dgm:prSet presAssocID="{9B76A19F-ACFF-4532-8FCD-EBEB336D56F4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AC47CDE3-4421-4F7B-8411-99F82D927BDA}" type="pres">
      <dgm:prSet presAssocID="{9B76A19F-ACFF-4532-8FCD-EBEB336D56F4}" presName="parentText" presStyleLbl="node1" presStyleIdx="3" presStyleCnt="5" custScaleX="142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BEAB928-D5AC-471B-8985-7A20AACFC3DC}" type="pres">
      <dgm:prSet presAssocID="{9B76A19F-ACFF-4532-8FCD-EBEB336D56F4}" presName="negativeSpace" presStyleCnt="0"/>
      <dgm:spPr/>
    </dgm:pt>
    <dgm:pt modelId="{E13D0961-95F8-41FE-8D37-C066134D1254}" type="pres">
      <dgm:prSet presAssocID="{9B76A19F-ACFF-4532-8FCD-EBEB336D56F4}" presName="childText" presStyleLbl="conFgAcc1" presStyleIdx="3" presStyleCnt="5">
        <dgm:presLayoutVars>
          <dgm:bulletEnabled val="1"/>
        </dgm:presLayoutVars>
      </dgm:prSet>
      <dgm:spPr/>
    </dgm:pt>
    <dgm:pt modelId="{A2F514FB-A940-4438-955F-22E5DFF898C1}" type="pres">
      <dgm:prSet presAssocID="{0FF21F47-8F9D-4304-8402-49EE3F5BA012}" presName="spaceBetweenRectangles" presStyleCnt="0"/>
      <dgm:spPr/>
    </dgm:pt>
    <dgm:pt modelId="{1035EA3E-900B-4E2C-81DD-180229CBF83B}" type="pres">
      <dgm:prSet presAssocID="{D1869590-4841-47B4-A875-79B89593445A}" presName="parentLin" presStyleCnt="0"/>
      <dgm:spPr/>
    </dgm:pt>
    <dgm:pt modelId="{EAE95D7B-60D8-4456-8187-E0CAFE98049A}" type="pres">
      <dgm:prSet presAssocID="{D1869590-4841-47B4-A875-79B89593445A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F2806BD5-464F-45CD-976F-AE8085398B89}" type="pres">
      <dgm:prSet presAssocID="{D1869590-4841-47B4-A875-79B89593445A}" presName="parentText" presStyleLbl="node1" presStyleIdx="4" presStyleCnt="5" custScaleX="142857" custScaleY="16535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5B7617-6486-47CC-BD01-986874AE6945}" type="pres">
      <dgm:prSet presAssocID="{D1869590-4841-47B4-A875-79B89593445A}" presName="negativeSpace" presStyleCnt="0"/>
      <dgm:spPr/>
    </dgm:pt>
    <dgm:pt modelId="{329AFDD3-F87A-40D2-A880-9AA391AF86ED}" type="pres">
      <dgm:prSet presAssocID="{D1869590-4841-47B4-A875-79B89593445A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E3BD6D25-9E36-4107-8A8D-E3FA86689C6E}" type="presOf" srcId="{9B76A19F-ACFF-4532-8FCD-EBEB336D56F4}" destId="{A303651A-97E9-4038-A0B2-DAF869880C51}" srcOrd="0" destOrd="0" presId="urn:microsoft.com/office/officeart/2005/8/layout/list1"/>
    <dgm:cxn modelId="{C669A326-5254-455B-A2CD-12DA067CC24A}" type="presOf" srcId="{71FDE835-AEA8-420A-BA6A-040A5111CD68}" destId="{40C2B44D-5219-4947-9CA4-A7B7CE7EA698}" srcOrd="0" destOrd="0" presId="urn:microsoft.com/office/officeart/2005/8/layout/list1"/>
    <dgm:cxn modelId="{C4DC5C6A-EB4D-4CA9-94D9-CC933691BD42}" srcId="{89F213D7-F981-4595-B889-19E594073259}" destId="{002BAB32-D1EC-4343-AA29-6C27D4734F18}" srcOrd="1" destOrd="0" parTransId="{6A359DE1-2818-4B9A-8C3C-9B1CDD006C96}" sibTransId="{09DB09C0-FF13-49FA-8D82-8B3717899E7A}"/>
    <dgm:cxn modelId="{E28EF054-61C7-4EDE-9241-C0DF31EFB606}" srcId="{89F213D7-F981-4595-B889-19E594073259}" destId="{56C2E56E-CC4B-4F24-BEEF-8311CC5B334A}" srcOrd="0" destOrd="0" parTransId="{EA02B897-4EE4-4919-90FC-544179C831FA}" sibTransId="{98E9C42D-0A78-47AB-934C-B751E9B8ECBB}"/>
    <dgm:cxn modelId="{71337136-3C45-4633-AB10-44FB82D7A661}" srcId="{89F213D7-F981-4595-B889-19E594073259}" destId="{71FDE835-AEA8-420A-BA6A-040A5111CD68}" srcOrd="2" destOrd="0" parTransId="{2A5C16C3-D3EC-4DE2-BDC6-C703B2610C14}" sibTransId="{813479CA-9247-4B00-B897-BE1C3F22F274}"/>
    <dgm:cxn modelId="{31138E88-DDFD-4F20-B26A-02A477E12E25}" type="presOf" srcId="{D1869590-4841-47B4-A875-79B89593445A}" destId="{EAE95D7B-60D8-4456-8187-E0CAFE98049A}" srcOrd="0" destOrd="0" presId="urn:microsoft.com/office/officeart/2005/8/layout/list1"/>
    <dgm:cxn modelId="{BFFCD50D-59A1-446D-A454-4F3F1E57068F}" type="presOf" srcId="{9B76A19F-ACFF-4532-8FCD-EBEB336D56F4}" destId="{AC47CDE3-4421-4F7B-8411-99F82D927BDA}" srcOrd="1" destOrd="0" presId="urn:microsoft.com/office/officeart/2005/8/layout/list1"/>
    <dgm:cxn modelId="{D648B601-0359-4732-B8E6-5E2E03260225}" srcId="{89F213D7-F981-4595-B889-19E594073259}" destId="{D1869590-4841-47B4-A875-79B89593445A}" srcOrd="4" destOrd="0" parTransId="{729A4CDE-2FE3-4ED4-B010-36F43133551A}" sibTransId="{0A647FD6-F92B-4816-9C91-20BCA9CC37F4}"/>
    <dgm:cxn modelId="{E4B58730-ABF7-4666-BD00-B690FD6DEF24}" type="presOf" srcId="{89F213D7-F981-4595-B889-19E594073259}" destId="{AB2E2C64-91F7-49A4-939C-DF5AF6C65361}" srcOrd="0" destOrd="0" presId="urn:microsoft.com/office/officeart/2005/8/layout/list1"/>
    <dgm:cxn modelId="{A732F145-6F0D-47EE-BBF8-959E4C92ACD1}" type="presOf" srcId="{002BAB32-D1EC-4343-AA29-6C27D4734F18}" destId="{4654C89A-8883-4C90-B4F0-C6D3DAC958D5}" srcOrd="0" destOrd="0" presId="urn:microsoft.com/office/officeart/2005/8/layout/list1"/>
    <dgm:cxn modelId="{46AD8882-610B-4CC6-9BC7-537EE56803A3}" type="presOf" srcId="{D1869590-4841-47B4-A875-79B89593445A}" destId="{F2806BD5-464F-45CD-976F-AE8085398B89}" srcOrd="1" destOrd="0" presId="urn:microsoft.com/office/officeart/2005/8/layout/list1"/>
    <dgm:cxn modelId="{7DE51229-95B8-4FE5-BE0A-5F23A1EBA93A}" type="presOf" srcId="{56C2E56E-CC4B-4F24-BEEF-8311CC5B334A}" destId="{5DF52345-C367-4FA3-8B70-A586E43D2259}" srcOrd="1" destOrd="0" presId="urn:microsoft.com/office/officeart/2005/8/layout/list1"/>
    <dgm:cxn modelId="{C472E86E-F6B4-49C8-887A-BF59C4D82349}" type="presOf" srcId="{71FDE835-AEA8-420A-BA6A-040A5111CD68}" destId="{46424612-2BFE-451A-BBB1-7F6F18703873}" srcOrd="1" destOrd="0" presId="urn:microsoft.com/office/officeart/2005/8/layout/list1"/>
    <dgm:cxn modelId="{24C6E29C-A92E-4BFB-9BAD-B9503FD44B3A}" type="presOf" srcId="{002BAB32-D1EC-4343-AA29-6C27D4734F18}" destId="{AE0B5BCF-9FF5-4DFB-94AD-2CE4CCBFAB0C}" srcOrd="1" destOrd="0" presId="urn:microsoft.com/office/officeart/2005/8/layout/list1"/>
    <dgm:cxn modelId="{83ECEC95-4D26-42C3-AD46-25518281FBC8}" srcId="{89F213D7-F981-4595-B889-19E594073259}" destId="{9B76A19F-ACFF-4532-8FCD-EBEB336D56F4}" srcOrd="3" destOrd="0" parTransId="{2BB26044-77F1-4E62-B1D6-8D36582CF69D}" sibTransId="{0FF21F47-8F9D-4304-8402-49EE3F5BA012}"/>
    <dgm:cxn modelId="{5E130D20-6FA3-47EB-BCBF-275BE027E508}" type="presOf" srcId="{56C2E56E-CC4B-4F24-BEEF-8311CC5B334A}" destId="{288905FB-3F57-4711-8AB7-C918ADF8DB19}" srcOrd="0" destOrd="0" presId="urn:microsoft.com/office/officeart/2005/8/layout/list1"/>
    <dgm:cxn modelId="{6E8165CE-9A21-4492-B86E-C9E13BD45434}" type="presParOf" srcId="{AB2E2C64-91F7-49A4-939C-DF5AF6C65361}" destId="{E5E25CE2-6A7F-49B2-B72B-83A4F11C17E1}" srcOrd="0" destOrd="0" presId="urn:microsoft.com/office/officeart/2005/8/layout/list1"/>
    <dgm:cxn modelId="{40F7D3F4-AA26-4B1A-8EB4-F409ABA54EA5}" type="presParOf" srcId="{E5E25CE2-6A7F-49B2-B72B-83A4F11C17E1}" destId="{288905FB-3F57-4711-8AB7-C918ADF8DB19}" srcOrd="0" destOrd="0" presId="urn:microsoft.com/office/officeart/2005/8/layout/list1"/>
    <dgm:cxn modelId="{96ED7597-EB04-4A1C-AF74-69F0931BF5C7}" type="presParOf" srcId="{E5E25CE2-6A7F-49B2-B72B-83A4F11C17E1}" destId="{5DF52345-C367-4FA3-8B70-A586E43D2259}" srcOrd="1" destOrd="0" presId="urn:microsoft.com/office/officeart/2005/8/layout/list1"/>
    <dgm:cxn modelId="{71887DB7-7965-45DC-AA2A-2F56CF61EEB3}" type="presParOf" srcId="{AB2E2C64-91F7-49A4-939C-DF5AF6C65361}" destId="{01648E7C-FAED-4E79-96AB-91A82FD8BCE3}" srcOrd="1" destOrd="0" presId="urn:microsoft.com/office/officeart/2005/8/layout/list1"/>
    <dgm:cxn modelId="{8ED456B9-6841-46A5-B9DA-977D06561A80}" type="presParOf" srcId="{AB2E2C64-91F7-49A4-939C-DF5AF6C65361}" destId="{5B339ADA-1235-41EA-9749-3F9682DE4DA8}" srcOrd="2" destOrd="0" presId="urn:microsoft.com/office/officeart/2005/8/layout/list1"/>
    <dgm:cxn modelId="{6164309E-0EC1-442C-B6F6-9A4A0821BAEF}" type="presParOf" srcId="{AB2E2C64-91F7-49A4-939C-DF5AF6C65361}" destId="{C9E306A6-CDCF-46A4-BB51-3430B47FAB0D}" srcOrd="3" destOrd="0" presId="urn:microsoft.com/office/officeart/2005/8/layout/list1"/>
    <dgm:cxn modelId="{51E63D25-1A7B-4FCC-AFF1-CEFC3FE40BAE}" type="presParOf" srcId="{AB2E2C64-91F7-49A4-939C-DF5AF6C65361}" destId="{ECE7AF46-CE14-406D-982A-DD53FAAC3B2E}" srcOrd="4" destOrd="0" presId="urn:microsoft.com/office/officeart/2005/8/layout/list1"/>
    <dgm:cxn modelId="{69AC8E38-1082-4CF5-B755-A2043ECD354F}" type="presParOf" srcId="{ECE7AF46-CE14-406D-982A-DD53FAAC3B2E}" destId="{4654C89A-8883-4C90-B4F0-C6D3DAC958D5}" srcOrd="0" destOrd="0" presId="urn:microsoft.com/office/officeart/2005/8/layout/list1"/>
    <dgm:cxn modelId="{45337D3F-202D-476B-9194-C521C103D1C7}" type="presParOf" srcId="{ECE7AF46-CE14-406D-982A-DD53FAAC3B2E}" destId="{AE0B5BCF-9FF5-4DFB-94AD-2CE4CCBFAB0C}" srcOrd="1" destOrd="0" presId="urn:microsoft.com/office/officeart/2005/8/layout/list1"/>
    <dgm:cxn modelId="{1C414218-848E-45E8-8618-220A0BCE2741}" type="presParOf" srcId="{AB2E2C64-91F7-49A4-939C-DF5AF6C65361}" destId="{3C94CDE7-46F2-46AA-9E9D-8CA17A54A360}" srcOrd="5" destOrd="0" presId="urn:microsoft.com/office/officeart/2005/8/layout/list1"/>
    <dgm:cxn modelId="{0077B739-A6E6-41EE-A393-99410C63C550}" type="presParOf" srcId="{AB2E2C64-91F7-49A4-939C-DF5AF6C65361}" destId="{6EB73BB6-2F8B-4A5C-88C6-6562ED546690}" srcOrd="6" destOrd="0" presId="urn:microsoft.com/office/officeart/2005/8/layout/list1"/>
    <dgm:cxn modelId="{D2C1D240-C08A-4A72-81FF-34BFB57BAEA6}" type="presParOf" srcId="{AB2E2C64-91F7-49A4-939C-DF5AF6C65361}" destId="{3BA9309C-E3E6-4A34-9DF1-ECD7C5A0754E}" srcOrd="7" destOrd="0" presId="urn:microsoft.com/office/officeart/2005/8/layout/list1"/>
    <dgm:cxn modelId="{919C5F4B-90E6-49F1-96A5-B5F8B9A39F08}" type="presParOf" srcId="{AB2E2C64-91F7-49A4-939C-DF5AF6C65361}" destId="{A064838D-1036-4425-9BC6-8A64E30353C1}" srcOrd="8" destOrd="0" presId="urn:microsoft.com/office/officeart/2005/8/layout/list1"/>
    <dgm:cxn modelId="{2B97A4AF-9247-4ACE-973B-F1D1E4220084}" type="presParOf" srcId="{A064838D-1036-4425-9BC6-8A64E30353C1}" destId="{40C2B44D-5219-4947-9CA4-A7B7CE7EA698}" srcOrd="0" destOrd="0" presId="urn:microsoft.com/office/officeart/2005/8/layout/list1"/>
    <dgm:cxn modelId="{A4CF844F-C703-40B8-A17C-89884C40AE2F}" type="presParOf" srcId="{A064838D-1036-4425-9BC6-8A64E30353C1}" destId="{46424612-2BFE-451A-BBB1-7F6F18703873}" srcOrd="1" destOrd="0" presId="urn:microsoft.com/office/officeart/2005/8/layout/list1"/>
    <dgm:cxn modelId="{341EE552-1303-4080-B2BA-B0ED97075D84}" type="presParOf" srcId="{AB2E2C64-91F7-49A4-939C-DF5AF6C65361}" destId="{896BD155-7DC2-4CB9-ADF7-776C4FEC846E}" srcOrd="9" destOrd="0" presId="urn:microsoft.com/office/officeart/2005/8/layout/list1"/>
    <dgm:cxn modelId="{F7B80BCA-F114-42A3-BFD6-4E39FA03CF97}" type="presParOf" srcId="{AB2E2C64-91F7-49A4-939C-DF5AF6C65361}" destId="{48BF51C6-F1AC-44C4-AF36-8DE7FCDF17DB}" srcOrd="10" destOrd="0" presId="urn:microsoft.com/office/officeart/2005/8/layout/list1"/>
    <dgm:cxn modelId="{D03332FB-A732-4792-8793-71028D197011}" type="presParOf" srcId="{AB2E2C64-91F7-49A4-939C-DF5AF6C65361}" destId="{8E88F648-77F0-4C82-A0F7-61DB7CE72F19}" srcOrd="11" destOrd="0" presId="urn:microsoft.com/office/officeart/2005/8/layout/list1"/>
    <dgm:cxn modelId="{71346298-15FE-4C13-B658-F7164497E734}" type="presParOf" srcId="{AB2E2C64-91F7-49A4-939C-DF5AF6C65361}" destId="{D36BEE2B-4A35-4349-A405-68004CAAD83A}" srcOrd="12" destOrd="0" presId="urn:microsoft.com/office/officeart/2005/8/layout/list1"/>
    <dgm:cxn modelId="{B668BEFE-BC92-4FB4-AEBC-59F211911714}" type="presParOf" srcId="{D36BEE2B-4A35-4349-A405-68004CAAD83A}" destId="{A303651A-97E9-4038-A0B2-DAF869880C51}" srcOrd="0" destOrd="0" presId="urn:microsoft.com/office/officeart/2005/8/layout/list1"/>
    <dgm:cxn modelId="{739E8028-182A-4E15-9792-D858ACE16EF9}" type="presParOf" srcId="{D36BEE2B-4A35-4349-A405-68004CAAD83A}" destId="{AC47CDE3-4421-4F7B-8411-99F82D927BDA}" srcOrd="1" destOrd="0" presId="urn:microsoft.com/office/officeart/2005/8/layout/list1"/>
    <dgm:cxn modelId="{943998DD-A578-43B6-95E8-810A519CF8F6}" type="presParOf" srcId="{AB2E2C64-91F7-49A4-939C-DF5AF6C65361}" destId="{DBEAB928-D5AC-471B-8985-7A20AACFC3DC}" srcOrd="13" destOrd="0" presId="urn:microsoft.com/office/officeart/2005/8/layout/list1"/>
    <dgm:cxn modelId="{56FF47A3-172E-4AD6-A634-5F52B5AE0265}" type="presParOf" srcId="{AB2E2C64-91F7-49A4-939C-DF5AF6C65361}" destId="{E13D0961-95F8-41FE-8D37-C066134D1254}" srcOrd="14" destOrd="0" presId="urn:microsoft.com/office/officeart/2005/8/layout/list1"/>
    <dgm:cxn modelId="{01B5D679-86BC-4442-AAB0-99429D3FDCAA}" type="presParOf" srcId="{AB2E2C64-91F7-49A4-939C-DF5AF6C65361}" destId="{A2F514FB-A940-4438-955F-22E5DFF898C1}" srcOrd="15" destOrd="0" presId="urn:microsoft.com/office/officeart/2005/8/layout/list1"/>
    <dgm:cxn modelId="{18497667-BCED-4888-89CF-F73586FF29E6}" type="presParOf" srcId="{AB2E2C64-91F7-49A4-939C-DF5AF6C65361}" destId="{1035EA3E-900B-4E2C-81DD-180229CBF83B}" srcOrd="16" destOrd="0" presId="urn:microsoft.com/office/officeart/2005/8/layout/list1"/>
    <dgm:cxn modelId="{6C01F381-11CD-45C1-867E-BB67CAB98AC0}" type="presParOf" srcId="{1035EA3E-900B-4E2C-81DD-180229CBF83B}" destId="{EAE95D7B-60D8-4456-8187-E0CAFE98049A}" srcOrd="0" destOrd="0" presId="urn:microsoft.com/office/officeart/2005/8/layout/list1"/>
    <dgm:cxn modelId="{640EF14E-35CF-4574-B68E-73BE7C53BBB2}" type="presParOf" srcId="{1035EA3E-900B-4E2C-81DD-180229CBF83B}" destId="{F2806BD5-464F-45CD-976F-AE8085398B89}" srcOrd="1" destOrd="0" presId="urn:microsoft.com/office/officeart/2005/8/layout/list1"/>
    <dgm:cxn modelId="{C8CB47A6-FEF6-415E-9638-F086632E6D72}" type="presParOf" srcId="{AB2E2C64-91F7-49A4-939C-DF5AF6C65361}" destId="{5C5B7617-6486-47CC-BD01-986874AE6945}" srcOrd="17" destOrd="0" presId="urn:microsoft.com/office/officeart/2005/8/layout/list1"/>
    <dgm:cxn modelId="{3FF4FCD2-C992-4D24-95A7-D94A1BF5B373}" type="presParOf" srcId="{AB2E2C64-91F7-49A4-939C-DF5AF6C65361}" destId="{329AFDD3-F87A-40D2-A880-9AA391AF86ED}" srcOrd="18" destOrd="0" presId="urn:microsoft.com/office/officeart/2005/8/layout/list1"/>
  </dgm:cxnLst>
  <dgm:bg/>
  <dgm:whole/>
  <dgm:extLst>
    <a:ext uri="http://schemas.microsoft.com/office/drawing/2008/diagram"/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7FEBF56-C36D-48E0-9877-8543EF6F78AC}" type="doc">
      <dgm:prSet loTypeId="urn:microsoft.com/office/officeart/2008/layout/VerticalCurvedList" loCatId="list" qsTypeId="urn:microsoft.com/office/officeart/2005/8/quickstyle/simple1#2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E8FB558C-FD1F-47B0-99ED-34A967638590}">
      <dgm:prSet phldrT="[Текст]" custT="1"/>
      <dgm:spPr/>
      <dgm:t>
        <a:bodyPr/>
        <a:lstStyle/>
        <a:p>
          <a:r>
            <a:rPr lang="kk-KZ" sz="2400" b="1" i="0" dirty="0" smtClean="0">
              <a:solidFill>
                <a:srgbClr val="C00000"/>
              </a:solidFill>
            </a:rPr>
            <a:t>БҰҰ - Біріккен Ұлттар Ұйымы </a:t>
          </a:r>
          <a:endParaRPr lang="ru-RU" sz="2400" b="1" dirty="0">
            <a:solidFill>
              <a:srgbClr val="C00000"/>
            </a:solidFill>
          </a:endParaRPr>
        </a:p>
      </dgm:t>
    </dgm:pt>
    <dgm:pt modelId="{D62FC96A-989B-4F64-BA01-53421C6DB3AA}" type="parTrans" cxnId="{2012AFD5-D0B5-4751-A6F4-939939B8E5F6}">
      <dgm:prSet/>
      <dgm:spPr/>
      <dgm:t>
        <a:bodyPr/>
        <a:lstStyle/>
        <a:p>
          <a:endParaRPr lang="ru-RU"/>
        </a:p>
      </dgm:t>
    </dgm:pt>
    <dgm:pt modelId="{DD72BB29-2B32-4E11-AA43-741442745CF0}" type="sibTrans" cxnId="{2012AFD5-D0B5-4751-A6F4-939939B8E5F6}">
      <dgm:prSet/>
      <dgm:spPr/>
      <dgm:t>
        <a:bodyPr/>
        <a:lstStyle/>
        <a:p>
          <a:endParaRPr lang="ru-RU"/>
        </a:p>
      </dgm:t>
    </dgm:pt>
    <dgm:pt modelId="{635AC9BA-80AD-4D91-AD3D-8B14F9809E70}">
      <dgm:prSet phldrT="[Текст]" custT="1"/>
      <dgm:spPr/>
      <dgm:t>
        <a:bodyPr/>
        <a:lstStyle/>
        <a:p>
          <a:r>
            <a:rPr lang="kk-KZ" sz="2400" b="1" i="0" dirty="0" smtClean="0">
              <a:solidFill>
                <a:srgbClr val="C00000"/>
              </a:solidFill>
            </a:rPr>
            <a:t>БАҚ — бұқаралық ақпарат құралдары </a:t>
          </a:r>
          <a:endParaRPr lang="ru-RU" sz="2400" b="1" dirty="0">
            <a:solidFill>
              <a:srgbClr val="C00000"/>
            </a:solidFill>
          </a:endParaRPr>
        </a:p>
      </dgm:t>
    </dgm:pt>
    <dgm:pt modelId="{E2EF1A55-C555-4704-A199-A57C51F6D896}" type="parTrans" cxnId="{E28EFD1A-70D8-455E-B3E4-8E25BA25CD76}">
      <dgm:prSet/>
      <dgm:spPr/>
      <dgm:t>
        <a:bodyPr/>
        <a:lstStyle/>
        <a:p>
          <a:endParaRPr lang="ru-RU"/>
        </a:p>
      </dgm:t>
    </dgm:pt>
    <dgm:pt modelId="{8499CCCB-3907-45AD-AF1B-9E753B82348D}" type="sibTrans" cxnId="{E28EFD1A-70D8-455E-B3E4-8E25BA25CD76}">
      <dgm:prSet/>
      <dgm:spPr/>
      <dgm:t>
        <a:bodyPr/>
        <a:lstStyle/>
        <a:p>
          <a:endParaRPr lang="ru-RU"/>
        </a:p>
      </dgm:t>
    </dgm:pt>
    <dgm:pt modelId="{C8AF7E64-0950-4FEE-A0A6-869489EA7C94}">
      <dgm:prSet phldrT="[Текст]" custT="1"/>
      <dgm:spPr/>
      <dgm:t>
        <a:bodyPr/>
        <a:lstStyle/>
        <a:p>
          <a:r>
            <a:rPr lang="kk-KZ" sz="2400" b="1" i="0" dirty="0" smtClean="0">
              <a:solidFill>
                <a:srgbClr val="C00000"/>
              </a:solidFill>
            </a:rPr>
            <a:t>ТМД — Тәуелсіз Мемлекеттер Достастығы</a:t>
          </a:r>
          <a:endParaRPr lang="ru-RU" sz="2400" b="1" dirty="0">
            <a:solidFill>
              <a:srgbClr val="C00000"/>
            </a:solidFill>
          </a:endParaRPr>
        </a:p>
      </dgm:t>
    </dgm:pt>
    <dgm:pt modelId="{7B8888BE-8BF5-44AE-A4B3-11E9602A7AA6}" type="parTrans" cxnId="{644C4426-6E42-485C-945A-323FA791BB41}">
      <dgm:prSet/>
      <dgm:spPr/>
      <dgm:t>
        <a:bodyPr/>
        <a:lstStyle/>
        <a:p>
          <a:endParaRPr lang="ru-RU"/>
        </a:p>
      </dgm:t>
    </dgm:pt>
    <dgm:pt modelId="{ACA27094-0888-45BE-830E-E055188AFE23}" type="sibTrans" cxnId="{644C4426-6E42-485C-945A-323FA791BB41}">
      <dgm:prSet/>
      <dgm:spPr/>
      <dgm:t>
        <a:bodyPr/>
        <a:lstStyle/>
        <a:p>
          <a:endParaRPr lang="ru-RU"/>
        </a:p>
      </dgm:t>
    </dgm:pt>
    <dgm:pt modelId="{D882B301-C4B3-4077-859D-1EF4942BDEA3}">
      <dgm:prSet phldrT="[Текст]" custT="1"/>
      <dgm:spPr/>
      <dgm:t>
        <a:bodyPr/>
        <a:lstStyle/>
        <a:p>
          <a:r>
            <a:rPr lang="kk-KZ" sz="2000" b="1" i="0" dirty="0" smtClean="0">
              <a:solidFill>
                <a:srgbClr val="C00000"/>
              </a:solidFill>
            </a:rPr>
            <a:t>ЕҚЫҰ — Еуропадағы қауіпсіздік және ынтымақтастық ұйымы</a:t>
          </a:r>
          <a:endParaRPr lang="ru-RU" sz="2000" b="1" dirty="0">
            <a:solidFill>
              <a:srgbClr val="C00000"/>
            </a:solidFill>
          </a:endParaRPr>
        </a:p>
      </dgm:t>
    </dgm:pt>
    <dgm:pt modelId="{FBB235F4-FD36-4E21-8E4B-82FE3730E0F3}" type="parTrans" cxnId="{DB5B1920-B30C-45C0-9669-A0A91C6EDE90}">
      <dgm:prSet/>
      <dgm:spPr/>
      <dgm:t>
        <a:bodyPr/>
        <a:lstStyle/>
        <a:p>
          <a:endParaRPr lang="ru-RU"/>
        </a:p>
      </dgm:t>
    </dgm:pt>
    <dgm:pt modelId="{95BD84F8-66CA-4ADB-80B3-A25EE5134CEF}" type="sibTrans" cxnId="{DB5B1920-B30C-45C0-9669-A0A91C6EDE90}">
      <dgm:prSet/>
      <dgm:spPr/>
      <dgm:t>
        <a:bodyPr/>
        <a:lstStyle/>
        <a:p>
          <a:endParaRPr lang="ru-RU"/>
        </a:p>
      </dgm:t>
    </dgm:pt>
    <dgm:pt modelId="{72E455EC-29CC-4140-B021-401D77308C42}">
      <dgm:prSet phldrT="[Текст]" custT="1"/>
      <dgm:spPr/>
      <dgm:t>
        <a:bodyPr/>
        <a:lstStyle/>
        <a:p>
          <a:r>
            <a:rPr lang="kk-KZ" sz="2400" b="1" i="0" dirty="0" smtClean="0">
              <a:solidFill>
                <a:srgbClr val="C00000"/>
              </a:solidFill>
            </a:rPr>
            <a:t>АҚШ — Америка Құрама Штаттары </a:t>
          </a:r>
          <a:endParaRPr lang="ru-RU" sz="2400" b="1" dirty="0">
            <a:solidFill>
              <a:srgbClr val="C00000"/>
            </a:solidFill>
          </a:endParaRPr>
        </a:p>
      </dgm:t>
    </dgm:pt>
    <dgm:pt modelId="{A237FDCE-5DB4-4961-82F7-3EE703EE5CD6}" type="parTrans" cxnId="{62CE5C4E-6F62-410C-A139-F3BD1E077532}">
      <dgm:prSet/>
      <dgm:spPr/>
      <dgm:t>
        <a:bodyPr/>
        <a:lstStyle/>
        <a:p>
          <a:endParaRPr lang="ru-RU"/>
        </a:p>
      </dgm:t>
    </dgm:pt>
    <dgm:pt modelId="{719EADA4-FBD3-422C-8D6C-7279584490D0}" type="sibTrans" cxnId="{62CE5C4E-6F62-410C-A139-F3BD1E077532}">
      <dgm:prSet/>
      <dgm:spPr/>
      <dgm:t>
        <a:bodyPr/>
        <a:lstStyle/>
        <a:p>
          <a:endParaRPr lang="ru-RU"/>
        </a:p>
      </dgm:t>
    </dgm:pt>
    <dgm:pt modelId="{33405D57-E1C2-4B5C-B2C0-80AFC1B122CE}">
      <dgm:prSet phldrT="[Текст]" custT="1"/>
      <dgm:spPr/>
      <dgm:t>
        <a:bodyPr/>
        <a:lstStyle/>
        <a:p>
          <a:r>
            <a:rPr lang="kk-KZ" sz="2400" b="1" i="0" dirty="0" smtClean="0">
              <a:solidFill>
                <a:srgbClr val="C00000"/>
              </a:solidFill>
            </a:rPr>
            <a:t>ЖШС — Жауапкершілігі шектеулі серіктестік </a:t>
          </a:r>
          <a:endParaRPr lang="ru-RU" sz="2400" b="1" dirty="0">
            <a:solidFill>
              <a:srgbClr val="C00000"/>
            </a:solidFill>
          </a:endParaRPr>
        </a:p>
      </dgm:t>
    </dgm:pt>
    <dgm:pt modelId="{54FDB0D0-2FA8-4A63-B574-D07D6BB81BFE}" type="parTrans" cxnId="{BABBDFAE-56E2-4E90-AC77-117ADF1837BC}">
      <dgm:prSet/>
      <dgm:spPr/>
      <dgm:t>
        <a:bodyPr/>
        <a:lstStyle/>
        <a:p>
          <a:endParaRPr lang="ru-RU"/>
        </a:p>
      </dgm:t>
    </dgm:pt>
    <dgm:pt modelId="{E5D6D626-80D3-4845-AF9D-4D193B6EE162}" type="sibTrans" cxnId="{BABBDFAE-56E2-4E90-AC77-117ADF1837BC}">
      <dgm:prSet/>
      <dgm:spPr/>
      <dgm:t>
        <a:bodyPr/>
        <a:lstStyle/>
        <a:p>
          <a:endParaRPr lang="ru-RU"/>
        </a:p>
      </dgm:t>
    </dgm:pt>
    <dgm:pt modelId="{33D75906-BF7A-4B97-9C65-C1E2D32A04F5}">
      <dgm:prSet phldrT="[Текст]" custT="1"/>
      <dgm:spPr/>
      <dgm:t>
        <a:bodyPr/>
        <a:lstStyle/>
        <a:p>
          <a:r>
            <a:rPr lang="kk-KZ" sz="2400" b="1" i="0" dirty="0" smtClean="0">
              <a:solidFill>
                <a:srgbClr val="C00000"/>
              </a:solidFill>
            </a:rPr>
            <a:t>АҚ — Акционерлік қоғам</a:t>
          </a:r>
          <a:endParaRPr lang="ru-RU" sz="2400" b="1" dirty="0">
            <a:solidFill>
              <a:srgbClr val="C00000"/>
            </a:solidFill>
          </a:endParaRPr>
        </a:p>
      </dgm:t>
    </dgm:pt>
    <dgm:pt modelId="{9F4E7AF4-51FA-436B-BD3C-D6CC7C3D967B}" type="parTrans" cxnId="{D990D9E4-D01F-4429-B90D-8753435D03B2}">
      <dgm:prSet/>
      <dgm:spPr/>
      <dgm:t>
        <a:bodyPr/>
        <a:lstStyle/>
        <a:p>
          <a:endParaRPr lang="ru-RU"/>
        </a:p>
      </dgm:t>
    </dgm:pt>
    <dgm:pt modelId="{0D39FB88-87A4-40C7-A352-E66352BB9A64}" type="sibTrans" cxnId="{D990D9E4-D01F-4429-B90D-8753435D03B2}">
      <dgm:prSet/>
      <dgm:spPr/>
      <dgm:t>
        <a:bodyPr/>
        <a:lstStyle/>
        <a:p>
          <a:endParaRPr lang="ru-RU"/>
        </a:p>
      </dgm:t>
    </dgm:pt>
    <dgm:pt modelId="{E5E27735-B93F-4688-8FB6-23DAC0F5D01E}" type="pres">
      <dgm:prSet presAssocID="{A7FEBF56-C36D-48E0-9877-8543EF6F78AC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747978F-18CE-4998-BE1F-FF546F7C4160}" type="pres">
      <dgm:prSet presAssocID="{A7FEBF56-C36D-48E0-9877-8543EF6F78AC}" presName="Name1" presStyleCnt="0"/>
      <dgm:spPr/>
    </dgm:pt>
    <dgm:pt modelId="{E2E01170-0EFC-47D9-8F60-2A8B40DB8A55}" type="pres">
      <dgm:prSet presAssocID="{A7FEBF56-C36D-48E0-9877-8543EF6F78AC}" presName="cycle" presStyleCnt="0"/>
      <dgm:spPr/>
    </dgm:pt>
    <dgm:pt modelId="{89D42A74-CF4E-4BEB-887B-8DE2E56AF827}" type="pres">
      <dgm:prSet presAssocID="{A7FEBF56-C36D-48E0-9877-8543EF6F78AC}" presName="srcNode" presStyleLbl="node1" presStyleIdx="0" presStyleCnt="7"/>
      <dgm:spPr/>
    </dgm:pt>
    <dgm:pt modelId="{CBC9C883-2F2D-4127-A9B3-6C287D1EC39D}" type="pres">
      <dgm:prSet presAssocID="{A7FEBF56-C36D-48E0-9877-8543EF6F78AC}" presName="conn" presStyleLbl="parChTrans1D2" presStyleIdx="0" presStyleCnt="1"/>
      <dgm:spPr/>
      <dgm:t>
        <a:bodyPr/>
        <a:lstStyle/>
        <a:p>
          <a:endParaRPr lang="ru-RU"/>
        </a:p>
      </dgm:t>
    </dgm:pt>
    <dgm:pt modelId="{62904CD4-E1A9-43A0-A955-9D87B33EFC7B}" type="pres">
      <dgm:prSet presAssocID="{A7FEBF56-C36D-48E0-9877-8543EF6F78AC}" presName="extraNode" presStyleLbl="node1" presStyleIdx="0" presStyleCnt="7"/>
      <dgm:spPr/>
    </dgm:pt>
    <dgm:pt modelId="{471F295B-7231-4587-8824-378C598F13D7}" type="pres">
      <dgm:prSet presAssocID="{A7FEBF56-C36D-48E0-9877-8543EF6F78AC}" presName="dstNode" presStyleLbl="node1" presStyleIdx="0" presStyleCnt="7"/>
      <dgm:spPr/>
    </dgm:pt>
    <dgm:pt modelId="{6A6E4F24-ED6B-4A8D-9744-B8553BC87897}" type="pres">
      <dgm:prSet presAssocID="{E8FB558C-FD1F-47B0-99ED-34A967638590}" presName="text_1" presStyleLbl="node1" presStyleIdx="0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7BB03E-D493-4944-B477-61AC3FD8909A}" type="pres">
      <dgm:prSet presAssocID="{E8FB558C-FD1F-47B0-99ED-34A967638590}" presName="accent_1" presStyleCnt="0"/>
      <dgm:spPr/>
    </dgm:pt>
    <dgm:pt modelId="{50BC7774-648B-43D3-A19A-A4C884402EBA}" type="pres">
      <dgm:prSet presAssocID="{E8FB558C-FD1F-47B0-99ED-34A967638590}" presName="accentRepeatNode" presStyleLbl="solidFgAcc1" presStyleIdx="0" presStyleCnt="7"/>
      <dgm:spPr/>
    </dgm:pt>
    <dgm:pt modelId="{CF496371-A6F8-4379-A89D-3C36117D2A78}" type="pres">
      <dgm:prSet presAssocID="{635AC9BA-80AD-4D91-AD3D-8B14F9809E70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70F00E-A6AE-4C36-B631-8F870D5DCB02}" type="pres">
      <dgm:prSet presAssocID="{635AC9BA-80AD-4D91-AD3D-8B14F9809E70}" presName="accent_2" presStyleCnt="0"/>
      <dgm:spPr/>
    </dgm:pt>
    <dgm:pt modelId="{379E0C7E-F60E-4C22-AFCA-372DADAEC24F}" type="pres">
      <dgm:prSet presAssocID="{635AC9BA-80AD-4D91-AD3D-8B14F9809E70}" presName="accentRepeatNode" presStyleLbl="solidFgAcc1" presStyleIdx="1" presStyleCnt="7"/>
      <dgm:spPr/>
    </dgm:pt>
    <dgm:pt modelId="{5A08DEFE-7A33-4C71-BB31-E4377431A75C}" type="pres">
      <dgm:prSet presAssocID="{C8AF7E64-0950-4FEE-A0A6-869489EA7C94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476C66-A3F7-4F30-A38B-DBDC7E9D7A93}" type="pres">
      <dgm:prSet presAssocID="{C8AF7E64-0950-4FEE-A0A6-869489EA7C94}" presName="accent_3" presStyleCnt="0"/>
      <dgm:spPr/>
    </dgm:pt>
    <dgm:pt modelId="{FDDF0BE7-1D4C-40A1-ACAF-CEDBF7F18510}" type="pres">
      <dgm:prSet presAssocID="{C8AF7E64-0950-4FEE-A0A6-869489EA7C94}" presName="accentRepeatNode" presStyleLbl="solidFgAcc1" presStyleIdx="2" presStyleCnt="7"/>
      <dgm:spPr/>
    </dgm:pt>
    <dgm:pt modelId="{38A584E0-88E6-4AEC-8FA4-C3F09FA39EDA}" type="pres">
      <dgm:prSet presAssocID="{72E455EC-29CC-4140-B021-401D77308C42}" presName="text_4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D4EF7E-613C-4C97-9223-D82ECF7DAD3C}" type="pres">
      <dgm:prSet presAssocID="{72E455EC-29CC-4140-B021-401D77308C42}" presName="accent_4" presStyleCnt="0"/>
      <dgm:spPr/>
    </dgm:pt>
    <dgm:pt modelId="{8A893EAE-4EC3-4182-AB00-704A3C101C59}" type="pres">
      <dgm:prSet presAssocID="{72E455EC-29CC-4140-B021-401D77308C42}" presName="accentRepeatNode" presStyleLbl="solidFgAcc1" presStyleIdx="3" presStyleCnt="7"/>
      <dgm:spPr/>
    </dgm:pt>
    <dgm:pt modelId="{27E8BF68-5874-4BCE-858B-1885FE785A42}" type="pres">
      <dgm:prSet presAssocID="{33405D57-E1C2-4B5C-B2C0-80AFC1B122CE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042668-5F1B-4993-9EC4-0210903FD1C6}" type="pres">
      <dgm:prSet presAssocID="{33405D57-E1C2-4B5C-B2C0-80AFC1B122CE}" presName="accent_5" presStyleCnt="0"/>
      <dgm:spPr/>
    </dgm:pt>
    <dgm:pt modelId="{C8984B38-A351-47C7-A7DC-8310444A998E}" type="pres">
      <dgm:prSet presAssocID="{33405D57-E1C2-4B5C-B2C0-80AFC1B122CE}" presName="accentRepeatNode" presStyleLbl="solidFgAcc1" presStyleIdx="4" presStyleCnt="7"/>
      <dgm:spPr/>
    </dgm:pt>
    <dgm:pt modelId="{B18A9540-0D1A-425B-858D-A6F9F60CE319}" type="pres">
      <dgm:prSet presAssocID="{33D75906-BF7A-4B97-9C65-C1E2D32A04F5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AD9C59-77BA-47DF-9DDA-97F087010187}" type="pres">
      <dgm:prSet presAssocID="{33D75906-BF7A-4B97-9C65-C1E2D32A04F5}" presName="accent_6" presStyleCnt="0"/>
      <dgm:spPr/>
    </dgm:pt>
    <dgm:pt modelId="{6842D2C1-8637-42DB-81BE-82BEE33E21B9}" type="pres">
      <dgm:prSet presAssocID="{33D75906-BF7A-4B97-9C65-C1E2D32A04F5}" presName="accentRepeatNode" presStyleLbl="solidFgAcc1" presStyleIdx="5" presStyleCnt="7"/>
      <dgm:spPr/>
    </dgm:pt>
    <dgm:pt modelId="{D6D5E16D-839B-4E74-BA07-3E2E83EF4135}" type="pres">
      <dgm:prSet presAssocID="{D882B301-C4B3-4077-859D-1EF4942BDEA3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71AFE91-1E43-40D9-8330-3CC9242738C5}" type="pres">
      <dgm:prSet presAssocID="{D882B301-C4B3-4077-859D-1EF4942BDEA3}" presName="accent_7" presStyleCnt="0"/>
      <dgm:spPr/>
    </dgm:pt>
    <dgm:pt modelId="{4EE64954-6437-4D27-99DF-DAF765477E44}" type="pres">
      <dgm:prSet presAssocID="{D882B301-C4B3-4077-859D-1EF4942BDEA3}" presName="accentRepeatNode" presStyleLbl="solidFgAcc1" presStyleIdx="6" presStyleCnt="7"/>
      <dgm:spPr/>
    </dgm:pt>
  </dgm:ptLst>
  <dgm:cxnLst>
    <dgm:cxn modelId="{62CE5C4E-6F62-410C-A139-F3BD1E077532}" srcId="{A7FEBF56-C36D-48E0-9877-8543EF6F78AC}" destId="{72E455EC-29CC-4140-B021-401D77308C42}" srcOrd="3" destOrd="0" parTransId="{A237FDCE-5DB4-4961-82F7-3EE703EE5CD6}" sibTransId="{719EADA4-FBD3-422C-8D6C-7279584490D0}"/>
    <dgm:cxn modelId="{D9765974-42D9-4528-BC44-1DCF395E31D6}" type="presOf" srcId="{72E455EC-29CC-4140-B021-401D77308C42}" destId="{38A584E0-88E6-4AEC-8FA4-C3F09FA39EDA}" srcOrd="0" destOrd="0" presId="urn:microsoft.com/office/officeart/2008/layout/VerticalCurvedList"/>
    <dgm:cxn modelId="{53C69E31-5FEA-4C44-8594-3DB4E62536B2}" type="presOf" srcId="{33405D57-E1C2-4B5C-B2C0-80AFC1B122CE}" destId="{27E8BF68-5874-4BCE-858B-1885FE785A42}" srcOrd="0" destOrd="0" presId="urn:microsoft.com/office/officeart/2008/layout/VerticalCurvedList"/>
    <dgm:cxn modelId="{2012AFD5-D0B5-4751-A6F4-939939B8E5F6}" srcId="{A7FEBF56-C36D-48E0-9877-8543EF6F78AC}" destId="{E8FB558C-FD1F-47B0-99ED-34A967638590}" srcOrd="0" destOrd="0" parTransId="{D62FC96A-989B-4F64-BA01-53421C6DB3AA}" sibTransId="{DD72BB29-2B32-4E11-AA43-741442745CF0}"/>
    <dgm:cxn modelId="{DB5B1920-B30C-45C0-9669-A0A91C6EDE90}" srcId="{A7FEBF56-C36D-48E0-9877-8543EF6F78AC}" destId="{D882B301-C4B3-4077-859D-1EF4942BDEA3}" srcOrd="6" destOrd="0" parTransId="{FBB235F4-FD36-4E21-8E4B-82FE3730E0F3}" sibTransId="{95BD84F8-66CA-4ADB-80B3-A25EE5134CEF}"/>
    <dgm:cxn modelId="{BABBDFAE-56E2-4E90-AC77-117ADF1837BC}" srcId="{A7FEBF56-C36D-48E0-9877-8543EF6F78AC}" destId="{33405D57-E1C2-4B5C-B2C0-80AFC1B122CE}" srcOrd="4" destOrd="0" parTransId="{54FDB0D0-2FA8-4A63-B574-D07D6BB81BFE}" sibTransId="{E5D6D626-80D3-4845-AF9D-4D193B6EE162}"/>
    <dgm:cxn modelId="{D990D9E4-D01F-4429-B90D-8753435D03B2}" srcId="{A7FEBF56-C36D-48E0-9877-8543EF6F78AC}" destId="{33D75906-BF7A-4B97-9C65-C1E2D32A04F5}" srcOrd="5" destOrd="0" parTransId="{9F4E7AF4-51FA-436B-BD3C-D6CC7C3D967B}" sibTransId="{0D39FB88-87A4-40C7-A352-E66352BB9A64}"/>
    <dgm:cxn modelId="{F8A95828-B0B7-4763-8D26-E0F8F5A3F97E}" type="presOf" srcId="{635AC9BA-80AD-4D91-AD3D-8B14F9809E70}" destId="{CF496371-A6F8-4379-A89D-3C36117D2A78}" srcOrd="0" destOrd="0" presId="urn:microsoft.com/office/officeart/2008/layout/VerticalCurvedList"/>
    <dgm:cxn modelId="{F94EF987-7FF5-4774-8EDB-6DD22E0B51A7}" type="presOf" srcId="{DD72BB29-2B32-4E11-AA43-741442745CF0}" destId="{CBC9C883-2F2D-4127-A9B3-6C287D1EC39D}" srcOrd="0" destOrd="0" presId="urn:microsoft.com/office/officeart/2008/layout/VerticalCurvedList"/>
    <dgm:cxn modelId="{8C8373B2-4BDF-48B6-9572-0B2B9B8D95B2}" type="presOf" srcId="{C8AF7E64-0950-4FEE-A0A6-869489EA7C94}" destId="{5A08DEFE-7A33-4C71-BB31-E4377431A75C}" srcOrd="0" destOrd="0" presId="urn:microsoft.com/office/officeart/2008/layout/VerticalCurvedList"/>
    <dgm:cxn modelId="{9D26E75F-266F-4CDE-9FE9-B1EC90D7F31F}" type="presOf" srcId="{33D75906-BF7A-4B97-9C65-C1E2D32A04F5}" destId="{B18A9540-0D1A-425B-858D-A6F9F60CE319}" srcOrd="0" destOrd="0" presId="urn:microsoft.com/office/officeart/2008/layout/VerticalCurvedList"/>
    <dgm:cxn modelId="{7A31F241-641C-423F-AA0B-181CDDEBFA7A}" type="presOf" srcId="{A7FEBF56-C36D-48E0-9877-8543EF6F78AC}" destId="{E5E27735-B93F-4688-8FB6-23DAC0F5D01E}" srcOrd="0" destOrd="0" presId="urn:microsoft.com/office/officeart/2008/layout/VerticalCurvedList"/>
    <dgm:cxn modelId="{E28EFD1A-70D8-455E-B3E4-8E25BA25CD76}" srcId="{A7FEBF56-C36D-48E0-9877-8543EF6F78AC}" destId="{635AC9BA-80AD-4D91-AD3D-8B14F9809E70}" srcOrd="1" destOrd="0" parTransId="{E2EF1A55-C555-4704-A199-A57C51F6D896}" sibTransId="{8499CCCB-3907-45AD-AF1B-9E753B82348D}"/>
    <dgm:cxn modelId="{204BCE33-A89A-4BE5-A1B3-4C49B9B56972}" type="presOf" srcId="{E8FB558C-FD1F-47B0-99ED-34A967638590}" destId="{6A6E4F24-ED6B-4A8D-9744-B8553BC87897}" srcOrd="0" destOrd="0" presId="urn:microsoft.com/office/officeart/2008/layout/VerticalCurvedList"/>
    <dgm:cxn modelId="{644C4426-6E42-485C-945A-323FA791BB41}" srcId="{A7FEBF56-C36D-48E0-9877-8543EF6F78AC}" destId="{C8AF7E64-0950-4FEE-A0A6-869489EA7C94}" srcOrd="2" destOrd="0" parTransId="{7B8888BE-8BF5-44AE-A4B3-11E9602A7AA6}" sibTransId="{ACA27094-0888-45BE-830E-E055188AFE23}"/>
    <dgm:cxn modelId="{FBB378AA-96D8-4DAA-8FE6-3B42FE1C3FCC}" type="presOf" srcId="{D882B301-C4B3-4077-859D-1EF4942BDEA3}" destId="{D6D5E16D-839B-4E74-BA07-3E2E83EF4135}" srcOrd="0" destOrd="0" presId="urn:microsoft.com/office/officeart/2008/layout/VerticalCurvedList"/>
    <dgm:cxn modelId="{4FE84881-B56F-45B3-9365-2746EEA3C84B}" type="presParOf" srcId="{E5E27735-B93F-4688-8FB6-23DAC0F5D01E}" destId="{5747978F-18CE-4998-BE1F-FF546F7C4160}" srcOrd="0" destOrd="0" presId="urn:microsoft.com/office/officeart/2008/layout/VerticalCurvedList"/>
    <dgm:cxn modelId="{765C8016-28BA-4F4A-B9CC-6FC67ADA78BC}" type="presParOf" srcId="{5747978F-18CE-4998-BE1F-FF546F7C4160}" destId="{E2E01170-0EFC-47D9-8F60-2A8B40DB8A55}" srcOrd="0" destOrd="0" presId="urn:microsoft.com/office/officeart/2008/layout/VerticalCurvedList"/>
    <dgm:cxn modelId="{2547C6C4-B0CF-4C71-A7F4-027ED5931EDE}" type="presParOf" srcId="{E2E01170-0EFC-47D9-8F60-2A8B40DB8A55}" destId="{89D42A74-CF4E-4BEB-887B-8DE2E56AF827}" srcOrd="0" destOrd="0" presId="urn:microsoft.com/office/officeart/2008/layout/VerticalCurvedList"/>
    <dgm:cxn modelId="{6158BA51-1783-4587-B115-D50BBA111F2F}" type="presParOf" srcId="{E2E01170-0EFC-47D9-8F60-2A8B40DB8A55}" destId="{CBC9C883-2F2D-4127-A9B3-6C287D1EC39D}" srcOrd="1" destOrd="0" presId="urn:microsoft.com/office/officeart/2008/layout/VerticalCurvedList"/>
    <dgm:cxn modelId="{4C4AF514-DD56-4D4C-A1FF-AB60C28671EF}" type="presParOf" srcId="{E2E01170-0EFC-47D9-8F60-2A8B40DB8A55}" destId="{62904CD4-E1A9-43A0-A955-9D87B33EFC7B}" srcOrd="2" destOrd="0" presId="urn:microsoft.com/office/officeart/2008/layout/VerticalCurvedList"/>
    <dgm:cxn modelId="{3DAEDFCD-941B-4AF8-A8ED-721275AA9608}" type="presParOf" srcId="{E2E01170-0EFC-47D9-8F60-2A8B40DB8A55}" destId="{471F295B-7231-4587-8824-378C598F13D7}" srcOrd="3" destOrd="0" presId="urn:microsoft.com/office/officeart/2008/layout/VerticalCurvedList"/>
    <dgm:cxn modelId="{FA836347-4589-464D-B168-BEE90935C702}" type="presParOf" srcId="{5747978F-18CE-4998-BE1F-FF546F7C4160}" destId="{6A6E4F24-ED6B-4A8D-9744-B8553BC87897}" srcOrd="1" destOrd="0" presId="urn:microsoft.com/office/officeart/2008/layout/VerticalCurvedList"/>
    <dgm:cxn modelId="{EAEEF215-F83D-4F1E-A0F3-4E7A7C04D59A}" type="presParOf" srcId="{5747978F-18CE-4998-BE1F-FF546F7C4160}" destId="{837BB03E-D493-4944-B477-61AC3FD8909A}" srcOrd="2" destOrd="0" presId="urn:microsoft.com/office/officeart/2008/layout/VerticalCurvedList"/>
    <dgm:cxn modelId="{F9FB9C8A-CA83-4722-811F-86990F818290}" type="presParOf" srcId="{837BB03E-D493-4944-B477-61AC3FD8909A}" destId="{50BC7774-648B-43D3-A19A-A4C884402EBA}" srcOrd="0" destOrd="0" presId="urn:microsoft.com/office/officeart/2008/layout/VerticalCurvedList"/>
    <dgm:cxn modelId="{5A993ADA-EE86-4B89-ADE1-9C48DCD44A88}" type="presParOf" srcId="{5747978F-18CE-4998-BE1F-FF546F7C4160}" destId="{CF496371-A6F8-4379-A89D-3C36117D2A78}" srcOrd="3" destOrd="0" presId="urn:microsoft.com/office/officeart/2008/layout/VerticalCurvedList"/>
    <dgm:cxn modelId="{822DCF41-147A-4C35-8121-7C2251653229}" type="presParOf" srcId="{5747978F-18CE-4998-BE1F-FF546F7C4160}" destId="{9D70F00E-A6AE-4C36-B631-8F870D5DCB02}" srcOrd="4" destOrd="0" presId="urn:microsoft.com/office/officeart/2008/layout/VerticalCurvedList"/>
    <dgm:cxn modelId="{16512F57-6452-4220-9BA1-9AC325FE9C3F}" type="presParOf" srcId="{9D70F00E-A6AE-4C36-B631-8F870D5DCB02}" destId="{379E0C7E-F60E-4C22-AFCA-372DADAEC24F}" srcOrd="0" destOrd="0" presId="urn:microsoft.com/office/officeart/2008/layout/VerticalCurvedList"/>
    <dgm:cxn modelId="{97973BF0-80B7-419A-9C28-26E327EAA2B4}" type="presParOf" srcId="{5747978F-18CE-4998-BE1F-FF546F7C4160}" destId="{5A08DEFE-7A33-4C71-BB31-E4377431A75C}" srcOrd="5" destOrd="0" presId="urn:microsoft.com/office/officeart/2008/layout/VerticalCurvedList"/>
    <dgm:cxn modelId="{AD1FD302-8E34-4295-B60F-DBC66C7BD5EF}" type="presParOf" srcId="{5747978F-18CE-4998-BE1F-FF546F7C4160}" destId="{47476C66-A3F7-4F30-A38B-DBDC7E9D7A93}" srcOrd="6" destOrd="0" presId="urn:microsoft.com/office/officeart/2008/layout/VerticalCurvedList"/>
    <dgm:cxn modelId="{FF939FBA-7969-4953-9CD3-273B2BF034B2}" type="presParOf" srcId="{47476C66-A3F7-4F30-A38B-DBDC7E9D7A93}" destId="{FDDF0BE7-1D4C-40A1-ACAF-CEDBF7F18510}" srcOrd="0" destOrd="0" presId="urn:microsoft.com/office/officeart/2008/layout/VerticalCurvedList"/>
    <dgm:cxn modelId="{A45945FB-8F9C-4518-ACFB-3FE048DB8973}" type="presParOf" srcId="{5747978F-18CE-4998-BE1F-FF546F7C4160}" destId="{38A584E0-88E6-4AEC-8FA4-C3F09FA39EDA}" srcOrd="7" destOrd="0" presId="urn:microsoft.com/office/officeart/2008/layout/VerticalCurvedList"/>
    <dgm:cxn modelId="{B16348B8-6D77-4334-93F2-2E0268560509}" type="presParOf" srcId="{5747978F-18CE-4998-BE1F-FF546F7C4160}" destId="{D2D4EF7E-613C-4C97-9223-D82ECF7DAD3C}" srcOrd="8" destOrd="0" presId="urn:microsoft.com/office/officeart/2008/layout/VerticalCurvedList"/>
    <dgm:cxn modelId="{3BDB59FF-2A6F-4879-941D-B849DAF83E4D}" type="presParOf" srcId="{D2D4EF7E-613C-4C97-9223-D82ECF7DAD3C}" destId="{8A893EAE-4EC3-4182-AB00-704A3C101C59}" srcOrd="0" destOrd="0" presId="urn:microsoft.com/office/officeart/2008/layout/VerticalCurvedList"/>
    <dgm:cxn modelId="{4477CDCE-29C7-4DFE-A0B9-1E39D5BA3245}" type="presParOf" srcId="{5747978F-18CE-4998-BE1F-FF546F7C4160}" destId="{27E8BF68-5874-4BCE-858B-1885FE785A42}" srcOrd="9" destOrd="0" presId="urn:microsoft.com/office/officeart/2008/layout/VerticalCurvedList"/>
    <dgm:cxn modelId="{34FBE24A-D9EA-4C3F-ACCC-98262B9FE218}" type="presParOf" srcId="{5747978F-18CE-4998-BE1F-FF546F7C4160}" destId="{F5042668-5F1B-4993-9EC4-0210903FD1C6}" srcOrd="10" destOrd="0" presId="urn:microsoft.com/office/officeart/2008/layout/VerticalCurvedList"/>
    <dgm:cxn modelId="{4924D8C0-3618-4FBA-AE96-C40BD98AB7CF}" type="presParOf" srcId="{F5042668-5F1B-4993-9EC4-0210903FD1C6}" destId="{C8984B38-A351-47C7-A7DC-8310444A998E}" srcOrd="0" destOrd="0" presId="urn:microsoft.com/office/officeart/2008/layout/VerticalCurvedList"/>
    <dgm:cxn modelId="{1470380D-CBAA-41CD-8ADA-EAA42B2DE926}" type="presParOf" srcId="{5747978F-18CE-4998-BE1F-FF546F7C4160}" destId="{B18A9540-0D1A-425B-858D-A6F9F60CE319}" srcOrd="11" destOrd="0" presId="urn:microsoft.com/office/officeart/2008/layout/VerticalCurvedList"/>
    <dgm:cxn modelId="{F80A216A-CDB4-42FE-B708-40F739417229}" type="presParOf" srcId="{5747978F-18CE-4998-BE1F-FF546F7C4160}" destId="{9FAD9C59-77BA-47DF-9DDA-97F087010187}" srcOrd="12" destOrd="0" presId="urn:microsoft.com/office/officeart/2008/layout/VerticalCurvedList"/>
    <dgm:cxn modelId="{061778B1-5BE7-42E3-BADB-DA7CE9904853}" type="presParOf" srcId="{9FAD9C59-77BA-47DF-9DDA-97F087010187}" destId="{6842D2C1-8637-42DB-81BE-82BEE33E21B9}" srcOrd="0" destOrd="0" presId="urn:microsoft.com/office/officeart/2008/layout/VerticalCurvedList"/>
    <dgm:cxn modelId="{910DC640-831B-4F0C-BEA0-A0A23F6B2876}" type="presParOf" srcId="{5747978F-18CE-4998-BE1F-FF546F7C4160}" destId="{D6D5E16D-839B-4E74-BA07-3E2E83EF4135}" srcOrd="13" destOrd="0" presId="urn:microsoft.com/office/officeart/2008/layout/VerticalCurvedList"/>
    <dgm:cxn modelId="{5E4C8DAB-95D0-494F-BE6E-0E50A0461696}" type="presParOf" srcId="{5747978F-18CE-4998-BE1F-FF546F7C4160}" destId="{A71AFE91-1E43-40D9-8330-3CC9242738C5}" srcOrd="14" destOrd="0" presId="urn:microsoft.com/office/officeart/2008/layout/VerticalCurvedList"/>
    <dgm:cxn modelId="{B66B0755-3819-43E1-95BC-A1CF684F8901}" type="presParOf" srcId="{A71AFE91-1E43-40D9-8330-3CC9242738C5}" destId="{4EE64954-6437-4D27-99DF-DAF765477E44}" srcOrd="0" destOrd="0" presId="urn:microsoft.com/office/officeart/2008/layout/VerticalCurvedList"/>
  </dgm:cxnLst>
  <dgm:bg/>
  <dgm:whole/>
  <dgm:extLst>
    <a:ext uri="http://schemas.microsoft.com/office/drawing/2008/diagram"/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2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12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/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54D5E8-5437-4320-A10E-E634A94A66A2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0F44-39B4-473D-A3DE-543731F00D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287D74-7462-41C1-ADD7-82007249852D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719D5-01D8-482B-B510-8F88E9FDCD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415796-EDB8-4C31-AA53-408B69D9B4CC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A4408E-C07B-4D50-BCCE-19E339687B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043BA8-B041-4F65-80D3-E48F82646C0C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54D7C-DB35-43D1-8D5E-E6A369C9CA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Rectangle 8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7D7FB-C60B-452E-AD0E-01B84A626774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8D6A5-3D7F-4801-B5E5-1352AFC3BF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3B956-BDA3-4B8E-80B0-27BCC17A326C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D8AACD-0817-4BAC-94AF-4816E7495B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BBAC3B-F8B5-4000-810D-76CD14E79783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81DCC3-188E-419F-B547-CF2B8725A4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DBAE75-247D-4C19-94F5-30AD7E426CC1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0E89C-E2FA-47E0-A576-8D60989EC1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783089-7E9F-4300-818C-EC4D79CBC8FE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D77B4-A33A-4FBF-964D-D5770254FC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/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2DEA93-34B9-4DC0-81AB-FEFE5562DECB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D7D57B-8BAD-415C-8DB6-A953C36285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Rectangle 9"/>
          <p:cNvSpPr/>
          <p:nvPr/>
        </p:nvSpPr>
        <p:spPr>
          <a:xfrm>
            <a:off x="0" y="2652713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/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3F9E7-E934-4D34-9648-24839B817515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113C62-6CE6-47DD-8E85-F84987921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725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875" y="4371975"/>
            <a:ext cx="6511925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3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43000" y="731838"/>
            <a:ext cx="6400800" cy="3475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1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A50AC1-4074-49DF-8155-FB5C3B7D948B}" type="datetimeFigureOut">
              <a:rPr lang="ru-RU"/>
              <a:pPr>
                <a:defRPr/>
              </a:pPr>
              <a:t>26.02.2016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b="1" smtClean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2FE13DA-531A-4FE1-956E-004131D1F4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4" r:id="rId2"/>
    <p:sldLayoutId id="2147483673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4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2pPr>
      <a:lvl3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3pPr>
      <a:lvl4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4pPr>
      <a:lvl5pPr marL="319088" indent="-319088" algn="r" rtl="0" fontAlgn="base">
        <a:spcBef>
          <a:spcPct val="0"/>
        </a:spcBef>
        <a:spcAft>
          <a:spcPct val="0"/>
        </a:spcAft>
        <a:buClr>
          <a:srgbClr val="C3260C"/>
        </a:buClr>
        <a:buSzPct val="128000"/>
        <a:buFont typeface="Georgia" pitchFamily="18" charset="0"/>
        <a:buChar char="*"/>
        <a:defRPr sz="4600" b="1">
          <a:solidFill>
            <a:schemeClr val="tx1"/>
          </a:solidFill>
          <a:latin typeface="Trebuchet MS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200" kern="1200">
          <a:solidFill>
            <a:srgbClr val="404040"/>
          </a:solidFill>
          <a:latin typeface="+mn-lt"/>
          <a:ea typeface="+mn-ea"/>
          <a:cs typeface="+mn-cs"/>
        </a:defRPr>
      </a:lvl1pPr>
      <a:lvl2pPr marL="547688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2000" kern="1200">
          <a:solidFill>
            <a:srgbClr val="404040"/>
          </a:solidFill>
          <a:latin typeface="+mn-lt"/>
          <a:ea typeface="+mn-ea"/>
          <a:cs typeface="+mn-cs"/>
        </a:defRPr>
      </a:lvl2pPr>
      <a:lvl3pPr marL="822325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kern="1200">
          <a:solidFill>
            <a:srgbClr val="404040"/>
          </a:solidFill>
          <a:latin typeface="+mn-lt"/>
          <a:ea typeface="+mn-ea"/>
          <a:cs typeface="+mn-cs"/>
        </a:defRPr>
      </a:lvl3pPr>
      <a:lvl4pPr marL="10969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600" kern="1200">
          <a:solidFill>
            <a:srgbClr val="404040"/>
          </a:solidFill>
          <a:latin typeface="+mn-lt"/>
          <a:ea typeface="+mn-ea"/>
          <a:cs typeface="+mn-cs"/>
        </a:defRPr>
      </a:lvl4pPr>
      <a:lvl5pPr marL="1389063" indent="-182563" algn="l" rtl="0" fontAlgn="base">
        <a:spcBef>
          <a:spcPct val="20000"/>
        </a:spcBef>
        <a:spcAft>
          <a:spcPts val="300"/>
        </a:spcAft>
        <a:buClr>
          <a:srgbClr val="C3260C"/>
        </a:buClr>
        <a:buSzPct val="130000"/>
        <a:buFont typeface="Georgia" pitchFamily="18" charset="0"/>
        <a:buChar char="*"/>
        <a:defRPr sz="1400" kern="1200">
          <a:solidFill>
            <a:srgbClr val="404040"/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Подзаголовок 6"/>
          <p:cNvSpPr>
            <a:spLocks noGrp="1"/>
          </p:cNvSpPr>
          <p:nvPr>
            <p:ph type="subTitle" idx="1"/>
          </p:nvPr>
        </p:nvSpPr>
        <p:spPr>
          <a:xfrm>
            <a:off x="1619250" y="333375"/>
            <a:ext cx="6553200" cy="882650"/>
          </a:xfrm>
        </p:spPr>
        <p:txBody>
          <a:bodyPr/>
          <a:lstStyle/>
          <a:p>
            <a:pPr algn="ctr"/>
            <a:r>
              <a:rPr lang="kk-KZ" sz="3200" b="1" smtClean="0">
                <a:solidFill>
                  <a:srgbClr val="C00000"/>
                </a:solidFill>
                <a:latin typeface="Times New Roman" pitchFamily="18" charset="0"/>
              </a:rPr>
              <a:t>А.Байтұрсынов атындағы Қостанай мемлекеттік университеті</a:t>
            </a:r>
            <a:endParaRPr lang="ru-RU" sz="3200" b="1" smtClean="0">
              <a:solidFill>
                <a:srgbClr val="C00000"/>
              </a:solidFill>
              <a:latin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33364" y="3488889"/>
            <a:ext cx="7175351" cy="1297417"/>
          </a:xfrm>
        </p:spPr>
        <p:txBody>
          <a:bodyPr/>
          <a:lstStyle/>
          <a:p>
            <a:pPr marL="182880" indent="0" algn="ctr" fontAlgn="auto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kk-KZ" sz="3200" dirty="0" smtClean="0">
                <a:solidFill>
                  <a:srgbClr val="C00000"/>
                </a:solidFill>
                <a:effectLst/>
              </a:rPr>
              <a:t>Ресми </a:t>
            </a:r>
            <a:r>
              <a:rPr lang="kk-KZ" sz="3200" dirty="0">
                <a:solidFill>
                  <a:srgbClr val="C00000"/>
                </a:solidFill>
                <a:effectLst/>
              </a:rPr>
              <a:t>құжаттардың кейбір стильдік ерекшеліктері және оларды жазуда ескерілетін емле қағидалары.</a:t>
            </a:r>
            <a:r>
              <a:rPr lang="ru-RU" sz="3200" dirty="0">
                <a:solidFill>
                  <a:srgbClr val="C00000"/>
                </a:solidFill>
                <a:effectLst/>
              </a:rPr>
              <a:t/>
            </a:r>
            <a:br>
              <a:rPr lang="ru-RU" sz="3200" dirty="0">
                <a:solidFill>
                  <a:srgbClr val="C00000"/>
                </a:solidFill>
                <a:effectLst/>
              </a:rPr>
            </a:b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258888" y="1816100"/>
            <a:ext cx="7442200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endParaRPr lang="ru-RU" sz="3200" b="1">
              <a:solidFill>
                <a:srgbClr val="C00000"/>
              </a:solidFill>
              <a:latin typeface="Times New Roman" pitchFamily="18" charset="0"/>
            </a:endParaRPr>
          </a:p>
          <a:p>
            <a:pPr>
              <a:spcBef>
                <a:spcPct val="20000"/>
              </a:spcBef>
              <a:spcAft>
                <a:spcPts val="300"/>
              </a:spcAft>
              <a:buClr>
                <a:srgbClr val="C3260C"/>
              </a:buClr>
              <a:buSzPct val="130000"/>
              <a:buFont typeface="Georgia" pitchFamily="18" charset="0"/>
              <a:buNone/>
            </a:pPr>
            <a:r>
              <a:rPr lang="ru-RU" sz="3200" b="1">
                <a:solidFill>
                  <a:srgbClr val="C00000"/>
                </a:solidFill>
                <a:latin typeface="Times New Roman" pitchFamily="18" charset="0"/>
              </a:rPr>
              <a:t>Акдаулетова Жанар Ашимовна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Объект 2"/>
          <p:cNvSpPr>
            <a:spLocks noGrp="1"/>
          </p:cNvSpPr>
          <p:nvPr>
            <p:ph sz="quarter" idx="13"/>
          </p:nvPr>
        </p:nvSpPr>
        <p:spPr>
          <a:xfrm>
            <a:off x="323850" y="333375"/>
            <a:ext cx="8569325" cy="6048375"/>
          </a:xfr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r>
              <a:rPr lang="kk-KZ" sz="2400" smtClean="0">
                <a:solidFill>
                  <a:srgbClr val="C00000"/>
                </a:solidFill>
              </a:rPr>
              <a:t>6. Ресми құжаттарда қолданылатын шартты қысқартулардың емлесі бірдей, біртектес, жалпы түрде бекітілген болуы міндетгі. Қабылданған шартты қысқартулар мыналар:</a:t>
            </a:r>
            <a:endParaRPr lang="ru-RU" sz="2400" smtClean="0">
              <a:solidFill>
                <a:srgbClr val="C00000"/>
              </a:solidFill>
            </a:endParaRPr>
          </a:p>
          <a:p>
            <a:pPr marL="44450" indent="0">
              <a:buFont typeface="Georgia" pitchFamily="18" charset="0"/>
              <a:buNone/>
            </a:pPr>
            <a:endParaRPr lang="ru-RU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187624" y="2132855"/>
          <a:ext cx="6264696" cy="4104457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2299642"/>
                <a:gridCol w="3965054"/>
              </a:tblGrid>
              <a:tr h="410446">
                <a:tc>
                  <a:txBody>
                    <a:bodyPr/>
                    <a:lstStyle/>
                    <a:p>
                      <a:pPr marL="228600" algn="l">
                        <a:spcAft>
                          <a:spcPts val="600"/>
                        </a:spcAft>
                      </a:pPr>
                      <a:r>
                        <a:rPr lang="kk-KZ" sz="1800" b="1" u="none" strike="noStrike" spc="0" dirty="0">
                          <a:solidFill>
                            <a:srgbClr val="002060"/>
                          </a:solidFill>
                          <a:effectLst/>
                        </a:rPr>
                        <a:t>қ. — қала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algn="l">
                        <a:spcAft>
                          <a:spcPts val="600"/>
                        </a:spcAft>
                      </a:pPr>
                      <a:r>
                        <a:rPr lang="kk-KZ" sz="1800" b="1" u="none" strike="noStrike" spc="0">
                          <a:solidFill>
                            <a:srgbClr val="002060"/>
                          </a:solidFill>
                          <a:effectLst/>
                        </a:rPr>
                        <a:t>с. — село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0446">
                <a:tc>
                  <a:txBody>
                    <a:bodyPr/>
                    <a:lstStyle/>
                    <a:p>
                      <a:pPr marL="228600" algn="l">
                        <a:spcAft>
                          <a:spcPts val="600"/>
                        </a:spcAft>
                      </a:pPr>
                      <a:r>
                        <a:rPr lang="kk-KZ" sz="1800" b="1" u="none" strike="noStrike" spc="0" dirty="0">
                          <a:solidFill>
                            <a:srgbClr val="002060"/>
                          </a:solidFill>
                          <a:effectLst/>
                        </a:rPr>
                        <a:t>обл. - облыс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algn="l">
                        <a:spcAft>
                          <a:spcPts val="600"/>
                        </a:spcAft>
                      </a:pPr>
                      <a:r>
                        <a:rPr lang="kk-KZ" sz="1800" b="1" u="none" strike="noStrike" spc="0">
                          <a:solidFill>
                            <a:srgbClr val="002060"/>
                          </a:solidFill>
                          <a:effectLst/>
                        </a:rPr>
                        <a:t>даңғ. - даңгыл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0446">
                <a:tc>
                  <a:txBody>
                    <a:bodyPr/>
                    <a:lstStyle/>
                    <a:p>
                      <a:pPr marL="228600" algn="l">
                        <a:spcAft>
                          <a:spcPts val="600"/>
                        </a:spcAft>
                      </a:pPr>
                      <a:r>
                        <a:rPr lang="kk-KZ" sz="1800" b="1" u="none" strike="noStrike" spc="0">
                          <a:solidFill>
                            <a:srgbClr val="002060"/>
                          </a:solidFill>
                          <a:effectLst/>
                        </a:rPr>
                        <a:t>ауд. - аудан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algn="l">
                        <a:spcAft>
                          <a:spcPts val="600"/>
                        </a:spcAft>
                      </a:pPr>
                      <a:r>
                        <a:rPr lang="kk-KZ" sz="1800" b="1" u="none" strike="noStrike" spc="0">
                          <a:solidFill>
                            <a:srgbClr val="002060"/>
                          </a:solidFill>
                          <a:effectLst/>
                        </a:rPr>
                        <a:t>көш. — көше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20891">
                <a:tc>
                  <a:txBody>
                    <a:bodyPr/>
                    <a:lstStyle/>
                    <a:p>
                      <a:pPr marL="228600" algn="l">
                        <a:spcAft>
                          <a:spcPts val="600"/>
                        </a:spcAft>
                      </a:pPr>
                      <a:r>
                        <a:rPr lang="kk-KZ" sz="1800" b="1" u="none" strike="noStrike" spc="0" dirty="0">
                          <a:solidFill>
                            <a:srgbClr val="002060"/>
                          </a:solidFill>
                          <a:effectLst/>
                        </a:rPr>
                        <a:t>ж. -жыл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algn="l">
                        <a:spcAft>
                          <a:spcPts val="600"/>
                        </a:spcAft>
                      </a:pPr>
                      <a:r>
                        <a:rPr lang="kk-KZ" sz="1800" b="1" u="none" strike="noStrike" spc="0" dirty="0">
                          <a:solidFill>
                            <a:srgbClr val="002060"/>
                          </a:solidFill>
                          <a:effectLst/>
                        </a:rPr>
                        <a:t>т.б. — тагы басқа, тагы басқалар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20891">
                <a:tc>
                  <a:txBody>
                    <a:bodyPr/>
                    <a:lstStyle/>
                    <a:p>
                      <a:pPr marL="228600" algn="l">
                        <a:spcAft>
                          <a:spcPts val="600"/>
                        </a:spcAft>
                      </a:pPr>
                      <a:r>
                        <a:rPr lang="kk-KZ" sz="1800" b="1" u="none" strike="noStrike" spc="0">
                          <a:solidFill>
                            <a:srgbClr val="002060"/>
                          </a:solidFill>
                          <a:effectLst/>
                        </a:rPr>
                        <a:t>жж. — жылдар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algn="l">
                        <a:spcAft>
                          <a:spcPts val="600"/>
                        </a:spcAft>
                      </a:pPr>
                      <a:r>
                        <a:rPr lang="kk-KZ" sz="1800" b="1" u="none" strike="noStrike" spc="0" dirty="0">
                          <a:solidFill>
                            <a:srgbClr val="002060"/>
                          </a:solidFill>
                          <a:effectLst/>
                        </a:rPr>
                        <a:t>т.с.с. — тагы сол сияқты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820891">
                <a:tc>
                  <a:txBody>
                    <a:bodyPr/>
                    <a:lstStyle/>
                    <a:p>
                      <a:pPr marL="228600" algn="l">
                        <a:spcAft>
                          <a:spcPts val="600"/>
                        </a:spcAft>
                      </a:pPr>
                      <a:r>
                        <a:rPr lang="kk-KZ" sz="1800" b="1" u="none" strike="noStrike" spc="0">
                          <a:solidFill>
                            <a:srgbClr val="002060"/>
                          </a:solidFill>
                          <a:effectLst/>
                        </a:rPr>
                        <a:t>Млрд - миллиард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algn="l">
                        <a:spcAft>
                          <a:spcPts val="600"/>
                        </a:spcAft>
                      </a:pPr>
                      <a:r>
                        <a:rPr lang="kk-KZ" sz="1800" b="1" u="none" strike="noStrike" spc="0" dirty="0">
                          <a:solidFill>
                            <a:srgbClr val="002060"/>
                          </a:solidFill>
                          <a:effectLst/>
                        </a:rPr>
                        <a:t>млн. — миллион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  <a:tr h="410446">
                <a:tc>
                  <a:txBody>
                    <a:bodyPr/>
                    <a:lstStyle/>
                    <a:p>
                      <a:pPr marL="228600" algn="l">
                        <a:spcAft>
                          <a:spcPts val="600"/>
                        </a:spcAft>
                      </a:pPr>
                      <a:r>
                        <a:rPr lang="kk-KZ" sz="1800" b="1" u="none" strike="noStrike" spc="0">
                          <a:solidFill>
                            <a:srgbClr val="002060"/>
                          </a:solidFill>
                          <a:effectLst/>
                        </a:rPr>
                        <a:t>т. ж. — темір</a:t>
                      </a:r>
                      <a:endParaRPr lang="ru-RU" sz="1600" b="1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27000" algn="l">
                        <a:spcAft>
                          <a:spcPts val="600"/>
                        </a:spcAft>
                      </a:pPr>
                      <a:r>
                        <a:rPr lang="kk-KZ" sz="1800" b="1" u="none" strike="noStrike" spc="0" dirty="0">
                          <a:solidFill>
                            <a:srgbClr val="002060"/>
                          </a:solidFill>
                          <a:effectLst/>
                        </a:rPr>
                        <a:t>жол тг</a:t>
                      </a:r>
                      <a:r>
                        <a:rPr lang="ru-RU" sz="1800" b="1" dirty="0">
                          <a:solidFill>
                            <a:srgbClr val="002060"/>
                          </a:solidFill>
                          <a:effectLst/>
                        </a:rPr>
                        <a:t> — </a:t>
                      </a:r>
                      <a:r>
                        <a:rPr lang="kk-KZ" sz="1800" b="1" u="none" strike="noStrike" spc="0" dirty="0">
                          <a:solidFill>
                            <a:srgbClr val="002060"/>
                          </a:solidFill>
                          <a:effectLst/>
                        </a:rPr>
                        <a:t>теңге</a:t>
                      </a:r>
                      <a:endParaRPr lang="ru-RU" sz="1600" b="1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ъект 2"/>
          <p:cNvSpPr>
            <a:spLocks noGrp="1"/>
          </p:cNvSpPr>
          <p:nvPr>
            <p:ph sz="quarter" idx="13"/>
          </p:nvPr>
        </p:nvSpPr>
        <p:spPr>
          <a:xfrm>
            <a:off x="395288" y="404813"/>
            <a:ext cx="8424862" cy="6048375"/>
          </a:xfr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r>
              <a:rPr lang="kk-KZ" sz="2400" smtClean="0">
                <a:solidFill>
                  <a:srgbClr val="C00000"/>
                </a:solidFill>
              </a:rPr>
              <a:t>7. Жазу тәжірибесінде кейбір түбір сөздер екі түрлі дыбысталуына (айтылуына) қарай екі (кейде тіпті үш) нұсқада беріліп жүр. Бұларды бөліп-бөліп тану қажет. Бірқатар түбір сөздердің екі, кейде үш вариантының да жазылуы занды түрде орын алады. Олардың бір тобының (сан жағынан ете шағын тобының) екі нұсқасын қатар қолдана беруге болады</a:t>
            </a:r>
            <a:r>
              <a:rPr lang="kk-KZ" sz="2400" smtClean="0">
                <a:solidFill>
                  <a:srgbClr val="002060"/>
                </a:solidFill>
              </a:rPr>
              <a:t>: </a:t>
            </a:r>
            <a:r>
              <a:rPr lang="kk-KZ" sz="2400" i="1" smtClean="0">
                <a:solidFill>
                  <a:srgbClr val="002060"/>
                </a:solidFill>
              </a:rPr>
              <a:t>айгай — айқай, бундай — мұндай, балуан — палуан, ертегі — ертек, пәле — бәле, гауһар — жауһар, заңгар</a:t>
            </a:r>
            <a:r>
              <a:rPr lang="kk-KZ" sz="2400" smtClean="0">
                <a:solidFill>
                  <a:srgbClr val="002060"/>
                </a:solidFill>
              </a:rPr>
              <a:t> — </a:t>
            </a:r>
            <a:r>
              <a:rPr lang="kk-KZ" sz="2400" i="1" smtClean="0">
                <a:solidFill>
                  <a:srgbClr val="002060"/>
                </a:solidFill>
              </a:rPr>
              <a:t>зеңгір, байымдау — пайымдау — бағамдау, айдаһар — аждаһа, сықылды — секілді, өзге</a:t>
            </a:r>
            <a:r>
              <a:rPr lang="kk-KZ" sz="2400" smtClean="0">
                <a:solidFill>
                  <a:srgbClr val="002060"/>
                </a:solidFill>
              </a:rPr>
              <a:t> — </a:t>
            </a:r>
            <a:r>
              <a:rPr lang="kk-KZ" sz="2400" i="1" smtClean="0">
                <a:solidFill>
                  <a:srgbClr val="002060"/>
                </a:solidFill>
              </a:rPr>
              <a:t>өңге, уәде — уагда, жәбір — зәбір, жаһан — жиһан, айуан —хайуан,</a:t>
            </a:r>
            <a:r>
              <a:rPr lang="kk-KZ" sz="2400" smtClean="0">
                <a:solidFill>
                  <a:srgbClr val="002060"/>
                </a:solidFill>
              </a:rPr>
              <a:t> т.б.</a:t>
            </a:r>
            <a:endParaRPr lang="ru-RU" sz="2400" smtClean="0">
              <a:solidFill>
                <a:srgbClr val="002060"/>
              </a:solidFill>
            </a:endParaRPr>
          </a:p>
          <a:p>
            <a:pPr marL="44450" indent="0">
              <a:buFont typeface="Georgia" pitchFamily="18" charset="0"/>
              <a:buNone/>
            </a:pPr>
            <a:endParaRPr lang="ru-RU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Объект 2"/>
          <p:cNvSpPr>
            <a:spLocks noGrp="1"/>
          </p:cNvSpPr>
          <p:nvPr>
            <p:ph sz="quarter" idx="13"/>
          </p:nvPr>
        </p:nvSpPr>
        <p:spPr>
          <a:xfrm>
            <a:off x="395288" y="333375"/>
            <a:ext cx="8497887" cy="6048375"/>
          </a:xfr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r>
              <a:rPr lang="kk-KZ" sz="2400" smtClean="0">
                <a:solidFill>
                  <a:srgbClr val="C00000"/>
                </a:solidFill>
              </a:rPr>
              <a:t>8.Орыс тілінен енген </a:t>
            </a:r>
            <a:r>
              <a:rPr lang="kk-KZ" sz="2400" smtClean="0">
                <a:solidFill>
                  <a:srgbClr val="002060"/>
                </a:solidFill>
              </a:rPr>
              <a:t>к, г </a:t>
            </a:r>
            <a:r>
              <a:rPr lang="kk-KZ" sz="2400" smtClean="0">
                <a:solidFill>
                  <a:srgbClr val="C00000"/>
                </a:solidFill>
              </a:rPr>
              <a:t>дыбыстарына аяқталған сөздерге қазақ тілінің қосымшалары буын үндестігіне қарай, яғни создің соңғы буынындағы дауысты дыбыстың әуеніне қарай жалғанады: </a:t>
            </a:r>
            <a:r>
              <a:rPr lang="kk-KZ" sz="2400" i="1" smtClean="0">
                <a:solidFill>
                  <a:srgbClr val="002060"/>
                </a:solidFill>
              </a:rPr>
              <a:t>фи-зик-тер, лак-тың, га-мак-тың, по­ляк-тар, ма-як-қа, бам-бук-тың. </a:t>
            </a:r>
            <a:r>
              <a:rPr lang="kk-KZ" sz="2400" i="1" smtClean="0">
                <a:solidFill>
                  <a:srgbClr val="C00000"/>
                </a:solidFill>
              </a:rPr>
              <a:t>Қосымша</a:t>
            </a:r>
            <a:r>
              <a:rPr lang="kk-KZ" sz="2400" i="1" smtClean="0">
                <a:solidFill>
                  <a:srgbClr val="002060"/>
                </a:solidFill>
              </a:rPr>
              <a:t>: ноутбук-тың</a:t>
            </a:r>
          </a:p>
          <a:p>
            <a:pPr marL="44450" indent="0">
              <a:buFont typeface="Georgia" pitchFamily="18" charset="0"/>
              <a:buNone/>
            </a:pPr>
            <a:r>
              <a:rPr lang="kk-KZ" b="1" i="1" smtClean="0">
                <a:solidFill>
                  <a:srgbClr val="C00000"/>
                </a:solidFill>
              </a:rPr>
              <a:t>9.</a:t>
            </a:r>
            <a:r>
              <a:rPr lang="kk-KZ" b="1" smtClean="0">
                <a:solidFill>
                  <a:srgbClr val="C00000"/>
                </a:solidFill>
              </a:rPr>
              <a:t> Реттік сан есімдер цифрмен жазылса, өзіне қатысты сөзбен араларына дефис қойылады: </a:t>
            </a:r>
            <a:r>
              <a:rPr lang="kk-KZ" b="1" i="1" smtClean="0">
                <a:solidFill>
                  <a:srgbClr val="002060"/>
                </a:solidFill>
              </a:rPr>
              <a:t>7-сынып</a:t>
            </a:r>
            <a:r>
              <a:rPr lang="kk-KZ" b="1" smtClean="0">
                <a:solidFill>
                  <a:srgbClr val="002060"/>
                </a:solidFill>
              </a:rPr>
              <a:t> (жетінші сы- нып), </a:t>
            </a:r>
            <a:r>
              <a:rPr lang="kk-KZ" b="1" i="1" smtClean="0">
                <a:solidFill>
                  <a:srgbClr val="002060"/>
                </a:solidFill>
              </a:rPr>
              <a:t>15-уй</a:t>
            </a:r>
            <a:r>
              <a:rPr lang="kk-KZ" b="1" smtClean="0">
                <a:solidFill>
                  <a:srgbClr val="002060"/>
                </a:solidFill>
              </a:rPr>
              <a:t> (он бесінші үй), </a:t>
            </a:r>
            <a:r>
              <a:rPr lang="kk-KZ" b="1" i="1" smtClean="0">
                <a:solidFill>
                  <a:srgbClr val="002060"/>
                </a:solidFill>
              </a:rPr>
              <a:t>50-километр</a:t>
            </a:r>
            <a:r>
              <a:rPr lang="kk-KZ" b="1" smtClean="0">
                <a:solidFill>
                  <a:srgbClr val="002060"/>
                </a:solidFill>
              </a:rPr>
              <a:t> (елуінші кило­метр). Кейде реттік сан есім жасайтын </a:t>
            </a:r>
            <a:r>
              <a:rPr lang="kk-KZ" b="1" i="1" smtClean="0">
                <a:solidFill>
                  <a:srgbClr val="002060"/>
                </a:solidFill>
              </a:rPr>
              <a:t>—ншы, -нші, -ыншы, -інші</a:t>
            </a:r>
            <a:r>
              <a:rPr lang="kk-KZ" b="1" smtClean="0">
                <a:solidFill>
                  <a:srgbClr val="002060"/>
                </a:solidFill>
              </a:rPr>
              <a:t> жұрнақтары көрсетіліп жазылуы мүмкін, ол күнде де дефис сақталады: </a:t>
            </a:r>
            <a:r>
              <a:rPr lang="kk-KZ" b="1" i="1" smtClean="0">
                <a:solidFill>
                  <a:srgbClr val="002060"/>
                </a:solidFill>
              </a:rPr>
              <a:t>7-ниіі сынып, 15-інші уй, 50-інші километр. </a:t>
            </a:r>
            <a:r>
              <a:rPr lang="kk-KZ" b="1" smtClean="0">
                <a:solidFill>
                  <a:srgbClr val="002060"/>
                </a:solidFill>
              </a:rPr>
              <a:t>Айды, жылды көрсететін цифр мен ай атын білдірегін сөз және </a:t>
            </a:r>
            <a:r>
              <a:rPr lang="kk-KZ" b="1" i="1" smtClean="0">
                <a:solidFill>
                  <a:srgbClr val="002060"/>
                </a:solidFill>
              </a:rPr>
              <a:t>жылы</a:t>
            </a:r>
            <a:r>
              <a:rPr lang="kk-KZ" b="1" smtClean="0">
                <a:solidFill>
                  <a:srgbClr val="002060"/>
                </a:solidFill>
              </a:rPr>
              <a:t> деген сөздердің арасына дефис қойылмайды: </a:t>
            </a:r>
            <a:r>
              <a:rPr lang="kk-KZ" b="1" i="1" smtClean="0">
                <a:solidFill>
                  <a:srgbClr val="002060"/>
                </a:solidFill>
              </a:rPr>
              <a:t>8 наурыз, 1 қазан, 1987 жыл.</a:t>
            </a:r>
            <a:r>
              <a:rPr lang="kk-KZ" sz="2400" i="1" smtClean="0">
                <a:solidFill>
                  <a:srgbClr val="002060"/>
                </a:solidFill>
              </a:rPr>
              <a:t>	</a:t>
            </a:r>
            <a:r>
              <a:rPr lang="kk-KZ" sz="2400" i="1" smtClean="0"/>
              <a:t>			</a:t>
            </a:r>
            <a:endParaRPr lang="ru-RU" sz="2400" smtClean="0"/>
          </a:p>
          <a:p>
            <a:pPr marL="44450" indent="0">
              <a:buFont typeface="Georgia" pitchFamily="18" charset="0"/>
              <a:buNone/>
            </a:pPr>
            <a:endParaRPr lang="ru-RU" sz="2400" smtClean="0">
              <a:solidFill>
                <a:srgbClr val="002060"/>
              </a:solidFill>
            </a:endParaRPr>
          </a:p>
          <a:p>
            <a:pPr marL="44450" indent="0">
              <a:buFont typeface="Georgia" pitchFamily="18" charset="0"/>
              <a:buNone/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Объект 2"/>
          <p:cNvSpPr>
            <a:spLocks noGrp="1"/>
          </p:cNvSpPr>
          <p:nvPr>
            <p:ph sz="quarter" idx="13"/>
          </p:nvPr>
        </p:nvSpPr>
        <p:spPr>
          <a:xfrm>
            <a:off x="468313" y="188913"/>
            <a:ext cx="8424862" cy="6408737"/>
          </a:xfrm>
        </p:spPr>
        <p:txBody>
          <a:bodyPr/>
          <a:lstStyle/>
          <a:p>
            <a:pPr marL="44450" indent="0" algn="ctr">
              <a:buFont typeface="Georgia" pitchFamily="18" charset="0"/>
              <a:buNone/>
            </a:pPr>
            <a:r>
              <a:rPr lang="kk-KZ" sz="2000" smtClean="0">
                <a:solidFill>
                  <a:srgbClr val="C00000"/>
                </a:solidFill>
              </a:rPr>
              <a:t>Іс қағаздарының әрқайсысының бұрыннан белгілі бірыңғай сөздері, қалыптасқан сөз тіркестері мен сөйлем үлгілері болады. Іс қағаздарын жазу – жаттығу, дағдылану арқылы меңгеріледі. Қызметтік құжаттарды, хаттарды жазарда есте болатын кейбір жағдайлар:	</a:t>
            </a:r>
          </a:p>
          <a:p>
            <a:pPr marL="44450" indent="0">
              <a:buFont typeface="Georgia" pitchFamily="18" charset="0"/>
              <a:buNone/>
            </a:pPr>
            <a:r>
              <a:rPr lang="kk-KZ" smtClean="0"/>
              <a:t>						</a:t>
            </a:r>
            <a:endParaRPr lang="ru-RU" smtClean="0"/>
          </a:p>
        </p:txBody>
      </p:sp>
      <p:graphicFrame>
        <p:nvGraphicFramePr>
          <p:cNvPr id="4" name="Схема 3"/>
          <p:cNvGraphicFramePr/>
          <p:nvPr/>
        </p:nvGraphicFramePr>
        <p:xfrm>
          <a:off x="539552" y="1988840"/>
          <a:ext cx="8208912" cy="46085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ъект 2"/>
          <p:cNvSpPr>
            <a:spLocks noGrp="1"/>
          </p:cNvSpPr>
          <p:nvPr>
            <p:ph sz="quarter" idx="13"/>
          </p:nvPr>
        </p:nvSpPr>
        <p:spPr>
          <a:xfrm>
            <a:off x="971550" y="1557338"/>
            <a:ext cx="7704138" cy="3600450"/>
          </a:xfrm>
        </p:spPr>
        <p:txBody>
          <a:bodyPr/>
          <a:lstStyle/>
          <a:p>
            <a:pPr marL="44450" indent="0" algn="ctr">
              <a:buFont typeface="Georgia" pitchFamily="18" charset="0"/>
              <a:buNone/>
            </a:pPr>
            <a:r>
              <a:rPr lang="kk-KZ" sz="2400" b="1" smtClean="0">
                <a:solidFill>
                  <a:srgbClr val="C00000"/>
                </a:solidFill>
              </a:rPr>
              <a:t>Кез келген ресми құжат қоғамдық және еңбек қарым- қатынастарын реттеп, талдап отырады, демек, ресми тілде қолданылатын тілдік құралдарды, емле ережелерін пайдалануға нақты талаптар қойылады.</a:t>
            </a:r>
            <a:endParaRPr lang="ru-RU" sz="2400" b="1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Объект 2"/>
          <p:cNvSpPr>
            <a:spLocks noGrp="1"/>
          </p:cNvSpPr>
          <p:nvPr>
            <p:ph sz="quarter" idx="13"/>
          </p:nvPr>
        </p:nvSpPr>
        <p:spPr>
          <a:xfrm>
            <a:off x="539750" y="404813"/>
            <a:ext cx="8135938" cy="5903912"/>
          </a:xfr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r>
              <a:rPr lang="kk-KZ" sz="2000" smtClean="0">
                <a:solidFill>
                  <a:srgbClr val="002060"/>
                </a:solidFill>
              </a:rPr>
              <a:t>Ресми құжат </a:t>
            </a:r>
            <a:r>
              <a:rPr lang="kk-KZ" sz="2000" smtClean="0">
                <a:solidFill>
                  <a:srgbClr val="C00000"/>
                </a:solidFill>
              </a:rPr>
              <a:t>- тұтас құрылым, сондықтан онда:  мазмұны қысқа әрі тұжырымды түрде баяндалуы (жазылуы) тиіс;</a:t>
            </a:r>
            <a:endParaRPr lang="ru-RU" sz="2000" smtClean="0"/>
          </a:p>
        </p:txBody>
      </p:sp>
      <p:graphicFrame>
        <p:nvGraphicFramePr>
          <p:cNvPr id="5" name="Схема 4"/>
          <p:cNvGraphicFramePr/>
          <p:nvPr/>
        </p:nvGraphicFramePr>
        <p:xfrm>
          <a:off x="251520" y="1484784"/>
          <a:ext cx="8496944" cy="5040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850" y="333375"/>
            <a:ext cx="8496300" cy="6119813"/>
          </a:xfrm>
        </p:spPr>
        <p:txBody>
          <a:bodyPr rtlCol="0">
            <a:normAutofit/>
          </a:bodyPr>
          <a:lstStyle/>
          <a:p>
            <a:pPr marL="502920" indent="-457200" fontAlgn="auto">
              <a:buClr>
                <a:schemeClr val="accent6">
                  <a:lumMod val="75000"/>
                </a:schemeClr>
              </a:buClr>
              <a:buFont typeface="Georgia" pitchFamily="18" charset="0"/>
              <a:buAutoNum type="arabicPeriod"/>
              <a:defRPr/>
            </a:pPr>
            <a:r>
              <a:rPr lang="kk-KZ" sz="2000" b="1" i="1" dirty="0" smtClean="0">
                <a:solidFill>
                  <a:srgbClr val="C00000"/>
                </a:solidFill>
              </a:rPr>
              <a:t>Ресми </a:t>
            </a:r>
            <a:r>
              <a:rPr lang="kk-KZ" sz="2000" b="1" i="1" dirty="0">
                <a:solidFill>
                  <a:srgbClr val="C00000"/>
                </a:solidFill>
              </a:rPr>
              <a:t>құжаттарды ресімдеуге қазақ емлесі ережелерінің сақталуы қадағаланады, сондай-ақ төмендегідей емле қағидаларына баса назар </a:t>
            </a:r>
            <a:r>
              <a:rPr lang="kk-KZ" sz="2000" b="1" i="1" dirty="0" smtClean="0">
                <a:solidFill>
                  <a:srgbClr val="C00000"/>
                </a:solidFill>
              </a:rPr>
              <a:t>аударылады: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kk-KZ" sz="1800" b="1" dirty="0">
                <a:solidFill>
                  <a:srgbClr val="C00000"/>
                </a:solidFill>
              </a:rPr>
              <a:t>Қазақстан Республикасындағы мемлекеттік басқару органдары, министрліктер, ведомстволар, мекемелер мен ұйымдар, оқу орындары атауларының алғашқы сөзі бас әріппен жазылады: </a:t>
            </a:r>
            <a:endParaRPr lang="kk-KZ" sz="1800" b="1" dirty="0" smtClean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kk-KZ" sz="1800" b="1" dirty="0" smtClean="0">
                <a:solidFill>
                  <a:srgbClr val="002060"/>
                </a:solidFill>
              </a:rPr>
              <a:t>Қазақстан </a:t>
            </a:r>
            <a:r>
              <a:rPr lang="kk-KZ" sz="1800" b="1" dirty="0">
                <a:solidFill>
                  <a:srgbClr val="002060"/>
                </a:solidFill>
              </a:rPr>
              <a:t>Республикасы Әділет </a:t>
            </a:r>
            <a:r>
              <a:rPr lang="kk-KZ" sz="1800" b="1" dirty="0" smtClean="0">
                <a:solidFill>
                  <a:srgbClr val="002060"/>
                </a:solidFill>
              </a:rPr>
              <a:t>министрлігі </a:t>
            </a: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kk-KZ" sz="1800" b="1" dirty="0" smtClean="0">
                <a:solidFill>
                  <a:srgbClr val="002060"/>
                </a:solidFill>
              </a:rPr>
              <a:t>Қазақстан </a:t>
            </a:r>
            <a:r>
              <a:rPr lang="kk-KZ" sz="1800" b="1" dirty="0">
                <a:solidFill>
                  <a:srgbClr val="002060"/>
                </a:solidFill>
              </a:rPr>
              <a:t>Республикасы Қаржы министрлігі </a:t>
            </a:r>
            <a:endParaRPr lang="kk-KZ" sz="1800" b="1" dirty="0" smtClean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kk-KZ" sz="1800" b="1" dirty="0" smtClean="0">
                <a:solidFill>
                  <a:srgbClr val="002060"/>
                </a:solidFill>
              </a:rPr>
              <a:t>Қазақстан </a:t>
            </a:r>
            <a:r>
              <a:rPr lang="kk-KZ" sz="1800" b="1" dirty="0">
                <a:solidFill>
                  <a:srgbClr val="002060"/>
                </a:solidFill>
              </a:rPr>
              <a:t>Республикасы Қылмыстық-атқару жүйесі комитеті </a:t>
            </a:r>
            <a:endParaRPr lang="kk-KZ" sz="1800" b="1" dirty="0" smtClean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kk-KZ" sz="1800" b="1" dirty="0" smtClean="0">
                <a:solidFill>
                  <a:srgbClr val="002060"/>
                </a:solidFill>
              </a:rPr>
              <a:t>Қазақстан </a:t>
            </a:r>
            <a:r>
              <a:rPr lang="kk-KZ" sz="1800" b="1" dirty="0">
                <a:solidFill>
                  <a:srgbClr val="002060"/>
                </a:solidFill>
              </a:rPr>
              <a:t>Республикасы Қыздар педагогикалық </a:t>
            </a:r>
            <a:r>
              <a:rPr lang="kk-KZ" sz="1800" b="1" dirty="0" smtClean="0">
                <a:solidFill>
                  <a:srgbClr val="002060"/>
                </a:solidFill>
              </a:rPr>
              <a:t>университеті</a:t>
            </a:r>
            <a:r>
              <a:rPr lang="kk-KZ" sz="1800" b="1" dirty="0">
                <a:solidFill>
                  <a:srgbClr val="002060"/>
                </a:solidFill>
              </a:rPr>
              <a:t> </a:t>
            </a:r>
            <a:r>
              <a:rPr lang="kk-KZ" sz="1800" b="1" dirty="0" smtClean="0">
                <a:solidFill>
                  <a:srgbClr val="002060"/>
                </a:solidFill>
              </a:rPr>
              <a:t>және т.б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kk-KZ" sz="2000" b="1" dirty="0">
                <a:solidFill>
                  <a:srgbClr val="C00000"/>
                </a:solidFill>
              </a:rPr>
              <a:t>Төмендегідей атауларда барлық сөз бас әріппен жазылады:</a:t>
            </a:r>
            <a:endParaRPr lang="ru-RU" sz="2000" b="1" dirty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kk-KZ" sz="2000" b="1" i="1" dirty="0">
                <a:solidFill>
                  <a:srgbClr val="002060"/>
                </a:solidFill>
              </a:rPr>
              <a:t>Қазақстан Республикасының Президенті </a:t>
            </a:r>
            <a:endParaRPr lang="ru-RU" sz="2000" b="1" i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kk-KZ" sz="2000" b="1" i="1" dirty="0">
                <a:solidFill>
                  <a:srgbClr val="002060"/>
                </a:solidFill>
              </a:rPr>
              <a:t>Қазақстан Республикасының Үкіметі</a:t>
            </a:r>
            <a:endParaRPr lang="ru-RU" sz="2000" b="1" i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kk-KZ" sz="2000" b="1" i="1" dirty="0">
                <a:solidFill>
                  <a:srgbClr val="002060"/>
                </a:solidFill>
              </a:rPr>
              <a:t>Қазақстан Республикасы Президентінің Жарлығы</a:t>
            </a:r>
            <a:endParaRPr lang="ru-RU" sz="2000" b="1" i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kk-KZ" sz="2000" b="1" dirty="0" smtClean="0">
                <a:solidFill>
                  <a:srgbClr val="002060"/>
                </a:solidFill>
              </a:rPr>
              <a:t>Қазақстан </a:t>
            </a:r>
            <a:r>
              <a:rPr lang="kk-KZ" sz="2000" b="1" dirty="0">
                <a:solidFill>
                  <a:srgbClr val="002060"/>
                </a:solidFill>
              </a:rPr>
              <a:t>Республикасының Парламенті</a:t>
            </a:r>
            <a:endParaRPr lang="ru-RU" sz="20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388" y="260350"/>
            <a:ext cx="8640762" cy="6192838"/>
          </a:xfrm>
        </p:spPr>
        <p:txBody>
          <a:bodyPr rtlCol="0">
            <a:normAutofit fontScale="92500" lnSpcReduction="20000"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kk-KZ" b="1" dirty="0" smtClean="0">
                <a:solidFill>
                  <a:srgbClr val="C00000"/>
                </a:solidFill>
              </a:rPr>
              <a:t>	Дүниежүзілік </a:t>
            </a:r>
            <a:r>
              <a:rPr lang="kk-KZ" b="1" dirty="0">
                <a:solidFill>
                  <a:srgbClr val="C00000"/>
                </a:solidFill>
              </a:rPr>
              <a:t>қоғамдық ұйымдардың атаулары бас әріппен жазылады:</a:t>
            </a:r>
            <a:endParaRPr lang="ru-RU" b="1" dirty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kk-KZ" b="1" i="1" dirty="0">
                <a:solidFill>
                  <a:srgbClr val="002060"/>
                </a:solidFill>
              </a:rPr>
              <a:t>Біріккен Ұлттар Ұйымы</a:t>
            </a:r>
            <a:endParaRPr lang="ru-RU" b="1" i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kk-KZ" b="1" i="1" dirty="0">
                <a:solidFill>
                  <a:srgbClr val="002060"/>
                </a:solidFill>
              </a:rPr>
              <a:t>Біріккен Ұлттар Ұйымының Қауіпсіздік Кеңесі </a:t>
            </a:r>
            <a:endParaRPr lang="ru-RU" b="1" i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kk-KZ" b="1" i="1" dirty="0">
                <a:solidFill>
                  <a:srgbClr val="002060"/>
                </a:solidFill>
              </a:rPr>
              <a:t>Дүниежүзілік Сауда Ұйымы </a:t>
            </a:r>
            <a:endParaRPr lang="ru-RU" b="1" i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kk-KZ" b="1" i="1" dirty="0">
                <a:solidFill>
                  <a:srgbClr val="002060"/>
                </a:solidFill>
              </a:rPr>
              <a:t>Дүниежүзілік Зияткерлік Меншік Ұйымы</a:t>
            </a:r>
            <a:endParaRPr lang="ru-RU" b="1" i="1" dirty="0">
              <a:solidFill>
                <a:srgbClr val="002060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kk-KZ" b="1" dirty="0">
                <a:solidFill>
                  <a:srgbClr val="C00000"/>
                </a:solidFill>
              </a:rPr>
              <a:t>	</a:t>
            </a:r>
            <a:r>
              <a:rPr lang="kk-KZ" b="1" dirty="0" smtClean="0">
                <a:solidFill>
                  <a:srgbClr val="C00000"/>
                </a:solidFill>
              </a:rPr>
              <a:t>Әскери </a:t>
            </a:r>
            <a:r>
              <a:rPr lang="kk-KZ" b="1" dirty="0">
                <a:solidFill>
                  <a:srgbClr val="C00000"/>
                </a:solidFill>
              </a:rPr>
              <a:t>және ғылыми атақтар, ғылыми дәрежелер к</a:t>
            </a:r>
            <a:r>
              <a:rPr lang="kk-KZ" b="1" u="sng" dirty="0">
                <a:solidFill>
                  <a:srgbClr val="C00000"/>
                </a:solidFill>
              </a:rPr>
              <a:t>іші</a:t>
            </a:r>
            <a:r>
              <a:rPr lang="kk-KZ" b="1" dirty="0">
                <a:solidFill>
                  <a:srgbClr val="C00000"/>
                </a:solidFill>
              </a:rPr>
              <a:t> әріппен жазылады:	</a:t>
            </a:r>
            <a:endParaRPr lang="ru-RU" b="1" dirty="0">
              <a:solidFill>
                <a:srgbClr val="C0000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kk-KZ" b="1" dirty="0">
                <a:solidFill>
                  <a:srgbClr val="C00000"/>
                </a:solidFill>
              </a:rPr>
              <a:t>   </a:t>
            </a:r>
            <a:r>
              <a:rPr lang="kk-KZ" b="1" dirty="0" smtClean="0">
                <a:solidFill>
                  <a:srgbClr val="002060"/>
                </a:solidFill>
              </a:rPr>
              <a:t>авиация </a:t>
            </a:r>
            <a:r>
              <a:rPr lang="kk-KZ" b="1" dirty="0">
                <a:solidFill>
                  <a:srgbClr val="002060"/>
                </a:solidFill>
              </a:rPr>
              <a:t>маршалы (бірақ: авиацияның Бас маршалы)				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kk-KZ" b="1" dirty="0">
                <a:solidFill>
                  <a:srgbClr val="002060"/>
                </a:solidFill>
              </a:rPr>
              <a:t>    Армия генералы										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kk-KZ" b="1" dirty="0">
                <a:solidFill>
                  <a:srgbClr val="002060"/>
                </a:solidFill>
              </a:rPr>
              <a:t>    Генерал-майор									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kk-KZ" b="1" dirty="0">
                <a:solidFill>
                  <a:srgbClr val="002060"/>
                </a:solidFill>
              </a:rPr>
              <a:t>    Профессор-академик										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kk-KZ" b="1" dirty="0">
                <a:solidFill>
                  <a:srgbClr val="002060"/>
                </a:solidFill>
              </a:rPr>
              <a:t>    Техника ғылымдарының докторы						</a:t>
            </a:r>
            <a:endParaRPr lang="ru-RU" b="1" dirty="0">
              <a:solidFill>
                <a:srgbClr val="002060"/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q"/>
              <a:defRPr/>
            </a:pPr>
            <a:r>
              <a:rPr lang="kk-KZ" b="1" dirty="0">
                <a:solidFill>
                  <a:srgbClr val="002060"/>
                </a:solidFill>
              </a:rPr>
              <a:t>    Қазақстан Республикасы ҰҒА корреспондент мүшесі доцент</a:t>
            </a:r>
            <a:r>
              <a:rPr lang="kk-KZ" i="1" dirty="0">
                <a:solidFill>
                  <a:srgbClr val="002060"/>
                </a:solidFill>
              </a:rPr>
              <a:t>	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ъект 2"/>
          <p:cNvSpPr>
            <a:spLocks noGrp="1"/>
          </p:cNvSpPr>
          <p:nvPr>
            <p:ph sz="quarter" idx="13"/>
          </p:nvPr>
        </p:nvSpPr>
        <p:spPr>
          <a:xfrm>
            <a:off x="395288" y="260350"/>
            <a:ext cx="8424862" cy="6048375"/>
          </a:xfr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r>
              <a:rPr lang="kk-KZ" sz="2400" smtClean="0">
                <a:solidFill>
                  <a:srgbClr val="C00000"/>
                </a:solidFill>
              </a:rPr>
              <a:t>2.Ресми құжаттарда күрделі атаулардың қысқарған нұсқасы қолданылады: </a:t>
            </a:r>
          </a:p>
          <a:p>
            <a:pPr marL="44450" indent="0">
              <a:buFont typeface="Georgia" pitchFamily="18" charset="0"/>
              <a:buNone/>
            </a:pPr>
            <a:endParaRPr lang="ru-RU" sz="2400" smtClean="0">
              <a:solidFill>
                <a:srgbClr val="C00000"/>
              </a:solidFill>
            </a:endParaRPr>
          </a:p>
        </p:txBody>
      </p:sp>
      <p:graphicFrame>
        <p:nvGraphicFramePr>
          <p:cNvPr id="4" name="Схема 3"/>
          <p:cNvGraphicFramePr/>
          <p:nvPr/>
        </p:nvGraphicFramePr>
        <p:xfrm>
          <a:off x="323528" y="1268760"/>
          <a:ext cx="8496944" cy="5472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288" y="836613"/>
            <a:ext cx="8497887" cy="4895850"/>
          </a:xfrm>
        </p:spPr>
        <p:txBody>
          <a:bodyPr rtlCol="0">
            <a:normAutofit/>
          </a:bodyPr>
          <a:lstStyle/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kk-KZ" sz="2400" dirty="0" smtClean="0">
                <a:solidFill>
                  <a:srgbClr val="C00000"/>
                </a:solidFill>
              </a:rPr>
              <a:t>3.Ресми құжатта күрделі атаулар шартты түрде қысқартылып алынуы мүмкін: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kk-KZ" sz="2400" dirty="0" smtClean="0">
                <a:solidFill>
                  <a:srgbClr val="C00000"/>
                </a:solidFill>
              </a:rPr>
              <a:t>Мысалы: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ru-RU" sz="3200" b="1" dirty="0" smtClean="0">
                <a:solidFill>
                  <a:srgbClr val="C00000"/>
                </a:solidFill>
              </a:rPr>
              <a:t>1) </a:t>
            </a:r>
            <a:r>
              <a:rPr lang="ru-RU" sz="3200" b="1" dirty="0" err="1" smtClean="0">
                <a:solidFill>
                  <a:srgbClr val="C00000"/>
                </a:solidFill>
              </a:rPr>
              <a:t>Қазақстан</a:t>
            </a:r>
            <a:r>
              <a:rPr lang="ru-RU" sz="3200" b="1" dirty="0" smtClean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Республикасы</a:t>
            </a:r>
            <a:r>
              <a:rPr lang="ru-RU" sz="3200" b="1" dirty="0">
                <a:solidFill>
                  <a:srgbClr val="C00000"/>
                </a:solidFill>
              </a:rPr>
              <a:t> Статистика </a:t>
            </a:r>
            <a:r>
              <a:rPr lang="ru-RU" sz="3200" b="1" dirty="0" err="1">
                <a:solidFill>
                  <a:srgbClr val="C00000"/>
                </a:solidFill>
              </a:rPr>
              <a:t>агенттігінің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Ақпараттық-баспа</a:t>
            </a:r>
            <a:r>
              <a:rPr lang="ru-RU" sz="3200" b="1" dirty="0">
                <a:solidFill>
                  <a:srgbClr val="C00000"/>
                </a:solidFill>
              </a:rPr>
              <a:t> </a:t>
            </a:r>
            <a:r>
              <a:rPr lang="ru-RU" sz="3200" b="1" dirty="0" err="1">
                <a:solidFill>
                  <a:srgbClr val="C00000"/>
                </a:solidFill>
              </a:rPr>
              <a:t>орталығы</a:t>
            </a:r>
            <a:r>
              <a:rPr lang="ru-RU" sz="3200" b="1" dirty="0">
                <a:solidFill>
                  <a:srgbClr val="C00000"/>
                </a:solidFill>
              </a:rPr>
              <a:t> — </a:t>
            </a:r>
            <a:r>
              <a:rPr lang="ru-RU" sz="3200" b="1" dirty="0" err="1">
                <a:solidFill>
                  <a:srgbClr val="002060"/>
                </a:solidFill>
              </a:rPr>
              <a:t>Қазстатақпарат</a:t>
            </a:r>
            <a:r>
              <a:rPr lang="ru-RU" sz="3200" b="1" dirty="0" smtClean="0">
                <a:solidFill>
                  <a:srgbClr val="002060"/>
                </a:solidFill>
              </a:rPr>
              <a:t>.</a:t>
            </a: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r>
              <a:rPr lang="kk-KZ" sz="3200" b="1" dirty="0" smtClean="0">
                <a:solidFill>
                  <a:srgbClr val="C00000"/>
                </a:solidFill>
              </a:rPr>
              <a:t>2) Қосымша:  </a:t>
            </a:r>
            <a:r>
              <a:rPr lang="ru-RU" sz="2800" b="1" dirty="0" err="1" smtClean="0">
                <a:solidFill>
                  <a:srgbClr val="002060"/>
                </a:solidFill>
              </a:rPr>
              <a:t>Қаз­Транс­Газ</a:t>
            </a:r>
            <a:r>
              <a:rPr lang="ru-RU" sz="2800" b="1" dirty="0" smtClean="0">
                <a:solidFill>
                  <a:srgbClr val="002060"/>
                </a:solidFill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</a:rPr>
              <a:t>ҚазМұнайГаз</a:t>
            </a:r>
            <a:r>
              <a:rPr lang="ru-RU" sz="2800" b="1" dirty="0" smtClean="0">
                <a:solidFill>
                  <a:srgbClr val="002060"/>
                </a:solidFill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</a:rPr>
              <a:t>Қазақмыс</a:t>
            </a:r>
            <a:r>
              <a:rPr lang="ru-RU" sz="2800" b="1" dirty="0" smtClean="0">
                <a:solidFill>
                  <a:srgbClr val="002060"/>
                </a:solidFill>
              </a:rPr>
              <a:t>, </a:t>
            </a:r>
            <a:r>
              <a:rPr lang="ru-RU" sz="2800" b="1" dirty="0" err="1" smtClean="0">
                <a:solidFill>
                  <a:srgbClr val="002060"/>
                </a:solidFill>
              </a:rPr>
              <a:t>Трансэнерго</a:t>
            </a:r>
            <a:r>
              <a:rPr lang="ru-RU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ru-RU" sz="2800" b="1" dirty="0" err="1" smtClean="0">
                <a:solidFill>
                  <a:srgbClr val="002060"/>
                </a:solidFill>
              </a:rPr>
              <a:t>т.б</a:t>
            </a:r>
            <a:endParaRPr lang="ru-RU" sz="2800" b="1" dirty="0">
              <a:solidFill>
                <a:srgbClr val="002060"/>
              </a:solidFill>
            </a:endParaRPr>
          </a:p>
          <a:p>
            <a:pPr marL="45720" indent="0" fontAlgn="auto"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indent="-182880" fontAlgn="auto">
              <a:buClr>
                <a:schemeClr val="accent6">
                  <a:lumMod val="75000"/>
                </a:schemeClr>
              </a:buClr>
              <a:defRPr/>
            </a:pPr>
            <a:endParaRPr lang="ru-RU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ъект 2"/>
          <p:cNvSpPr>
            <a:spLocks noGrp="1"/>
          </p:cNvSpPr>
          <p:nvPr>
            <p:ph sz="quarter" idx="13"/>
          </p:nvPr>
        </p:nvSpPr>
        <p:spPr>
          <a:xfrm>
            <a:off x="468313" y="620713"/>
            <a:ext cx="8496300" cy="5545137"/>
          </a:xfrm>
        </p:spPr>
        <p:txBody>
          <a:bodyPr/>
          <a:lstStyle/>
          <a:p>
            <a:pPr marL="44450" indent="0">
              <a:buFont typeface="Georgia" pitchFamily="18" charset="0"/>
              <a:buNone/>
            </a:pPr>
            <a:r>
              <a:rPr lang="kk-KZ" sz="3200" smtClean="0">
                <a:solidFill>
                  <a:srgbClr val="C00000"/>
                </a:solidFill>
              </a:rPr>
              <a:t>4.“бүкіл”, “жалпы” деген сөздермен басталатын анықтауыштар әрқашан бірге жазылады: </a:t>
            </a:r>
            <a:r>
              <a:rPr lang="kk-KZ" sz="3200" smtClean="0">
                <a:solidFill>
                  <a:srgbClr val="002060"/>
                </a:solidFill>
              </a:rPr>
              <a:t>бүкілодақтық, бүкілхалықтық, жалпыдақтық, жалпы- халықтық, т.т.</a:t>
            </a:r>
          </a:p>
          <a:p>
            <a:pPr marL="44450" indent="0">
              <a:buFont typeface="Georgia" pitchFamily="18" charset="0"/>
              <a:buNone/>
            </a:pPr>
            <a:r>
              <a:rPr lang="kk-KZ" sz="3200" smtClean="0">
                <a:solidFill>
                  <a:srgbClr val="C00000"/>
                </a:solidFill>
              </a:rPr>
              <a:t>5. Сын есімдік анықтауыштар бірге жазылады: </a:t>
            </a:r>
            <a:r>
              <a:rPr lang="kk-KZ" sz="3200" smtClean="0">
                <a:solidFill>
                  <a:srgbClr val="002060"/>
                </a:solidFill>
              </a:rPr>
              <a:t>ұлтаралық, дуниежузілік, әралуан, әртурлі, әрқилы, әртектес, біркелкі, бірқалыпты, бірқатар, біртутас, бірыңгай, біртектес, саналуан, санқилы, т.т. </a:t>
            </a:r>
            <a:r>
              <a:rPr lang="kk-KZ" sz="3200" smtClean="0">
                <a:solidFill>
                  <a:srgbClr val="C00000"/>
                </a:solidFill>
              </a:rPr>
              <a:t>Қосымша:</a:t>
            </a:r>
            <a:r>
              <a:rPr lang="kk-KZ" sz="3200" smtClean="0">
                <a:solidFill>
                  <a:srgbClr val="002060"/>
                </a:solidFill>
              </a:rPr>
              <a:t> аппақ, көкпеңбек.</a:t>
            </a:r>
          </a:p>
          <a:p>
            <a:pPr marL="44450" indent="0">
              <a:buFont typeface="Georgia" pitchFamily="18" charset="0"/>
              <a:buNone/>
            </a:pPr>
            <a:endParaRPr lang="ru-RU" sz="2800" smtClean="0">
              <a:solidFill>
                <a:srgbClr val="002060"/>
              </a:solidFill>
            </a:endParaRPr>
          </a:p>
          <a:p>
            <a:pPr marL="44450" indent="0">
              <a:buFont typeface="Georgia" pitchFamily="18" charset="0"/>
              <a:buNone/>
            </a:pPr>
            <a:endParaRPr lang="ru-RU" sz="280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260</TotalTime>
  <Words>469</Words>
  <Application>Microsoft Office PowerPoint</Application>
  <PresentationFormat>On-screen Show (4:3)</PresentationFormat>
  <Paragraphs>41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12</vt:i4>
      </vt:variant>
    </vt:vector>
  </HeadingPairs>
  <TitlesOfParts>
    <vt:vector size="22" baseType="lpstr">
      <vt:lpstr>Trebuchet MS</vt:lpstr>
      <vt:lpstr>Arial</vt:lpstr>
      <vt:lpstr>Georgia</vt:lpstr>
      <vt:lpstr>Calibri</vt:lpstr>
      <vt:lpstr>Wingdings</vt:lpstr>
      <vt:lpstr>Times New Roman</vt:lpstr>
      <vt:lpstr>Воздушный поток</vt:lpstr>
      <vt:lpstr>Воздушный поток</vt:lpstr>
      <vt:lpstr>Воздушный поток</vt:lpstr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Lenova</dc:creator>
  <cp:lastModifiedBy>1</cp:lastModifiedBy>
  <cp:revision>14</cp:revision>
  <dcterms:created xsi:type="dcterms:W3CDTF">2016-02-02T15:34:25Z</dcterms:created>
  <dcterms:modified xsi:type="dcterms:W3CDTF">2016-02-26T08:34:24Z</dcterms:modified>
</cp:coreProperties>
</file>