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35213-CE2F-48C3-8D57-0468773A8C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6C92E-96A2-4A49-9B5E-3A3DD7AA50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6C92E-96A2-4A49-9B5E-3A3DD7AA5050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3DC8-1AC7-4D57-882F-DDD2E50D7805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895C-E316-412F-A315-3C2FD290A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3DC8-1AC7-4D57-882F-DDD2E50D7805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895C-E316-412F-A315-3C2FD290A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3DC8-1AC7-4D57-882F-DDD2E50D7805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895C-E316-412F-A315-3C2FD290A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3DC8-1AC7-4D57-882F-DDD2E50D7805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895C-E316-412F-A315-3C2FD290A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3DC8-1AC7-4D57-882F-DDD2E50D7805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895C-E316-412F-A315-3C2FD290A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3DC8-1AC7-4D57-882F-DDD2E50D7805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895C-E316-412F-A315-3C2FD290A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3DC8-1AC7-4D57-882F-DDD2E50D7805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895C-E316-412F-A315-3C2FD290A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3DC8-1AC7-4D57-882F-DDD2E50D7805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895C-E316-412F-A315-3C2FD290A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3DC8-1AC7-4D57-882F-DDD2E50D7805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895C-E316-412F-A315-3C2FD290A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3DC8-1AC7-4D57-882F-DDD2E50D7805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895C-E316-412F-A315-3C2FD290A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3DC8-1AC7-4D57-882F-DDD2E50D7805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CF895C-E316-412F-A315-3C2FD290A8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373DC8-1AC7-4D57-882F-DDD2E50D7805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CF895C-E316-412F-A315-3C2FD290A88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gov.kz/wps/portal/Content?contentPath=/egovcontent/citizen_migration/passport_id_card/passport/pass003_mvd&amp;" TargetMode="External"/><Relationship Id="rId2" Type="http://schemas.openxmlformats.org/officeDocument/2006/relationships/hyperlink" Target="http://egov.kz/wps/portal/download?fileID=037_zayavlenie_rus.doc&amp;libraryName=EgovConten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gov.kz/wps/poc?uri=mjnpa:document&amp;language=ru&amp;documentId=V1200007533" TargetMode="External"/><Relationship Id="rId2" Type="http://schemas.openxmlformats.org/officeDocument/2006/relationships/hyperlink" Target="http://egov.kz/wps/portal/Content?contentPath=/egovcontent/_family/marital_status_&amp;lang=k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gov.kz/wps/portal/Content?contentPath=/egovcontent/citizen_migration/citizenship_of_rk/article/vid_na_jitelstvo&amp;lang=kk" TargetMode="External"/><Relationship Id="rId2" Type="http://schemas.openxmlformats.org/officeDocument/2006/relationships/hyperlink" Target="http://egov.kz/wps/portal/Content?contentPath=/egovcontent/citizen_migration/passport_id_card/passport/pass003_mvd&amp;lang=k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gov.kz/wps/poc?uri=mjnpa:document&amp;language=ru&amp;documentId=K1100000518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egov.kz/wps/portal/ContentOnline?contentPath=/egovcontent/citizenryservices/family/passport/pass156_mtszn&amp;%3e" TargetMode="External"/><Relationship Id="rId3" Type="http://schemas.openxmlformats.org/officeDocument/2006/relationships/hyperlink" Target="http://egov.kz/wps/portal/Content?contentPath=/egovcontent/_family/child_&amp;lang=kk" TargetMode="External"/><Relationship Id="rId7" Type="http://schemas.openxmlformats.org/officeDocument/2006/relationships/hyperlink" Target="http://egov.kz/wps/portal/Content?contentPath=/egovcontent/citizens/citizen_migration/registration_deregistration/passport/pass001_mvd&amp;%3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gov.kz/wps/portal/ContentOnline?contentPath=/egovcontent/citizenryservices/family/passport/e_050&amp;%3e" TargetMode="External"/><Relationship Id="rId5" Type="http://schemas.openxmlformats.org/officeDocument/2006/relationships/hyperlink" Target="http://egov.kz/wps/portal/Content?contentPath=/egovcontent/citizens/_family/marital_status_/article/contacts_csro&amp;lang=kk" TargetMode="External"/><Relationship Id="rId4" Type="http://schemas.openxmlformats.org/officeDocument/2006/relationships/hyperlink" Target="http://egov.kz/wps/portal/Content?contentPath=/egovcontent/citizens/_family/marital_status_/article/contacts_csro&amp;%3e" TargetMode="External"/><Relationship Id="rId9" Type="http://schemas.openxmlformats.org/officeDocument/2006/relationships/hyperlink" Target="http://egov.kz/wps/portal/ContentOnline?contentPath=/egovcontent/citizenryservices/family/passport/composite&amp;%3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gov.kz/wps/portal/ContentOnline?contentPath=/egovcontent/citizenryservices/family/passport/e_019&amp;lang=kk" TargetMode="External"/><Relationship Id="rId2" Type="http://schemas.openxmlformats.org/officeDocument/2006/relationships/hyperlink" Target="http://egov.kz/wps/portal/Content?contentPath=/egovcontent/citizenrypublicservices/internal_affairs_ministry/passport/pass003_mvd&amp;lang=k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gov.kz/wps/portal/ContentOnline?contentPath=/egovcontent/citizenryservices/_house/passport/pass080_mu&amp;lang=kk" TargetMode="External"/><Relationship Id="rId4" Type="http://schemas.openxmlformats.org/officeDocument/2006/relationships/hyperlink" Target="http://egov.kz/wps/portal/ContentOnline?contentPath=/egovcontent/citizenryservices/employment/passport/e_004&amp;lang=k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gov.kz/wps/portal/ContentOnline?contentPath=/egovcontent/citizenryservices/family/passport/e_019&amp;lang=kk" TargetMode="External"/><Relationship Id="rId2" Type="http://schemas.openxmlformats.org/officeDocument/2006/relationships/hyperlink" Target="http://egov.kz/wps/portal/Content?contentPath=/egovcontent/citizenrypublicservices/internal_affairs_ministry/passport/pass003_mvd&amp;lang=k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gov.kz/wps/portal/ContentOnline?contentPath=/egovcontent/citizenryservices/_house/passport/pass080_mu&amp;lang=kk" TargetMode="External"/><Relationship Id="rId4" Type="http://schemas.openxmlformats.org/officeDocument/2006/relationships/hyperlink" Target="http://egov.kz/wps/portal/ContentOnline?contentPath=/egovcontent/citizenryservices/employment/passport/e_004&amp;lang=k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gov.kz/wps/portal/Content?contentPath=/egovcontent/citizenrypublicservices/internal_affairs_ministry/passport/pass003_mvd&amp;lang=kk" TargetMode="External"/><Relationship Id="rId2" Type="http://schemas.openxmlformats.org/officeDocument/2006/relationships/hyperlink" Target="http://egov.kz/wps/portal/ContentOnline?contentPath=/egovcontent/citizenryservices/family/passport/e_019&amp;lang=k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gov.kz/wps/portal/ContentOnline?contentPath=/egovcontent/citizenryservices/_house/passport/pass077_mu&amp;lang=kk" TargetMode="External"/><Relationship Id="rId4" Type="http://schemas.openxmlformats.org/officeDocument/2006/relationships/hyperlink" Target="http://egov.kz/wps/portal/ContentOnline?contentPath=/egovcontent/citizenryservices/employment/passport/e_004&amp;lang=k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gov.kz/wps/portal/Content?contentPath=/egovcontent/education/edu_secondary/article/spisok_otdel_edu&amp;lang=kk" TargetMode="External"/><Relationship Id="rId2" Type="http://schemas.openxmlformats.org/officeDocument/2006/relationships/hyperlink" Target="http://enis.kz/Notary/NotaryByChamber/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gov.kz/wps/portal/Content?contentPath=/egovcontent/_family/child_/passport/037pass_mon&amp;lang=kk" TargetMode="External"/><Relationship Id="rId2" Type="http://schemas.openxmlformats.org/officeDocument/2006/relationships/hyperlink" Target="http://egov.kz/wps/portal/Content?contentPath=/egovcontent/edu_pre_school/passport/e_073&amp;lang=k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gov.kz/wps/portal/Content?contentPath=/egovcontent/transports/communications/article/mob_app&amp;lang=kk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gov.kz/wps/portal/Content?contentPath=/egovcontent/citizen_migration/passport_id_card/passport/pass003_mvd&amp;" TargetMode="External"/><Relationship Id="rId2" Type="http://schemas.openxmlformats.org/officeDocument/2006/relationships/hyperlink" Target="http://egov.kz/wps/portal/download?fileID=037_zayavlenie_rus.doc&amp;libraryName=EgovCont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07632" cy="56166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.Байтұрсынов атындағы Қостанай мемлекеттік университеті</a:t>
            </a:r>
            <a:br>
              <a:rPr lang="kk-KZ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Акдаулетова Жанар Ашимовна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Отбасы</a:t>
            </a:r>
            <a:r>
              <a:rPr lang="ru-RU" sz="5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Бала</a:t>
            </a:r>
            <a:br>
              <a:rPr lang="ru-RU" sz="4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9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437112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088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Балабақшаға</a:t>
            </a: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кезекке</a:t>
            </a: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қою</a:t>
            </a: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әкімдік</a:t>
            </a: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Белгіленген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кестесіне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сағат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09.00-ден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18.00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сағатқа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сағат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13.00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14.00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сағатқа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түскі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үзіліспен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демалыстар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мереке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күндерін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қоспағанда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-ала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жазылусыз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жылдамдатылған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көрсетусіз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кезек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тәртібінде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асырылады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Әкімдікте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мынадай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құжаттарды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белгіленген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нысандағы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1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өтініш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;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әйкестендіру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куәлігі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түпнұсқа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көшірме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мектепке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ұйымға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кезекті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құқығын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растайтын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түпнұсқа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көшірме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ата-аналардың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өкілдердің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бірінің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21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жеке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1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басты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1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куәландыратын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1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құжаты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көшірмелерде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түпнұсқаларда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ұсынылады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алушыға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қайтарылады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xmlns="" val="230004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шетел</a:t>
            </a:r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азаматтарының</a:t>
            </a:r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некелесуі</a:t>
            </a:r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/>
            </a:r>
            <a:b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endParaRPr lang="ru-RU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712968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Некені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тіркеуге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берудің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тәртібі</a:t>
            </a:r>
            <a:r>
              <a:rPr lang="ru-RU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Некені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біріншіден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жазба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некеге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9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өтініш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АХАЖ-да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некеге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тапсырған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шетелдік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еліндегі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құзыретті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органнан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некеге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отыруға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ұсынғаны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себебі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болмаған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шетелдіктің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мемлекетінде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жарамсыз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танылуы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беруші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осындай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рұқсатсыз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некенің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тіркелуін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бел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буса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некелері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қарамастан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тіркеледі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051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берушілер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құжаттарды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ұсынады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17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1) Жеке </a:t>
            </a:r>
            <a:r>
              <a:rPr lang="ru-RU" sz="1700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тұлғаларын</a:t>
            </a:r>
            <a:r>
              <a:rPr lang="ru-RU" sz="17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1700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куәландыратын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аумағында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тұрып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ҚР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 </a:t>
            </a:r>
            <a:r>
              <a:rPr lang="ru-RU" sz="17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жеке</a:t>
            </a:r>
            <a:r>
              <a:rPr lang="ru-RU" sz="17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17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куәлігі</a:t>
            </a:r>
            <a:r>
              <a:rPr lang="ru-RU" sz="17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17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немесе</a:t>
            </a:r>
            <a:r>
              <a:rPr lang="ru-RU" sz="17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17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төлқұжаты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шетелде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тұратын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ҚР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аумағынан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тұратыны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тіркеуде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тұрғаны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консулдық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мекемеден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белгісімен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азаматтың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төлқұжаты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ҚР-да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тұратын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шетелдік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шетелдіктің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Республикасында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мекендеу</a:t>
            </a:r>
            <a:r>
              <a:rPr lang="ru-RU" sz="17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17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қағазы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Республикасында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уақытша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тұратын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шетелдік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ҚР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уақытша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тұруға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ҚР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істер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органы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берген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істер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органының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белгісімен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тұратын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жерінде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тіркелгені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азаматтығы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Азаматтығы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Республикасында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уақытша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тұратын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тұратын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еліндегі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құзыретті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органы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берген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істер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органында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белгіленген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тәртіп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тіркелген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тұлғасын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куәландыратын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некеге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төмендету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қажеттілігін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растайтын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құжат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Қиылатын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</a:t>
            </a:r>
            <a:r>
              <a:rPr lang="ru-RU" sz="17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Бар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турады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</a:t>
            </a:r>
            <a:r>
              <a:rPr lang="ru-RU" sz="17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Бір-бірінің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денсаулығы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материалдық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хабардарлығы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қиюға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кедергінің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жоқтығы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қолхат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543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Әдеттегідей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берілгеннен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айдан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некеге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отырушылардың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қатысуымен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некелері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қиылады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хал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актісін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тәртіп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жасалады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азаматтары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ҚР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қиылып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заңнамасын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қиылса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аумағында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жарамды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саналады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  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Республикасында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тұлғаларға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қиюға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тиым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салынатынын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бірдей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тұлғаларға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біреуі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некеде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туыстарға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асыраушы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алынғандарға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асыраушының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күшке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енген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сот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шешімі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тұлғалардың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біреуі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ақыл-есі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кемдік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саласынан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тұлғаларға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790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тууы</a:t>
            </a:r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/>
            </a:r>
            <a:b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</a:br>
            <a:endParaRPr lang="ru-RU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Бала </a:t>
            </a:r>
            <a:r>
              <a:rPr lang="ru-RU" sz="20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тууды</a:t>
            </a:r>
            <a:r>
              <a:rPr lang="ru-RU" sz="2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тіркеу</a:t>
            </a:r>
            <a:r>
              <a:rPr lang="kk-KZ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Әйелді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ауруханадан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шығарған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куәлігі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беріледі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ерлі-зайыптылық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ҚР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Кодексінің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187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бабына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 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тууды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тіркеу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куәлік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 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туу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куәлікте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анасы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әкесінің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(бар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туылған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жынысы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құжатты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көрсетіледі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Куәлікке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қоюы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медицаиналық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мөрімен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куәландыруы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Ауруханадан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шығарғаннан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айдың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тууын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ерлі-зайыптылық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ҚР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Кодексінің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188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бабына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тууын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АХАЖ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ХҚКО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-да,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«</a:t>
            </a:r>
            <a:r>
              <a:rPr lang="ru-RU" sz="1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Электрондық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ru-RU" sz="1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үкімет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» </a:t>
            </a:r>
            <a:r>
              <a:rPr lang="ru-RU" sz="1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порталында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онлайн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тіркеуге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АХАЖ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бен 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ХҚКО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тууы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ата-аналарының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тіркелген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ru-RU" sz="1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жері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таңдауға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Баланы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«</a:t>
            </a:r>
            <a:r>
              <a:rPr lang="ru-RU" sz="1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Электрондық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ru-RU" sz="1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үкімет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» </a:t>
            </a:r>
            <a:r>
              <a:rPr lang="ru-RU" sz="1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порталында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тууын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тіркеудің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тууын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онлайн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тіркейді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әлеуметтік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 </a:t>
            </a:r>
            <a:r>
              <a:rPr lang="ru-RU" sz="1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төлемдерді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 </a:t>
            </a:r>
            <a:r>
              <a:rPr lang="ru-RU" sz="1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тағайындауға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 </a:t>
            </a:r>
            <a:r>
              <a:rPr lang="ru-RU" sz="1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электрондық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 </a:t>
            </a:r>
            <a:r>
              <a:rPr lang="ru-RU" sz="1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өтініш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Онлайн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берудің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нұсқасы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тууына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қызметтердің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кешенін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композиттік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 </a:t>
            </a:r>
            <a:r>
              <a:rPr lang="ru-RU" sz="1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қызмет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пайымдайды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тууын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тіркеуге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бала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күтімі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жәрдемақы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беруге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балабақшаға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кезекке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қоюға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жерде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аталған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көрсетілуі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ru-RU" sz="2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7281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Қазақстандағы</a:t>
            </a:r>
            <a:r>
              <a:rPr lang="ru-RU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sz="4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сот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шешімінің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тәрбиелеуге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берудің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құқықтық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туысқандық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теңестірілетін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мүліктік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мүліктік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туындайды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Патронат –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қамқорлығынсыз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қамқорлық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қорғаншылық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асыратын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тілек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білдірген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жасалатын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патронаттық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беріледі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Қамқоршылық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14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жасқа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сотпен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танылған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мүдделерін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қорғаудың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құқықтық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Қорғаншылық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14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спирттік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ішімдіктер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нашақорлық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салдарынан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қабілеттілігі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сотпен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шектелген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мүдделерін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қорғаудың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құқықтық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788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Баланы </a:t>
            </a:r>
            <a:r>
              <a:rPr lang="ru-RU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</a:t>
            </a:r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тілек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білдіргендерге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есепке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үміткерлерді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есепке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қамқорлығынсыз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үй-тұрмыстық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шарттарға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жеке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басты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куәландыратын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құжаттың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көшірмелері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туысқандардың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көршілердің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3-тен кем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анықтамалар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 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отбасы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жағдайы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туралы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анықтамалар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туысқандарының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анықтамалар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 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соттылықтың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болмауы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туралы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анықтамалар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құқығын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растайтын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құжаттың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көшірмесі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80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Баланы ҚР </a:t>
            </a:r>
            <a:r>
              <a:rPr lang="ru-RU" sz="28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азаматтары</a:t>
            </a:r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табылатын</a:t>
            </a:r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туысқандары</a:t>
            </a:r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алғанда</a:t>
            </a:r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</a:t>
            </a:r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тілек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жеке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басты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куәландыратын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құжаттың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көшірмесі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туысқандардың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жиынтық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табыс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анықтамалар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 </a:t>
            </a:r>
            <a:r>
              <a:rPr lang="ru-RU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отбасы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жағдайы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туралы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анықтамалар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азаматтардың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туысқандарының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есірткілік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уыттық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ішімдіктік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тәуелділіктің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болмауы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анықтамалар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 </a:t>
            </a:r>
            <a:r>
              <a:rPr lang="ru-RU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соттылықтың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болмауы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  </a:t>
            </a:r>
            <a:r>
              <a:rPr lang="ru-RU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туралы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анықтамалар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тұрғын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меншігі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құқығын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тұрғын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үйді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құқығын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растайтын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құжаттың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көшірмесі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2879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Баланы ҚР </a:t>
            </a:r>
            <a:r>
              <a:rPr lang="ru-RU" sz="2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азаматтары</a:t>
            </a:r>
            <a:r>
              <a:rPr lang="ru-RU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табылмайтын</a:t>
            </a:r>
            <a:r>
              <a:rPr lang="ru-RU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туысқандары</a:t>
            </a:r>
            <a:r>
              <a:rPr lang="ru-RU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алғанда</a:t>
            </a:r>
            <a:r>
              <a:rPr lang="ru-RU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</a:t>
            </a:r>
            <a:r>
              <a:rPr lang="ru-RU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отбасы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жағдайы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туралы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анықтама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 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паспорттардың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көшірмелері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есірткілік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уыттық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тәуелділігінің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жоқтығы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анықтамалар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 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соттылықтың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болмауы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туралы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анықтамалар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туысқандарының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көршілерінің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хаты;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 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тұрғын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үйдің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болуын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растайтын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уәкілетті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ықтимал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адамгершілік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растайтын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құзыретті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ҚР-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шығуына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522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Міндеттемелер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ҚР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істер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министрлігінде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/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балада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азаматтығының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сақталуы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18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жасқа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мекемесінде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/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күтпеген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алғанда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қамқоршыларды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тағайындау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ұмытуға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Баланы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құқығынан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айрылмаса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рәсімделеді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нотариалдық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растауға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туғанда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қалдырса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тағдырына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ешкім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алаңдамаса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қамқорлық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қорғаншылық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асыратын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органның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9546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Мынадай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жағдайларда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асырап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ата-анасының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етілмейді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сотпен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жарияланған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із-түзсіз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танылғандар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сотпен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танылғандар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сотпен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құқығынан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айрылғандар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тұрмайды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сотпен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себептер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асыраудан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тартқандар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16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Балабақшаға</a:t>
            </a:r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кезекке</a:t>
            </a:r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қою</a:t>
            </a:r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61662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Кезекті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Балабақшаға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кезек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нөмірін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қарау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сервисінің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көмегімен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egov.kz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порталында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қадағалауға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болады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2013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туған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іздеу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ЖСН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туған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	</a:t>
            </a:r>
            <a:r>
              <a:rPr lang="ru-RU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Балабақшаға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кезекке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қою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онлайн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үкімет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www.egov.kz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iOS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Android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жетімді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egov.kz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мобильдік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қосымша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қоюға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әкелер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кезекке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онлайн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қолайлы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себебі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үйден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шықпай-ақ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60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ХҚКО </a:t>
            </a:r>
            <a:r>
              <a:rPr lang="ru-RU" sz="32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балабақшаға</a:t>
            </a: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кезекке</a:t>
            </a: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қою</a:t>
            </a: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ХҚКО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мынадай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өтініш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жеке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басты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куәландыратын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құжаты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жолдаманы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растайтын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көшірмелерде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түпнұсқаларда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түпнұсқалары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алушыға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қайтарылады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259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196</Words>
  <Application>Microsoft Office PowerPoint</Application>
  <PresentationFormat>Экран (4:3)</PresentationFormat>
  <Paragraphs>99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         А.Байтұрсынов атындағы Қостанай мемлекеттік университеті  Акдаулетова Жанар Ашимовна  Отбасы Бала  </vt:lpstr>
      <vt:lpstr>Қазақстандағы бала асырап алу </vt:lpstr>
      <vt:lpstr>Баланы асырап алуға қажетті құжаттар </vt:lpstr>
      <vt:lpstr>Баланы ҚР азаматтары болып табылатын туысқандары асырап алғанда қажетті құжаттар: </vt:lpstr>
      <vt:lpstr>Баланы ҚР азаматтары болып табылмайтын туысқандары асырап алғанда қажетті құжаттар: </vt:lpstr>
      <vt:lpstr>Слайд 6</vt:lpstr>
      <vt:lpstr>Слайд 7</vt:lpstr>
      <vt:lpstr>Балабақшаға кезекке қою  </vt:lpstr>
      <vt:lpstr>ХҚКО арқылы балабақшаға кезекке қою туралы білу </vt:lpstr>
      <vt:lpstr>Балабақшаға кезекке қою туралы әкімдік арқылы білу </vt:lpstr>
      <vt:lpstr>Қазақстан мен шетел азаматтарының некелесуі  </vt:lpstr>
      <vt:lpstr>Слайд 12</vt:lpstr>
      <vt:lpstr>Слайд 13</vt:lpstr>
      <vt:lpstr>Баланың тууы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Отбасы Бала</dc:title>
  <dc:creator>Lenova</dc:creator>
  <cp:lastModifiedBy>user</cp:lastModifiedBy>
  <cp:revision>2</cp:revision>
  <dcterms:created xsi:type="dcterms:W3CDTF">2016-02-18T16:19:34Z</dcterms:created>
  <dcterms:modified xsi:type="dcterms:W3CDTF">2016-02-26T15:51:43Z</dcterms:modified>
</cp:coreProperties>
</file>