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Костанайский</a:t>
            </a:r>
            <a:r>
              <a:rPr lang="de-DE" dirty="0" smtClean="0"/>
              <a:t> </a:t>
            </a:r>
            <a:r>
              <a:rPr lang="de-DE" dirty="0" err="1" smtClean="0"/>
              <a:t>государстенный</a:t>
            </a:r>
            <a:r>
              <a:rPr lang="de-DE" dirty="0" smtClean="0"/>
              <a:t> </a:t>
            </a:r>
            <a:r>
              <a:rPr lang="de-DE" dirty="0" err="1" smtClean="0"/>
              <a:t>университет</a:t>
            </a:r>
            <a:r>
              <a:rPr lang="de-DE" dirty="0" smtClean="0"/>
              <a:t> </a:t>
            </a:r>
            <a:r>
              <a:rPr lang="de-DE" dirty="0" err="1" smtClean="0"/>
              <a:t>им</a:t>
            </a:r>
            <a:r>
              <a:rPr lang="de-DE" dirty="0" smtClean="0"/>
              <a:t>. </a:t>
            </a:r>
            <a:r>
              <a:rPr lang="de-DE" dirty="0" err="1" smtClean="0"/>
              <a:t>А.Байтурсынова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Автор</a:t>
            </a:r>
            <a:r>
              <a:rPr lang="de-DE" dirty="0" smtClean="0"/>
              <a:t>: </a:t>
            </a:r>
            <a:r>
              <a:rPr lang="de-DE" dirty="0" err="1" smtClean="0"/>
              <a:t>Баяхметова</a:t>
            </a:r>
            <a:r>
              <a:rPr lang="de-DE" dirty="0" smtClean="0"/>
              <a:t> </a:t>
            </a:r>
            <a:r>
              <a:rPr lang="de-DE" dirty="0" err="1" smtClean="0"/>
              <a:t>Айсулу</a:t>
            </a:r>
            <a:r>
              <a:rPr lang="de-DE" dirty="0" smtClean="0"/>
              <a:t> </a:t>
            </a:r>
            <a:r>
              <a:rPr lang="de-DE" dirty="0" err="1" smtClean="0"/>
              <a:t>Ахметбековна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Особенности</a:t>
            </a:r>
            <a:r>
              <a:rPr lang="de-DE" dirty="0" smtClean="0"/>
              <a:t> </a:t>
            </a:r>
            <a:r>
              <a:rPr lang="de-DE" dirty="0" err="1" smtClean="0"/>
              <a:t>научного</a:t>
            </a:r>
            <a:r>
              <a:rPr lang="de-DE" dirty="0" smtClean="0"/>
              <a:t> </a:t>
            </a:r>
            <a:r>
              <a:rPr lang="de-DE" smtClean="0"/>
              <a:t>стиля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25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de-DE" sz="6600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de-DE" sz="66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6600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</a:t>
            </a:r>
            <a:r>
              <a:rPr lang="de-DE" sz="6600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6600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стиля</a:t>
            </a:r>
            <a:endParaRPr lang="ru-RU" sz="6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высказывания: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научную информацию;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 различные связи между явлениями.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53" t="6477" r="33088" b="6127"/>
          <a:stretch/>
        </p:blipFill>
        <p:spPr>
          <a:xfrm>
            <a:off x="6588224" y="2996952"/>
            <a:ext cx="2131819" cy="342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068960"/>
            <a:ext cx="4139952" cy="2759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Сферы применения: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труды (статьи, монографии, диссертации, доклады и т.д.)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Справочники.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Стилевые особенности: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Обобщенность;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Точность;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Объективность;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710" y="3645024"/>
            <a:ext cx="2941294" cy="2564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557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особенности: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</a:t>
            </a:r>
            <a:r>
              <a:rPr lang="kk-KZ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</a:t>
            </a:r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термины;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Причастные обороты;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СПП;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Вводные слова, как средства логической связи и др.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2250">
            <a:off x="5622266" y="4331123"/>
            <a:ext cx="2679651" cy="205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0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 составе слова: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Интернациональные корни, приставки, суффиксы;</a:t>
            </a:r>
          </a:p>
          <a:p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Суффиксы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придающие отвлеченное значение.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98" y="4293096"/>
            <a:ext cx="5687615" cy="238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8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291" y="260648"/>
            <a:ext cx="8795320" cy="1143000"/>
          </a:xfrm>
        </p:spPr>
        <p:txBody>
          <a:bodyPr>
            <a:normAutofit fontScale="90000"/>
          </a:bodyPr>
          <a:lstStyle/>
          <a:p>
            <a:r>
              <a:rPr lang="ru-RU" alt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Лексические особенности: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слов в их прямом </a:t>
            </a:r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значении</a:t>
            </a:r>
            <a:r>
              <a:rPr lang="de-DE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Отсутствие образных </a:t>
            </a:r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de-DE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эпитетов</a:t>
            </a:r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метафор, художественных сравнений, поэтических символов, </a:t>
            </a:r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гипербол</a:t>
            </a:r>
            <a:r>
              <a:rPr lang="de-DE" alt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Широкое использование абстрактной лексики и терминов.</a:t>
            </a:r>
          </a:p>
          <a:p>
            <a:pPr>
              <a:buFontTx/>
              <a:buNone/>
            </a:pPr>
            <a:r>
              <a:rPr lang="ru-RU" altLang="ru-RU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пласта слов:</a:t>
            </a:r>
          </a:p>
          <a:p>
            <a:pPr>
              <a:buFontTx/>
              <a:buNone/>
            </a:pPr>
            <a:r>
              <a:rPr lang="ru-RU" alt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Общеупотребительные (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он, пять, в, белый, идет и т. д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FontTx/>
              <a:buNone/>
            </a:pPr>
            <a:r>
              <a:rPr lang="ru-RU" alt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Общенаучные (</a:t>
            </a:r>
            <a:r>
              <a:rPr lang="ru-RU" altLang="ru-RU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величина, скорость, деталь, энергия и т. д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FontTx/>
              <a:buNone/>
            </a:pPr>
            <a:r>
              <a:rPr lang="ru-RU" alt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Узкоспециальные , т. е. термины той или иной науки. </a:t>
            </a:r>
          </a:p>
          <a:p>
            <a:pPr>
              <a:buFontTx/>
              <a:buNone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b="1" u="sng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слово или сочетание слов, обозначающее строго определенное научное, техническое, искусствоведческое или общественно – политическое понятие.</a:t>
            </a:r>
            <a:endParaRPr lang="ru-RU" altLang="ru-RU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Морфологические особенности научного стиля речи: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Редкое использование глаголов в 1-м и 2-м лице ед. числа.</a:t>
            </a:r>
          </a:p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в н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alt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очень близки к отглагольным существительным. Например, </a:t>
            </a:r>
            <a:r>
              <a:rPr lang="ru-RU" alt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приводняется – приводнение, перематываем – перемотка, заливает – заливка.</a:t>
            </a:r>
          </a:p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научном тексте употребляется мало прилагательных, а если употребляются, то имеют точное, узкоспециальное значение.</a:t>
            </a:r>
          </a:p>
          <a:p>
            <a:r>
              <a:rPr lang="ru-RU" altLang="ru-RU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речи и их грамматические формы используются не так, как в других стилях.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</TotalTime>
  <Words>288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Костанайский государстенный университет им. А.Байтурсынова</vt:lpstr>
      <vt:lpstr>Особенности научного стиля</vt:lpstr>
      <vt:lpstr>Цель высказывания:</vt:lpstr>
      <vt:lpstr>Сферы применения:</vt:lpstr>
      <vt:lpstr>Стилевые особенности:</vt:lpstr>
      <vt:lpstr>Языковые особенности:</vt:lpstr>
      <vt:lpstr>Особенности в составе слова:</vt:lpstr>
      <vt:lpstr>Лексические особенности:</vt:lpstr>
      <vt:lpstr>Морфологические особенности научного стиля речи: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107</cp:lastModifiedBy>
  <cp:revision>11</cp:revision>
  <dcterms:created xsi:type="dcterms:W3CDTF">2015-09-25T12:54:04Z</dcterms:created>
  <dcterms:modified xsi:type="dcterms:W3CDTF">2016-02-27T05:12:45Z</dcterms:modified>
</cp:coreProperties>
</file>