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65" r:id="rId15"/>
    <p:sldMasterId id="2147483877" r:id="rId16"/>
    <p:sldMasterId id="2147483889" r:id="rId17"/>
    <p:sldMasterId id="2147483901" r:id="rId18"/>
  </p:sldMasterIdLst>
  <p:sldIdLst>
    <p:sldId id="257" r:id="rId19"/>
    <p:sldId id="276"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000000"/>
    <a:srgbClr val="020202"/>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3"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8.xml"/><Relationship Id="rId1" Type="http://schemas.openxmlformats.org/officeDocument/2006/relationships/themeOverride" Target="../theme/themeOverride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88A160B-B9AF-42F7-9C13-AFBB1E8C4358}"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3F75D0-5923-433E-86B0-7A33F212D2A2}"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09BB3B0-D374-4EDF-BFFE-563415A2CDF9}"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53FEBCF-3492-4F61-96A8-554C2E18AA7B}" type="slidenum">
              <a:rPr lang="ru-RU"/>
              <a:pPr>
                <a:defRPr/>
              </a:pPr>
              <a:t>‹#›</a:t>
            </a:fld>
            <a:endParaRPr lang="ru-R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fontAlgn="auto">
              <a:spcBef>
                <a:spcPts val="0"/>
              </a:spcBef>
              <a:spcAft>
                <a:spcPts val="0"/>
              </a:spcAft>
              <a:defRPr/>
            </a:pPr>
            <a:endParaRPr lang="ru-RU" dirty="0">
              <a:latin typeface="+mn-lt"/>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fontAlgn="auto">
              <a:spcBef>
                <a:spcPts val="0"/>
              </a:spcBef>
              <a:spcAft>
                <a:spcPts val="0"/>
              </a:spcAft>
              <a:defRPr/>
            </a:pPr>
            <a:endParaRPr lang="ru-RU" dirty="0">
              <a:latin typeface="+mn-lt"/>
            </a:endParaRPr>
          </a:p>
        </p:txBody>
      </p:sp>
      <p:sp>
        <p:nvSpPr>
          <p:cNvPr id="318466" name="Rectangle 2"/>
          <p:cNvSpPr>
            <a:spLocks noGrp="1" noChangeArrowheads="1"/>
          </p:cNvSpPr>
          <p:nvPr>
            <p:ph type="ctrTitle"/>
          </p:nvPr>
        </p:nvSpPr>
        <p:spPr>
          <a:xfrm>
            <a:off x="2895600" y="1371600"/>
            <a:ext cx="5867400" cy="2286000"/>
          </a:xfrm>
        </p:spPr>
        <p:txBody>
          <a:bodyPr/>
          <a:lstStyle>
            <a:lvl1pPr>
              <a:defRPr sz="4500"/>
            </a:lvl1pPr>
          </a:lstStyle>
          <a:p>
            <a:r>
              <a:rPr lang="ru-RU" smtClean="0"/>
              <a:t>Образец заголовка</a:t>
            </a:r>
            <a:endParaRPr lang="ru-RU"/>
          </a:p>
        </p:txBody>
      </p:sp>
      <p:sp>
        <p:nvSpPr>
          <p:cNvPr id="31846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ru-RU" smtClean="0"/>
              <a:t>Образец подзаголовка</a:t>
            </a:r>
            <a:endParaRPr lang="ru-RU"/>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fld id="{682F4C33-B999-4830-9CA8-B17084BC9262}" type="datetimeFigureOut">
              <a:rPr lang="ru-RU"/>
              <a:pPr>
                <a:defRPr/>
              </a:pPr>
              <a:t>29.02.2016</a:t>
            </a:fld>
            <a:endParaRPr lang="ru-RU" dirty="0"/>
          </a:p>
        </p:txBody>
      </p:sp>
      <p:sp>
        <p:nvSpPr>
          <p:cNvPr id="21" name="Rectangle 5"/>
          <p:cNvSpPr>
            <a:spLocks noGrp="1" noChangeArrowheads="1"/>
          </p:cNvSpPr>
          <p:nvPr>
            <p:ph type="ftr" sz="quarter" idx="11"/>
          </p:nvPr>
        </p:nvSpPr>
        <p:spPr/>
        <p:txBody>
          <a:bodyPr/>
          <a:lstStyle>
            <a:lvl1pPr>
              <a:defRPr dirty="0"/>
            </a:lvl1pPr>
          </a:lstStyle>
          <a:p>
            <a:pPr>
              <a:defRPr/>
            </a:pPr>
            <a:endParaRPr lang="ru-RU"/>
          </a:p>
        </p:txBody>
      </p:sp>
      <p:sp>
        <p:nvSpPr>
          <p:cNvPr id="22" name="Rectangle 6"/>
          <p:cNvSpPr>
            <a:spLocks noGrp="1" noChangeArrowheads="1"/>
          </p:cNvSpPr>
          <p:nvPr>
            <p:ph type="sldNum" sz="quarter" idx="12"/>
          </p:nvPr>
        </p:nvSpPr>
        <p:spPr/>
        <p:txBody>
          <a:bodyPr/>
          <a:lstStyle>
            <a:lvl1pPr>
              <a:defRPr/>
            </a:lvl1pPr>
          </a:lstStyle>
          <a:p>
            <a:pPr>
              <a:defRPr/>
            </a:pPr>
            <a:fld id="{A6CFAF57-F3CB-4A41-8F73-0EC8C9FA533E}" type="slidenum">
              <a:rPr lang="ru-RU"/>
              <a:pPr>
                <a:defRPr/>
              </a:pPr>
              <a:t>‹#›</a:t>
            </a:fld>
            <a:endParaRPr lang="ru-RU" dirty="0"/>
          </a:p>
        </p:txBody>
      </p:sp>
    </p:spTree>
  </p:cSld>
  <p:clrMapOvr>
    <a:masterClrMapping/>
  </p:clrMapOvr>
  <p:transition>
    <p:push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A7A1E689-3171-4306-A4ED-66642842C16B}" type="slidenum">
              <a:rPr lang="ru-RU"/>
              <a:pPr>
                <a:defRPr/>
              </a:pPr>
              <a:t>‹#›</a:t>
            </a:fld>
            <a:endParaRPr lang="ru-RU" dirty="0"/>
          </a:p>
        </p:txBody>
      </p:sp>
      <p:sp>
        <p:nvSpPr>
          <p:cNvPr id="6" name="Rectangle 22"/>
          <p:cNvSpPr>
            <a:spLocks noGrp="1" noChangeArrowheads="1"/>
          </p:cNvSpPr>
          <p:nvPr>
            <p:ph type="dt" sz="half" idx="12"/>
          </p:nvPr>
        </p:nvSpPr>
        <p:spPr>
          <a:ln/>
        </p:spPr>
        <p:txBody>
          <a:bodyPr/>
          <a:lstStyle>
            <a:lvl1pPr>
              <a:defRPr/>
            </a:lvl1pPr>
          </a:lstStyle>
          <a:p>
            <a:pPr>
              <a:defRPr/>
            </a:pPr>
            <a:fld id="{12AD2DFC-E375-4ACE-8B02-1AA6476559A8}" type="datetimeFigureOut">
              <a:rPr lang="ru-RU"/>
              <a:pPr>
                <a:defRPr/>
              </a:pPr>
              <a:t>29.02.2016</a:t>
            </a:fld>
            <a:endParaRPr lang="ru-RU" dirty="0"/>
          </a:p>
        </p:txBody>
      </p:sp>
    </p:spTree>
  </p:cSld>
  <p:clrMapOvr>
    <a:masterClrMapping/>
  </p:clrMapOvr>
  <p:transition>
    <p:push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87C5F369-5E06-4183-A034-C098097F31C1}" type="slidenum">
              <a:rPr lang="ru-RU"/>
              <a:pPr>
                <a:defRPr/>
              </a:pPr>
              <a:t>‹#›</a:t>
            </a:fld>
            <a:endParaRPr lang="ru-RU" dirty="0"/>
          </a:p>
        </p:txBody>
      </p:sp>
      <p:sp>
        <p:nvSpPr>
          <p:cNvPr id="6" name="Rectangle 22"/>
          <p:cNvSpPr>
            <a:spLocks noGrp="1" noChangeArrowheads="1"/>
          </p:cNvSpPr>
          <p:nvPr>
            <p:ph type="dt" sz="half" idx="12"/>
          </p:nvPr>
        </p:nvSpPr>
        <p:spPr>
          <a:ln/>
        </p:spPr>
        <p:txBody>
          <a:bodyPr/>
          <a:lstStyle>
            <a:lvl1pPr>
              <a:defRPr/>
            </a:lvl1pPr>
          </a:lstStyle>
          <a:p>
            <a:pPr>
              <a:defRPr/>
            </a:pPr>
            <a:fld id="{3FF2448E-1079-4782-AE80-4524150B6160}" type="datetimeFigureOut">
              <a:rPr lang="ru-RU"/>
              <a:pPr>
                <a:defRPr/>
              </a:pPr>
              <a:t>29.02.2016</a:t>
            </a:fld>
            <a:endParaRPr lang="ru-RU" dirty="0"/>
          </a:p>
        </p:txBody>
      </p:sp>
    </p:spTree>
  </p:cSld>
  <p:clrMapOvr>
    <a:masterClrMapping/>
  </p:clrMapOvr>
  <p:transition>
    <p:push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DFDBB1E6-5409-4C23-A4C3-CA67BEF91EC4}" type="slidenum">
              <a:rPr lang="ru-RU"/>
              <a:pPr>
                <a:defRPr/>
              </a:pPr>
              <a:t>‹#›</a:t>
            </a:fld>
            <a:endParaRPr lang="ru-RU" dirty="0"/>
          </a:p>
        </p:txBody>
      </p:sp>
      <p:sp>
        <p:nvSpPr>
          <p:cNvPr id="7" name="Rectangle 22"/>
          <p:cNvSpPr>
            <a:spLocks noGrp="1" noChangeArrowheads="1"/>
          </p:cNvSpPr>
          <p:nvPr>
            <p:ph type="dt" sz="half" idx="12"/>
          </p:nvPr>
        </p:nvSpPr>
        <p:spPr>
          <a:ln/>
        </p:spPr>
        <p:txBody>
          <a:bodyPr/>
          <a:lstStyle>
            <a:lvl1pPr>
              <a:defRPr/>
            </a:lvl1pPr>
          </a:lstStyle>
          <a:p>
            <a:pPr>
              <a:defRPr/>
            </a:pPr>
            <a:fld id="{EC776A2B-955A-46A2-88DD-70A50075DDDA}" type="datetimeFigureOut">
              <a:rPr lang="ru-RU"/>
              <a:pPr>
                <a:defRPr/>
              </a:pPr>
              <a:t>29.02.2016</a:t>
            </a:fld>
            <a:endParaRPr lang="ru-RU" dirty="0"/>
          </a:p>
        </p:txBody>
      </p:sp>
    </p:spTree>
  </p:cSld>
  <p:clrMapOvr>
    <a:masterClrMapping/>
  </p:clrMapOvr>
  <p:transition>
    <p:push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9F4D1B76-00BC-44AB-AE9B-338C71643720}" type="slidenum">
              <a:rPr lang="ru-RU"/>
              <a:pPr>
                <a:defRPr/>
              </a:pPr>
              <a:t>‹#›</a:t>
            </a:fld>
            <a:endParaRPr lang="ru-RU" dirty="0"/>
          </a:p>
        </p:txBody>
      </p:sp>
      <p:sp>
        <p:nvSpPr>
          <p:cNvPr id="9" name="Rectangle 22"/>
          <p:cNvSpPr>
            <a:spLocks noGrp="1" noChangeArrowheads="1"/>
          </p:cNvSpPr>
          <p:nvPr>
            <p:ph type="dt" sz="half" idx="12"/>
          </p:nvPr>
        </p:nvSpPr>
        <p:spPr>
          <a:ln/>
        </p:spPr>
        <p:txBody>
          <a:bodyPr/>
          <a:lstStyle>
            <a:lvl1pPr>
              <a:defRPr/>
            </a:lvl1pPr>
          </a:lstStyle>
          <a:p>
            <a:pPr>
              <a:defRPr/>
            </a:pPr>
            <a:fld id="{E011519F-D470-4A8F-8FD9-83F6AA4BD28D}" type="datetimeFigureOut">
              <a:rPr lang="ru-RU"/>
              <a:pPr>
                <a:defRPr/>
              </a:pPr>
              <a:t>29.02.2016</a:t>
            </a:fld>
            <a:endParaRPr lang="ru-RU" dirty="0"/>
          </a:p>
        </p:txBody>
      </p:sp>
    </p:spTree>
  </p:cSld>
  <p:clrMapOvr>
    <a:masterClrMapping/>
  </p:clrMapOvr>
  <p:transition>
    <p:push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12CBD936-56DD-4AFF-992C-C04F3605376D}" type="slidenum">
              <a:rPr lang="ru-RU"/>
              <a:pPr>
                <a:defRPr/>
              </a:pPr>
              <a:t>‹#›</a:t>
            </a:fld>
            <a:endParaRPr lang="ru-RU" dirty="0"/>
          </a:p>
        </p:txBody>
      </p:sp>
      <p:sp>
        <p:nvSpPr>
          <p:cNvPr id="5" name="Rectangle 22"/>
          <p:cNvSpPr>
            <a:spLocks noGrp="1" noChangeArrowheads="1"/>
          </p:cNvSpPr>
          <p:nvPr>
            <p:ph type="dt" sz="half" idx="12"/>
          </p:nvPr>
        </p:nvSpPr>
        <p:spPr>
          <a:ln/>
        </p:spPr>
        <p:txBody>
          <a:bodyPr/>
          <a:lstStyle>
            <a:lvl1pPr>
              <a:defRPr/>
            </a:lvl1pPr>
          </a:lstStyle>
          <a:p>
            <a:pPr>
              <a:defRPr/>
            </a:pPr>
            <a:fld id="{B3376E4A-7768-48CE-BF70-C7840CBD10BE}" type="datetimeFigureOut">
              <a:rPr lang="ru-RU"/>
              <a:pPr>
                <a:defRPr/>
              </a:pPr>
              <a:t>29.02.2016</a:t>
            </a:fld>
            <a:endParaRPr lang="ru-RU" dirty="0"/>
          </a:p>
        </p:txBody>
      </p:sp>
    </p:spTree>
  </p:cSld>
  <p:clrMapOvr>
    <a:masterClrMapping/>
  </p:clrMapOvr>
  <p:transition>
    <p:push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D857F24E-9CEF-48D8-B5DD-40AA5FDC5DD6}" type="slidenum">
              <a:rPr lang="ru-RU"/>
              <a:pPr>
                <a:defRPr/>
              </a:pPr>
              <a:t>‹#›</a:t>
            </a:fld>
            <a:endParaRPr lang="ru-RU" dirty="0"/>
          </a:p>
        </p:txBody>
      </p:sp>
      <p:sp>
        <p:nvSpPr>
          <p:cNvPr id="4" name="Rectangle 22"/>
          <p:cNvSpPr>
            <a:spLocks noGrp="1" noChangeArrowheads="1"/>
          </p:cNvSpPr>
          <p:nvPr>
            <p:ph type="dt" sz="half" idx="12"/>
          </p:nvPr>
        </p:nvSpPr>
        <p:spPr>
          <a:ln/>
        </p:spPr>
        <p:txBody>
          <a:bodyPr/>
          <a:lstStyle>
            <a:lvl1pPr>
              <a:defRPr/>
            </a:lvl1pPr>
          </a:lstStyle>
          <a:p>
            <a:pPr>
              <a:defRPr/>
            </a:pPr>
            <a:fld id="{7FDE7D26-268C-4320-AD9E-8EC4F4E8624D}" type="datetimeFigureOut">
              <a:rPr lang="ru-RU"/>
              <a:pPr>
                <a:defRPr/>
              </a:pPr>
              <a:t>29.02.2016</a:t>
            </a:fld>
            <a:endParaRPr lang="ru-RU" dirty="0"/>
          </a:p>
        </p:txBody>
      </p:sp>
    </p:spTree>
  </p:cSld>
  <p:clrMapOvr>
    <a:masterClrMapping/>
  </p:clrMapOvr>
  <p:transition>
    <p:push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6C0A0C46-E3A7-4ECF-A55D-6CA39D98F69A}" type="slidenum">
              <a:rPr lang="ru-RU"/>
              <a:pPr>
                <a:defRPr/>
              </a:pPr>
              <a:t>‹#›</a:t>
            </a:fld>
            <a:endParaRPr lang="ru-RU" dirty="0"/>
          </a:p>
        </p:txBody>
      </p:sp>
      <p:sp>
        <p:nvSpPr>
          <p:cNvPr id="7" name="Rectangle 22"/>
          <p:cNvSpPr>
            <a:spLocks noGrp="1" noChangeArrowheads="1"/>
          </p:cNvSpPr>
          <p:nvPr>
            <p:ph type="dt" sz="half" idx="12"/>
          </p:nvPr>
        </p:nvSpPr>
        <p:spPr>
          <a:ln/>
        </p:spPr>
        <p:txBody>
          <a:bodyPr/>
          <a:lstStyle>
            <a:lvl1pPr>
              <a:defRPr/>
            </a:lvl1pPr>
          </a:lstStyle>
          <a:p>
            <a:pPr>
              <a:defRPr/>
            </a:pPr>
            <a:fld id="{D36147BF-DCC6-4EA7-AC2E-9863265B04A8}" type="datetimeFigureOut">
              <a:rPr lang="ru-RU"/>
              <a:pPr>
                <a:defRPr/>
              </a:pPr>
              <a:t>29.02.2016</a:t>
            </a:fld>
            <a:endParaRPr lang="ru-RU" dirty="0"/>
          </a:p>
        </p:txBody>
      </p:sp>
    </p:spTree>
  </p:cSld>
  <p:clrMapOvr>
    <a:masterClrMapping/>
  </p:clrMapOvr>
  <p:transition>
    <p:push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9949C6FB-EED0-44A6-86BA-D1B175940364}" type="slidenum">
              <a:rPr lang="ru-RU"/>
              <a:pPr>
                <a:defRPr/>
              </a:pPr>
              <a:t>‹#›</a:t>
            </a:fld>
            <a:endParaRPr lang="ru-RU" dirty="0"/>
          </a:p>
        </p:txBody>
      </p:sp>
      <p:sp>
        <p:nvSpPr>
          <p:cNvPr id="7" name="Rectangle 22"/>
          <p:cNvSpPr>
            <a:spLocks noGrp="1" noChangeArrowheads="1"/>
          </p:cNvSpPr>
          <p:nvPr>
            <p:ph type="dt" sz="half" idx="12"/>
          </p:nvPr>
        </p:nvSpPr>
        <p:spPr>
          <a:ln/>
        </p:spPr>
        <p:txBody>
          <a:bodyPr/>
          <a:lstStyle>
            <a:lvl1pPr>
              <a:defRPr/>
            </a:lvl1pPr>
          </a:lstStyle>
          <a:p>
            <a:pPr>
              <a:defRPr/>
            </a:pPr>
            <a:fld id="{934D40AB-8629-4BA6-A7D4-A33BE6904A21}" type="datetimeFigureOut">
              <a:rPr lang="ru-RU"/>
              <a:pPr>
                <a:defRPr/>
              </a:pPr>
              <a:t>29.02.2016</a:t>
            </a:fld>
            <a:endParaRPr lang="ru-RU" dirty="0"/>
          </a:p>
        </p:txBody>
      </p:sp>
    </p:spTree>
  </p:cSld>
  <p:clrMapOvr>
    <a:masterClrMapping/>
  </p:clrMapOvr>
  <p:transition>
    <p:push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60B5E019-E26A-422A-9980-4EC088117983}" type="slidenum">
              <a:rPr lang="ru-RU"/>
              <a:pPr>
                <a:defRPr/>
              </a:pPr>
              <a:t>‹#›</a:t>
            </a:fld>
            <a:endParaRPr lang="ru-RU" dirty="0"/>
          </a:p>
        </p:txBody>
      </p:sp>
      <p:sp>
        <p:nvSpPr>
          <p:cNvPr id="6" name="Rectangle 22"/>
          <p:cNvSpPr>
            <a:spLocks noGrp="1" noChangeArrowheads="1"/>
          </p:cNvSpPr>
          <p:nvPr>
            <p:ph type="dt" sz="half" idx="12"/>
          </p:nvPr>
        </p:nvSpPr>
        <p:spPr>
          <a:ln/>
        </p:spPr>
        <p:txBody>
          <a:bodyPr/>
          <a:lstStyle>
            <a:lvl1pPr>
              <a:defRPr/>
            </a:lvl1pPr>
          </a:lstStyle>
          <a:p>
            <a:pPr>
              <a:defRPr/>
            </a:pPr>
            <a:fld id="{B67F1750-E548-49C2-B6F9-75DC6BA66BE1}" type="datetimeFigureOut">
              <a:rPr lang="ru-RU"/>
              <a:pPr>
                <a:defRPr/>
              </a:pPr>
              <a:t>29.02.2016</a:t>
            </a:fld>
            <a:endParaRPr lang="ru-RU" dirty="0"/>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B9F4A8E-BFFD-4A0C-887C-4AA927349612}"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3A5507-5D43-4E52-A96A-5C1767573040}" type="slidenum">
              <a:rPr lang="ru-RU"/>
              <a:pPr>
                <a:defRPr/>
              </a:pPr>
              <a:t>‹#›</a:t>
            </a:fld>
            <a:endParaRPr lang="ru-RU"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457200"/>
            <a:ext cx="17526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457200"/>
            <a:ext cx="51054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192C0F6D-CA4F-4292-9BDF-A18EE83692A6}" type="slidenum">
              <a:rPr lang="ru-RU"/>
              <a:pPr>
                <a:defRPr/>
              </a:pPr>
              <a:t>‹#›</a:t>
            </a:fld>
            <a:endParaRPr lang="ru-RU" dirty="0"/>
          </a:p>
        </p:txBody>
      </p:sp>
      <p:sp>
        <p:nvSpPr>
          <p:cNvPr id="6" name="Rectangle 22"/>
          <p:cNvSpPr>
            <a:spLocks noGrp="1" noChangeArrowheads="1"/>
          </p:cNvSpPr>
          <p:nvPr>
            <p:ph type="dt" sz="half" idx="12"/>
          </p:nvPr>
        </p:nvSpPr>
        <p:spPr>
          <a:ln/>
        </p:spPr>
        <p:txBody>
          <a:bodyPr/>
          <a:lstStyle>
            <a:lvl1pPr>
              <a:defRPr/>
            </a:lvl1pPr>
          </a:lstStyle>
          <a:p>
            <a:pPr>
              <a:defRPr/>
            </a:pPr>
            <a:fld id="{603AE277-3819-4F68-A6B1-F5CA06B60FA6}" type="datetimeFigureOut">
              <a:rPr lang="ru-RU"/>
              <a:pPr>
                <a:defRPr/>
              </a:pPr>
              <a:t>29.02.2016</a:t>
            </a:fld>
            <a:endParaRPr lang="ru-RU" dirty="0"/>
          </a:p>
        </p:txBody>
      </p:sp>
    </p:spTree>
  </p:cSld>
  <p:clrMapOvr>
    <a:masterClrMapping/>
  </p:clrMapOvr>
  <p:transition>
    <p:push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auto">
              <a:spcBef>
                <a:spcPts val="0"/>
              </a:spcBef>
              <a:spcAft>
                <a:spcPts val="0"/>
              </a:spcAft>
              <a:defRPr/>
            </a:pPr>
            <a:endParaRPr lang="ru-RU" dirty="0"/>
          </a:p>
        </p:txBody>
      </p:sp>
      <p:sp>
        <p:nvSpPr>
          <p:cNvPr id="333829"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ru-RU" smtClean="0"/>
              <a:t>Образец заголовка</a:t>
            </a:r>
            <a:endParaRPr lang="ru-RU"/>
          </a:p>
        </p:txBody>
      </p:sp>
      <p:sp>
        <p:nvSpPr>
          <p:cNvPr id="333830"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ru-RU" smtClean="0"/>
              <a:t>Образец подзаголовка</a:t>
            </a:r>
            <a:endParaRPr lang="ru-RU"/>
          </a:p>
        </p:txBody>
      </p:sp>
      <p:sp>
        <p:nvSpPr>
          <p:cNvPr id="7" name="Rectangle 7"/>
          <p:cNvSpPr>
            <a:spLocks noGrp="1" noChangeArrowheads="1"/>
          </p:cNvSpPr>
          <p:nvPr>
            <p:ph type="dt" sz="half" idx="10"/>
          </p:nvPr>
        </p:nvSpPr>
        <p:spPr/>
        <p:txBody>
          <a:bodyPr/>
          <a:lstStyle>
            <a:lvl1pPr>
              <a:defRPr/>
            </a:lvl1pPr>
          </a:lstStyle>
          <a:p>
            <a:pPr>
              <a:defRPr/>
            </a:pPr>
            <a:fld id="{A39C2056-8A16-4F16-B138-7342E8804104}" type="datetimeFigureOut">
              <a:rPr lang="ru-RU"/>
              <a:pPr>
                <a:defRPr/>
              </a:pPr>
              <a:t>29.02.2016</a:t>
            </a:fld>
            <a:endParaRPr lang="ru-RU" dirty="0"/>
          </a:p>
        </p:txBody>
      </p:sp>
      <p:sp>
        <p:nvSpPr>
          <p:cNvPr id="8" name="Rectangle 8"/>
          <p:cNvSpPr>
            <a:spLocks noGrp="1" noChangeArrowheads="1"/>
          </p:cNvSpPr>
          <p:nvPr>
            <p:ph type="ftr" sz="quarter" idx="11"/>
          </p:nvPr>
        </p:nvSpPr>
        <p:spPr>
          <a:xfrm>
            <a:off x="3352800" y="6391275"/>
            <a:ext cx="2895600" cy="457200"/>
          </a:xfrm>
        </p:spPr>
        <p:txBody>
          <a:bodyPr/>
          <a:lstStyle>
            <a:lvl1pPr>
              <a:defRPr dirty="0"/>
            </a:lvl1pPr>
          </a:lstStyle>
          <a:p>
            <a:pPr>
              <a:defRPr/>
            </a:pPr>
            <a:endParaRPr lang="ru-RU"/>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C3D742E6-C09D-4E78-BEBD-D1ADF00B95E8}" type="slidenum">
              <a:rPr lang="ru-RU"/>
              <a:pPr>
                <a:defRPr/>
              </a:pPr>
              <a:t>‹#›</a:t>
            </a:fld>
            <a:endParaRPr lang="ru-RU" dirty="0"/>
          </a:p>
        </p:txBody>
      </p:sp>
    </p:spTree>
  </p:cSld>
  <p:clrMapOvr>
    <a:masterClrMapping/>
  </p:clrMapOvr>
  <p:transition>
    <p:push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1B246CA-2091-47B9-A4C6-6B1DF439D875}"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36EA4A-3895-40E1-A7C6-CB3E3C325472}" type="slidenum">
              <a:rPr lang="ru-RU"/>
              <a:pPr>
                <a:defRPr/>
              </a:pPr>
              <a:t>‹#›</a:t>
            </a:fld>
            <a:endParaRPr lang="ru-RU" dirty="0"/>
          </a:p>
        </p:txBody>
      </p:sp>
    </p:spTree>
  </p:cSld>
  <p:clrMapOvr>
    <a:masterClrMapping/>
  </p:clrMapOvr>
  <p:transition>
    <p:push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E288DFD-E052-4338-B229-C99A43987804}"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CAD1BDB-3E40-4527-AF49-ECC5C1C0410B}" type="slidenum">
              <a:rPr lang="ru-RU"/>
              <a:pPr>
                <a:defRPr/>
              </a:pPr>
              <a:t>‹#›</a:t>
            </a:fld>
            <a:endParaRPr lang="ru-RU" dirty="0"/>
          </a:p>
        </p:txBody>
      </p:sp>
    </p:spTree>
  </p:cSld>
  <p:clrMapOvr>
    <a:masterClrMapping/>
  </p:clrMapOvr>
  <p:transition>
    <p:push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1DB0ACE-365A-465B-93E9-EC9F05C90FF5}"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E611D2-10D3-4545-ADF5-4A595C6C79EC}" type="slidenum">
              <a:rPr lang="ru-RU"/>
              <a:pPr>
                <a:defRPr/>
              </a:pPr>
              <a:t>‹#›</a:t>
            </a:fld>
            <a:endParaRPr lang="ru-RU" dirty="0"/>
          </a:p>
        </p:txBody>
      </p:sp>
    </p:spTree>
  </p:cSld>
  <p:clrMapOvr>
    <a:masterClrMapping/>
  </p:clrMapOvr>
  <p:transition>
    <p:push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4D21F2D-6F23-4FC2-BF84-076E188738B4}" type="datetimeFigureOut">
              <a:rPr lang="ru-RU"/>
              <a:pPr>
                <a:defRPr/>
              </a:pPr>
              <a:t>29.02.2016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4FA7D83-E304-4939-B91E-379684D286A6}" type="slidenum">
              <a:rPr lang="ru-RU"/>
              <a:pPr>
                <a:defRPr/>
              </a:pPr>
              <a:t>‹#›</a:t>
            </a:fld>
            <a:endParaRPr lang="ru-RU" dirty="0"/>
          </a:p>
        </p:txBody>
      </p:sp>
    </p:spTree>
  </p:cSld>
  <p:clrMapOvr>
    <a:masterClrMapping/>
  </p:clrMapOvr>
  <p:transition>
    <p:push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CCFD819-D761-4058-9055-CB61ABC79895}" type="datetimeFigureOut">
              <a:rPr lang="ru-RU"/>
              <a:pPr>
                <a:defRPr/>
              </a:pPr>
              <a:t>29.02.2016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4DA19CE-DFF8-4248-BFBB-6E9C3D468BE9}" type="slidenum">
              <a:rPr lang="ru-RU"/>
              <a:pPr>
                <a:defRPr/>
              </a:pPr>
              <a:t>‹#›</a:t>
            </a:fld>
            <a:endParaRPr lang="ru-RU" dirty="0"/>
          </a:p>
        </p:txBody>
      </p:sp>
    </p:spTree>
  </p:cSld>
  <p:clrMapOvr>
    <a:masterClrMapping/>
  </p:clrMapOvr>
  <p:transition>
    <p:push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0CEAC6-6562-4B06-BAA0-9447BCE179B5}" type="datetimeFigureOut">
              <a:rPr lang="ru-RU"/>
              <a:pPr>
                <a:defRPr/>
              </a:pPr>
              <a:t>29.02.2016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37843CD-77DF-4702-9A99-73726DD1713D}" type="slidenum">
              <a:rPr lang="ru-RU"/>
              <a:pPr>
                <a:defRPr/>
              </a:pPr>
              <a:t>‹#›</a:t>
            </a:fld>
            <a:endParaRPr lang="ru-RU" dirty="0"/>
          </a:p>
        </p:txBody>
      </p:sp>
    </p:spTree>
  </p:cSld>
  <p:clrMapOvr>
    <a:masterClrMapping/>
  </p:clrMapOvr>
  <p:transition>
    <p:push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EB83B5A-DE2A-42D5-8F66-17EB0B0E66A6}"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C01DE83-A79C-431A-A76B-F6B329357856}" type="slidenum">
              <a:rPr lang="ru-RU"/>
              <a:pPr>
                <a:defRPr/>
              </a:pPr>
              <a:t>‹#›</a:t>
            </a:fld>
            <a:endParaRPr lang="ru-RU" dirty="0"/>
          </a:p>
        </p:txBody>
      </p:sp>
    </p:spTree>
  </p:cSld>
  <p:clrMapOvr>
    <a:masterClrMapping/>
  </p:clrMapOvr>
  <p:transition>
    <p:push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F1F3508E-AF7B-4ECC-AB24-8C45FF601624}"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61F8705-FB50-4642-B5B9-0996333683B7}" type="slidenum">
              <a:rPr lang="ru-RU"/>
              <a:pPr>
                <a:defRPr/>
              </a:pPr>
              <a:t>‹#›</a:t>
            </a:fld>
            <a:endParaRPr lang="ru-RU" dirty="0"/>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F6274D7-DF1C-4713-9DAB-0422E68B636A}" type="slidenum">
              <a:rPr lang="ru-RU"/>
              <a:pPr>
                <a:defRPr/>
              </a:pPr>
              <a:t>‹#›</a:t>
            </a:fld>
            <a:endParaRPr lang="ru-RU"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57A6353-941A-4303-B03F-1B2A40AB1650}"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D18489-983E-4037-A4D5-9F276EB8CD8C}" type="slidenum">
              <a:rPr lang="ru-RU"/>
              <a:pPr>
                <a:defRPr/>
              </a:pPr>
              <a:t>‹#›</a:t>
            </a:fld>
            <a:endParaRPr lang="ru-RU" dirty="0"/>
          </a:p>
        </p:txBody>
      </p:sp>
    </p:spTree>
  </p:cSld>
  <p:clrMapOvr>
    <a:masterClrMapping/>
  </p:clrMapOvr>
  <p:transition>
    <p:push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955CBF3-15DD-443A-966A-D9BB9BCF6FF9}"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68EBD4-AF22-46AA-BBCB-02380C32CAA4}" type="slidenum">
              <a:rPr lang="ru-RU"/>
              <a:pPr>
                <a:defRPr/>
              </a:pPr>
              <a:t>‹#›</a:t>
            </a:fld>
            <a:endParaRPr lang="ru-RU" dirty="0"/>
          </a:p>
        </p:txBody>
      </p:sp>
    </p:spTree>
  </p:cSld>
  <p:clrMapOvr>
    <a:masterClrMapping/>
  </p:clrMapOvr>
  <p:transition>
    <p:push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auto">
                <a:spcBef>
                  <a:spcPts val="0"/>
                </a:spcBef>
                <a:spcAft>
                  <a:spcPts val="0"/>
                </a:spcAft>
                <a:defRPr/>
              </a:pPr>
              <a:endParaRPr lang="ru-RU" dirty="0">
                <a:latin typeface="+mn-lt"/>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fontAlgn="auto">
              <a:spcBef>
                <a:spcPts val="0"/>
              </a:spcBef>
              <a:spcAft>
                <a:spcPts val="0"/>
              </a:spcAft>
              <a:defRPr/>
            </a:pPr>
            <a:endParaRPr lang="ru-RU" dirty="0">
              <a:latin typeface="+mn-lt"/>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fontAlgn="auto">
              <a:spcBef>
                <a:spcPts val="0"/>
              </a:spcBef>
              <a:spcAft>
                <a:spcPts val="0"/>
              </a:spcAft>
              <a:defRPr/>
            </a:pPr>
            <a:endParaRPr lang="ru-RU" dirty="0">
              <a:latin typeface="+mn-lt"/>
            </a:endParaRPr>
          </a:p>
        </p:txBody>
      </p:sp>
      <p:sp>
        <p:nvSpPr>
          <p:cNvPr id="3368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smtClean="0"/>
              <a:t>Образец заголовка</a:t>
            </a:r>
            <a:endParaRPr lang="ru-RU"/>
          </a:p>
        </p:txBody>
      </p:sp>
      <p:sp>
        <p:nvSpPr>
          <p:cNvPr id="3369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smtClean="0"/>
              <a:t>Образец подзаголовка</a:t>
            </a:r>
            <a:endParaRPr lang="ru-RU"/>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56F7609B-7FDB-4E1C-9B6F-D88C2AB3C97D}" type="datetimeFigureOut">
              <a:rPr lang="ru-RU"/>
              <a:pPr>
                <a:defRPr/>
              </a:pPr>
              <a:t>29.02.2016</a:t>
            </a:fld>
            <a:endParaRPr lang="ru-RU" dirty="0"/>
          </a:p>
        </p:txBody>
      </p:sp>
      <p:sp>
        <p:nvSpPr>
          <p:cNvPr id="28" name="Rectangle 6"/>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F64E47B2-F6E7-4FB5-BE77-B31AB2FF695E}" type="slidenum">
              <a:rPr lang="ru-RU"/>
              <a:pPr>
                <a:defRPr/>
              </a:pPr>
              <a:t>‹#›</a:t>
            </a:fld>
            <a:endParaRPr lang="ru-RU" dirty="0"/>
          </a:p>
        </p:txBody>
      </p:sp>
    </p:spTree>
  </p:cSld>
  <p:clrMapOvr>
    <a:masterClrMapping/>
  </p:clrMapOvr>
  <p:transition>
    <p:push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DAB942A6-D681-4EF3-B8C0-CF64CCFBE38C}" type="datetimeFigureOut">
              <a:rPr lang="ru-RU"/>
              <a:pPr>
                <a:defRPr/>
              </a:pPr>
              <a:t>29.02.2016</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01C254CE-3883-48ED-81C5-FDE7EEF3C083}" type="slidenum">
              <a:rPr lang="ru-RU"/>
              <a:pPr>
                <a:defRPr/>
              </a:pPr>
              <a:t>‹#›</a:t>
            </a:fld>
            <a:endParaRPr lang="ru-RU" dirty="0"/>
          </a:p>
        </p:txBody>
      </p:sp>
    </p:spTree>
  </p:cSld>
  <p:clrMapOvr>
    <a:masterClrMapping/>
  </p:clrMapOvr>
  <p:transition>
    <p:push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09780849-AA8B-4EB7-99C2-72E5108AE2C3}" type="datetimeFigureOut">
              <a:rPr lang="ru-RU"/>
              <a:pPr>
                <a:defRPr/>
              </a:pPr>
              <a:t>29.02.2016</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47EDEE6B-0EA8-4259-A9FE-D442622449C0}" type="slidenum">
              <a:rPr lang="ru-RU"/>
              <a:pPr>
                <a:defRPr/>
              </a:pPr>
              <a:t>‹#›</a:t>
            </a:fld>
            <a:endParaRPr lang="ru-RU" dirty="0"/>
          </a:p>
        </p:txBody>
      </p:sp>
    </p:spTree>
  </p:cSld>
  <p:clrMapOvr>
    <a:masterClrMapping/>
  </p:clrMapOvr>
  <p:transition>
    <p:push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1178B4BE-BB9E-4C06-93FE-ECFF01BD8A1F}" type="datetimeFigureOut">
              <a:rPr lang="ru-RU"/>
              <a:pPr>
                <a:defRPr/>
              </a:pPr>
              <a:t>29.02.2016</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841D80E0-1678-4E28-B4F6-E6175BC2B815}" type="slidenum">
              <a:rPr lang="ru-RU"/>
              <a:pPr>
                <a:defRPr/>
              </a:pPr>
              <a:t>‹#›</a:t>
            </a:fld>
            <a:endParaRPr lang="ru-RU" dirty="0"/>
          </a:p>
        </p:txBody>
      </p:sp>
    </p:spTree>
  </p:cSld>
  <p:clrMapOvr>
    <a:masterClrMapping/>
  </p:clrMapOvr>
  <p:transition>
    <p:push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4C4CD907-4105-4E11-B7B3-736826FDDDCA}" type="datetimeFigureOut">
              <a:rPr lang="ru-RU"/>
              <a:pPr>
                <a:defRPr/>
              </a:pPr>
              <a:t>29.02.2016</a:t>
            </a:fld>
            <a:endParaRPr lang="ru-RU" dirty="0"/>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F665421A-B216-4E37-A04B-F523C3420F1B}" type="slidenum">
              <a:rPr lang="ru-RU"/>
              <a:pPr>
                <a:defRPr/>
              </a:pPr>
              <a:t>‹#›</a:t>
            </a:fld>
            <a:endParaRPr lang="ru-RU" dirty="0"/>
          </a:p>
        </p:txBody>
      </p:sp>
    </p:spTree>
  </p:cSld>
  <p:clrMapOvr>
    <a:masterClrMapping/>
  </p:clrMapOvr>
  <p:transition>
    <p:push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0997C245-9060-41F9-85F8-7CB5E6AD9D7E}" type="datetimeFigureOut">
              <a:rPr lang="ru-RU"/>
              <a:pPr>
                <a:defRPr/>
              </a:pPr>
              <a:t>29.02.2016</a:t>
            </a:fld>
            <a:endParaRPr lang="ru-RU" dirty="0"/>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4527E867-E83B-4B1C-BC46-B178CFF259FC}" type="slidenum">
              <a:rPr lang="ru-RU"/>
              <a:pPr>
                <a:defRPr/>
              </a:pPr>
              <a:t>‹#›</a:t>
            </a:fld>
            <a:endParaRPr lang="ru-RU" dirty="0"/>
          </a:p>
        </p:txBody>
      </p:sp>
    </p:spTree>
  </p:cSld>
  <p:clrMapOvr>
    <a:masterClrMapping/>
  </p:clrMapOvr>
  <p:transition>
    <p:push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E5F41B2-5AA0-45E2-8760-AC3A2C71FAC5}" type="datetimeFigureOut">
              <a:rPr lang="ru-RU"/>
              <a:pPr>
                <a:defRPr/>
              </a:pPr>
              <a:t>29.02.2016</a:t>
            </a:fld>
            <a:endParaRPr lang="ru-RU" dirty="0"/>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B467DB84-E82C-4FD1-BE08-ABE24877D224}" type="slidenum">
              <a:rPr lang="ru-RU"/>
              <a:pPr>
                <a:defRPr/>
              </a:pPr>
              <a:t>‹#›</a:t>
            </a:fld>
            <a:endParaRPr lang="ru-RU" dirty="0"/>
          </a:p>
        </p:txBody>
      </p:sp>
    </p:spTree>
  </p:cSld>
  <p:clrMapOvr>
    <a:masterClrMapping/>
  </p:clrMapOvr>
  <p:transition>
    <p:push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5B89C2E8-2369-487E-B9E8-18AE5E030277}" type="datetimeFigureOut">
              <a:rPr lang="ru-RU"/>
              <a:pPr>
                <a:defRPr/>
              </a:pPr>
              <a:t>29.02.2016</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9AE19284-C4AF-4249-A750-6B91ECAD2916}" type="slidenum">
              <a:rPr lang="ru-RU"/>
              <a:pPr>
                <a:defRPr/>
              </a:pPr>
              <a:t>‹#›</a:t>
            </a:fld>
            <a:endParaRPr lang="ru-RU" dirty="0"/>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53BA87-B6A7-4B29-88B1-C5520A342482}" type="slidenum">
              <a:rPr lang="ru-RU"/>
              <a:pPr>
                <a:defRPr/>
              </a:pPr>
              <a:t>‹#›</a:t>
            </a:fld>
            <a:endParaRPr lang="ru-RU"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FA55E292-91A5-4C1D-B989-04022DBE31B8}" type="datetimeFigureOut">
              <a:rPr lang="ru-RU"/>
              <a:pPr>
                <a:defRPr/>
              </a:pPr>
              <a:t>29.02.2016</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E0D8906A-ED86-4780-9969-BBBA417984FB}" type="slidenum">
              <a:rPr lang="ru-RU"/>
              <a:pPr>
                <a:defRPr/>
              </a:pPr>
              <a:t>‹#›</a:t>
            </a:fld>
            <a:endParaRPr lang="ru-RU" dirty="0"/>
          </a:p>
        </p:txBody>
      </p:sp>
    </p:spTree>
  </p:cSld>
  <p:clrMapOvr>
    <a:masterClrMapping/>
  </p:clrMapOvr>
  <p:transition>
    <p:push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A24C74F8-6F99-4306-91C7-50D5DB4ECCBC}" type="datetimeFigureOut">
              <a:rPr lang="ru-RU"/>
              <a:pPr>
                <a:defRPr/>
              </a:pPr>
              <a:t>29.02.2016</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67CDDA8E-0CA4-45FE-9456-8AB8C4DCC6A5}" type="slidenum">
              <a:rPr lang="ru-RU"/>
              <a:pPr>
                <a:defRPr/>
              </a:pPr>
              <a:t>‹#›</a:t>
            </a:fld>
            <a:endParaRPr lang="ru-RU" dirty="0"/>
          </a:p>
        </p:txBody>
      </p:sp>
    </p:spTree>
  </p:cSld>
  <p:clrMapOvr>
    <a:masterClrMapping/>
  </p:clrMapOvr>
  <p:transition>
    <p:push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C6FEE661-FF8B-4933-B71B-096F44196C1A}" type="datetimeFigureOut">
              <a:rPr lang="ru-RU"/>
              <a:pPr>
                <a:defRPr/>
              </a:pPr>
              <a:t>29.02.2016</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CAF5A34C-37E8-4833-BFAC-812C6B56074F}" type="slidenum">
              <a:rPr lang="ru-RU"/>
              <a:pPr>
                <a:defRPr/>
              </a:pPr>
              <a:t>‹#›</a:t>
            </a:fld>
            <a:endParaRPr lang="ru-RU" dirty="0"/>
          </a:p>
        </p:txBody>
      </p:sp>
    </p:spTree>
  </p:cSld>
  <p:clrMapOvr>
    <a:masterClrMapping/>
  </p:clrMapOvr>
  <p:transition>
    <p:push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1"/>
              <a:ext cx="1857" cy="3628"/>
              <a:chOff x="3009" y="775"/>
              <a:chExt cx="1857" cy="3628"/>
            </a:xfrm>
          </p:grpSpPr>
          <p:sp>
            <p:nvSpPr>
              <p:cNvPr id="39" name="Freeform 4"/>
              <p:cNvSpPr>
                <a:spLocks/>
              </p:cNvSpPr>
              <p:nvPr userDrawn="1"/>
            </p:nvSpPr>
            <p:spPr bwMode="ltGray">
              <a:xfrm rot="12185230" flipV="1">
                <a:off x="3533" y="775"/>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0" name="Freeform 5"/>
              <p:cNvSpPr>
                <a:spLocks/>
              </p:cNvSpPr>
              <p:nvPr userDrawn="1"/>
            </p:nvSpPr>
            <p:spPr bwMode="ltGray">
              <a:xfrm rot="12185230" flipV="1">
                <a:off x="4028" y="1799"/>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1" name="Freeform 6"/>
              <p:cNvSpPr>
                <a:spLocks/>
              </p:cNvSpPr>
              <p:nvPr userDrawn="1"/>
            </p:nvSpPr>
            <p:spPr bwMode="ltGray">
              <a:xfrm rot="12185230" flipV="1">
                <a:off x="3636" y="216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2" name="Freeform 7"/>
              <p:cNvSpPr>
                <a:spLocks/>
              </p:cNvSpPr>
              <p:nvPr userDrawn="1"/>
            </p:nvSpPr>
            <p:spPr bwMode="ltGray">
              <a:xfrm rot="12185230" flipV="1">
                <a:off x="3977" y="974"/>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3" name="Freeform 8"/>
              <p:cNvSpPr>
                <a:spLocks/>
              </p:cNvSpPr>
              <p:nvPr userDrawn="1"/>
            </p:nvSpPr>
            <p:spPr bwMode="ltGray">
              <a:xfrm rot="12185230" flipV="1">
                <a:off x="3842"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4" name="Freeform 9"/>
              <p:cNvSpPr>
                <a:spLocks/>
              </p:cNvSpPr>
              <p:nvPr userDrawn="1"/>
            </p:nvSpPr>
            <p:spPr bwMode="ltGray">
              <a:xfrm rot="12185230" flipV="1">
                <a:off x="3892"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45" name="Freeform 10"/>
              <p:cNvSpPr>
                <a:spLocks/>
              </p:cNvSpPr>
              <p:nvPr userDrawn="1"/>
            </p:nvSpPr>
            <p:spPr bwMode="ltGray">
              <a:xfrm rot="12185230" flipV="1">
                <a:off x="3009"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3" name="Group 21"/>
            <p:cNvGrpSpPr>
              <a:grpSpLocks/>
            </p:cNvGrpSpPr>
            <p:nvPr userDrawn="1"/>
          </p:nvGrpSpPr>
          <p:grpSpPr bwMode="auto">
            <a:xfrm rot="-6691250">
              <a:off x="3640" y="123"/>
              <a:ext cx="356" cy="608"/>
              <a:chOff x="1730" y="866"/>
              <a:chExt cx="129" cy="157"/>
            </a:xfrm>
          </p:grpSpPr>
          <p:sp>
            <p:nvSpPr>
              <p:cNvPr id="33" name="Freeform 22"/>
              <p:cNvSpPr>
                <a:spLocks/>
              </p:cNvSpPr>
              <p:nvPr userDrawn="1"/>
            </p:nvSpPr>
            <p:spPr bwMode="ltGray">
              <a:xfrm>
                <a:off x="1730"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 name="Freeform 23"/>
              <p:cNvSpPr>
                <a:spLocks/>
              </p:cNvSpPr>
              <p:nvPr userDrawn="1"/>
            </p:nvSpPr>
            <p:spPr bwMode="ltGray">
              <a:xfrm>
                <a:off x="1789"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5" name="Freeform 24"/>
              <p:cNvSpPr>
                <a:spLocks/>
              </p:cNvSpPr>
              <p:nvPr userDrawn="1"/>
            </p:nvSpPr>
            <p:spPr bwMode="ltGray">
              <a:xfrm>
                <a:off x="1773"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4" name="Group 25"/>
            <p:cNvGrpSpPr>
              <a:grpSpLocks/>
            </p:cNvGrpSpPr>
            <p:nvPr userDrawn="1"/>
          </p:nvGrpSpPr>
          <p:grpSpPr bwMode="auto">
            <a:xfrm rot="8524840">
              <a:off x="675" y="3304"/>
              <a:ext cx="500" cy="500"/>
              <a:chOff x="1727" y="869"/>
              <a:chExt cx="129" cy="156"/>
            </a:xfrm>
          </p:grpSpPr>
          <p:sp>
            <p:nvSpPr>
              <p:cNvPr id="30" name="Freeform 26"/>
              <p:cNvSpPr>
                <a:spLocks/>
              </p:cNvSpPr>
              <p:nvPr userDrawn="1"/>
            </p:nvSpPr>
            <p:spPr bwMode="ltGray">
              <a:xfrm>
                <a:off x="1727" y="869"/>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1" name="Freeform 27"/>
              <p:cNvSpPr>
                <a:spLocks/>
              </p:cNvSpPr>
              <p:nvPr userDrawn="1"/>
            </p:nvSpPr>
            <p:spPr bwMode="ltGray">
              <a:xfrm>
                <a:off x="1786" y="897"/>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2" name="Freeform 28"/>
              <p:cNvSpPr>
                <a:spLocks/>
              </p:cNvSpPr>
              <p:nvPr userDrawn="1"/>
            </p:nvSpPr>
            <p:spPr bwMode="ltGray">
              <a:xfrm>
                <a:off x="1772" y="1000"/>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auto">
                <a:spcBef>
                  <a:spcPts val="0"/>
                </a:spcBef>
                <a:spcAft>
                  <a:spcPts val="0"/>
                </a:spcAft>
                <a:defRPr/>
              </a:pPr>
              <a:endParaRPr lang="ru-RU" dirty="0">
                <a:latin typeface="+mn-lt"/>
              </a:endParaRPr>
            </a:p>
          </p:txBody>
        </p:sp>
      </p:grpSp>
      <p:sp>
        <p:nvSpPr>
          <p:cNvPr id="343087" name="Rectangle 47"/>
          <p:cNvSpPr>
            <a:spLocks noGrp="1" noChangeArrowheads="1"/>
          </p:cNvSpPr>
          <p:nvPr>
            <p:ph type="ctrTitle"/>
          </p:nvPr>
        </p:nvSpPr>
        <p:spPr>
          <a:xfrm>
            <a:off x="2455863" y="596900"/>
            <a:ext cx="6192837" cy="3581400"/>
          </a:xfrm>
        </p:spPr>
        <p:txBody>
          <a:bodyPr/>
          <a:lstStyle>
            <a:lvl1pPr>
              <a:defRPr sz="5200" b="1"/>
            </a:lvl1pPr>
          </a:lstStyle>
          <a:p>
            <a:r>
              <a:rPr lang="ru-RU" smtClean="0"/>
              <a:t>Образец заголовка</a:t>
            </a:r>
            <a:endParaRPr lang="ru-RU"/>
          </a:p>
        </p:txBody>
      </p:sp>
      <p:sp>
        <p:nvSpPr>
          <p:cNvPr id="3430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ru-RU" smtClean="0"/>
              <a:t>Образец подзаголовка</a:t>
            </a:r>
            <a:endParaRPr lang="ru-RU"/>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A7908A03-A5EA-4675-A038-92883E290BC8}" type="datetimeFigureOut">
              <a:rPr lang="ru-RU"/>
              <a:pPr>
                <a:defRPr/>
              </a:pPr>
              <a:t>29.02.2016</a:t>
            </a:fld>
            <a:endParaRPr lang="ru-RU" dirty="0"/>
          </a:p>
        </p:txBody>
      </p:sp>
      <p:sp>
        <p:nvSpPr>
          <p:cNvPr id="47" name="Rectangle 45"/>
          <p:cNvSpPr>
            <a:spLocks noGrp="1" noChangeArrowheads="1"/>
          </p:cNvSpPr>
          <p:nvPr>
            <p:ph type="ftr" sz="quarter" idx="11"/>
          </p:nvPr>
        </p:nvSpPr>
        <p:spPr/>
        <p:txBody>
          <a:bodyPr/>
          <a:lstStyle>
            <a:lvl1pPr>
              <a:defRPr dirty="0"/>
            </a:lvl1pPr>
          </a:lstStyle>
          <a:p>
            <a:pPr>
              <a:defRPr/>
            </a:pPr>
            <a:endParaRPr lang="ru-RU"/>
          </a:p>
        </p:txBody>
      </p:sp>
      <p:sp>
        <p:nvSpPr>
          <p:cNvPr id="48" name="Rectangle 46"/>
          <p:cNvSpPr>
            <a:spLocks noGrp="1" noChangeArrowheads="1"/>
          </p:cNvSpPr>
          <p:nvPr>
            <p:ph type="sldNum" sz="quarter" idx="12"/>
          </p:nvPr>
        </p:nvSpPr>
        <p:spPr/>
        <p:txBody>
          <a:bodyPr/>
          <a:lstStyle>
            <a:lvl1pPr>
              <a:defRPr/>
            </a:lvl1pPr>
          </a:lstStyle>
          <a:p>
            <a:pPr>
              <a:defRPr/>
            </a:pPr>
            <a:fld id="{909305AE-E01F-4564-A349-E2646E1A4D2C}" type="slidenum">
              <a:rPr lang="ru-RU"/>
              <a:pPr>
                <a:defRPr/>
              </a:pPr>
              <a:t>‹#›</a:t>
            </a:fld>
            <a:endParaRPr lang="ru-RU" dirty="0"/>
          </a:p>
        </p:txBody>
      </p:sp>
    </p:spTree>
  </p:cSld>
  <p:clrMapOvr>
    <a:masterClrMapping/>
  </p:clrMapOvr>
  <p:transition>
    <p:push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2A238952-0BE2-4BD8-B463-3FAD0ADAF7D9}" type="datetimeFigureOut">
              <a:rPr lang="ru-RU"/>
              <a:pPr>
                <a:defRPr/>
              </a:pPr>
              <a:t>29.02.2016</a:t>
            </a:fld>
            <a:endParaRPr lang="ru-RU"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2914FB66-9D8C-4A29-AE36-E90688C7D45D}" type="slidenum">
              <a:rPr lang="ru-RU"/>
              <a:pPr>
                <a:defRPr/>
              </a:pPr>
              <a:t>‹#›</a:t>
            </a:fld>
            <a:endParaRPr lang="ru-RU" dirty="0"/>
          </a:p>
        </p:txBody>
      </p:sp>
    </p:spTree>
  </p:cSld>
  <p:clrMapOvr>
    <a:masterClrMapping/>
  </p:clrMapOvr>
  <p:transition>
    <p:push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fld id="{1F07564A-5EB9-4E40-AD73-F95788058229}" type="datetimeFigureOut">
              <a:rPr lang="ru-RU"/>
              <a:pPr>
                <a:defRPr/>
              </a:pPr>
              <a:t>29.02.2016</a:t>
            </a:fld>
            <a:endParaRPr lang="ru-RU"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D9EB64C2-1E03-4C08-AE1D-607989C567CE}" type="slidenum">
              <a:rPr lang="ru-RU"/>
              <a:pPr>
                <a:defRPr/>
              </a:pPr>
              <a:t>‹#›</a:t>
            </a:fld>
            <a:endParaRPr lang="ru-RU" dirty="0"/>
          </a:p>
        </p:txBody>
      </p:sp>
    </p:spTree>
  </p:cSld>
  <p:clrMapOvr>
    <a:masterClrMapping/>
  </p:clrMapOvr>
  <p:transition>
    <p:push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fld id="{B79A8DD9-1603-4D35-B749-0A40E8A2C4F4}" type="datetimeFigureOut">
              <a:rPr lang="ru-RU"/>
              <a:pPr>
                <a:defRPr/>
              </a:pPr>
              <a:t>29.02.2016</a:t>
            </a:fld>
            <a:endParaRPr lang="ru-RU"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BA24B80D-D9D8-46B0-88CB-18F461BAE2F7}" type="slidenum">
              <a:rPr lang="ru-RU"/>
              <a:pPr>
                <a:defRPr/>
              </a:pPr>
              <a:t>‹#›</a:t>
            </a:fld>
            <a:endParaRPr lang="ru-RU" dirty="0"/>
          </a:p>
        </p:txBody>
      </p:sp>
    </p:spTree>
  </p:cSld>
  <p:clrMapOvr>
    <a:masterClrMapping/>
  </p:clrMapOvr>
  <p:transition>
    <p:push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fld id="{31CCAF02-323B-4166-929A-9A0E4416809E}" type="datetimeFigureOut">
              <a:rPr lang="ru-RU"/>
              <a:pPr>
                <a:defRPr/>
              </a:pPr>
              <a:t>29.02.2016</a:t>
            </a:fld>
            <a:endParaRPr lang="ru-RU" dirty="0"/>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CE279A4B-DC5C-457B-8256-7E0B6E4A745F}" type="slidenum">
              <a:rPr lang="ru-RU"/>
              <a:pPr>
                <a:defRPr/>
              </a:pPr>
              <a:t>‹#›</a:t>
            </a:fld>
            <a:endParaRPr lang="ru-RU" dirty="0"/>
          </a:p>
        </p:txBody>
      </p:sp>
    </p:spTree>
  </p:cSld>
  <p:clrMapOvr>
    <a:masterClrMapping/>
  </p:clrMapOvr>
  <p:transition>
    <p:push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fld id="{DF2A2789-D374-4C7F-91AC-4E958F5D663A}" type="datetimeFigureOut">
              <a:rPr lang="ru-RU"/>
              <a:pPr>
                <a:defRPr/>
              </a:pPr>
              <a:t>29.02.2016</a:t>
            </a:fld>
            <a:endParaRPr lang="ru-RU" dirty="0"/>
          </a:p>
        </p:txBody>
      </p:sp>
      <p:sp>
        <p:nvSpPr>
          <p:cNvPr id="4" name="Rectangle 48"/>
          <p:cNvSpPr>
            <a:spLocks noGrp="1" noChangeArrowheads="1"/>
          </p:cNvSpPr>
          <p:nvPr>
            <p:ph type="ftr" sz="quarter" idx="11"/>
          </p:nvPr>
        </p:nvSpPr>
        <p:spPr>
          <a:ln/>
        </p:spPr>
        <p:txBody>
          <a:bodyPr/>
          <a:lstStyle>
            <a:lvl1pPr>
              <a:defRPr/>
            </a:lvl1pPr>
          </a:lstStyle>
          <a:p>
            <a:pPr>
              <a:defRPr/>
            </a:pPr>
            <a:endParaRPr lang="ru-RU"/>
          </a:p>
        </p:txBody>
      </p:sp>
      <p:sp>
        <p:nvSpPr>
          <p:cNvPr id="5" name="Rectangle 49"/>
          <p:cNvSpPr>
            <a:spLocks noGrp="1" noChangeArrowheads="1"/>
          </p:cNvSpPr>
          <p:nvPr>
            <p:ph type="sldNum" sz="quarter" idx="12"/>
          </p:nvPr>
        </p:nvSpPr>
        <p:spPr>
          <a:ln/>
        </p:spPr>
        <p:txBody>
          <a:bodyPr/>
          <a:lstStyle>
            <a:lvl1pPr>
              <a:defRPr/>
            </a:lvl1pPr>
          </a:lstStyle>
          <a:p>
            <a:pPr>
              <a:defRPr/>
            </a:pPr>
            <a:fld id="{2E0D63DF-AE92-40AC-A814-3F4202E0102B}" type="slidenum">
              <a:rPr lang="ru-RU"/>
              <a:pPr>
                <a:defRPr/>
              </a:pPr>
              <a:t>‹#›</a:t>
            </a:fld>
            <a:endParaRPr lang="ru-RU" dirty="0"/>
          </a:p>
        </p:txBody>
      </p:sp>
    </p:spTree>
  </p:cSld>
  <p:clrMapOvr>
    <a:masterClrMapping/>
  </p:clrMapOvr>
  <p:transition>
    <p:push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8C1AD59B-315E-46B6-8B51-A00366D30AF5}" type="datetimeFigureOut">
              <a:rPr lang="ru-RU"/>
              <a:pPr>
                <a:defRPr/>
              </a:pPr>
              <a:t>29.02.2016</a:t>
            </a:fld>
            <a:endParaRPr lang="ru-RU" dirty="0"/>
          </a:p>
        </p:txBody>
      </p:sp>
      <p:sp>
        <p:nvSpPr>
          <p:cNvPr id="3" name="Rectangle 48"/>
          <p:cNvSpPr>
            <a:spLocks noGrp="1" noChangeArrowheads="1"/>
          </p:cNvSpPr>
          <p:nvPr>
            <p:ph type="ftr" sz="quarter" idx="11"/>
          </p:nvPr>
        </p:nvSpPr>
        <p:spPr>
          <a:ln/>
        </p:spPr>
        <p:txBody>
          <a:bodyPr/>
          <a:lstStyle>
            <a:lvl1pPr>
              <a:defRPr/>
            </a:lvl1pPr>
          </a:lstStyle>
          <a:p>
            <a:pPr>
              <a:defRPr/>
            </a:pPr>
            <a:endParaRPr lang="ru-RU"/>
          </a:p>
        </p:txBody>
      </p:sp>
      <p:sp>
        <p:nvSpPr>
          <p:cNvPr id="4" name="Rectangle 49"/>
          <p:cNvSpPr>
            <a:spLocks noGrp="1" noChangeArrowheads="1"/>
          </p:cNvSpPr>
          <p:nvPr>
            <p:ph type="sldNum" sz="quarter" idx="12"/>
          </p:nvPr>
        </p:nvSpPr>
        <p:spPr>
          <a:ln/>
        </p:spPr>
        <p:txBody>
          <a:bodyPr/>
          <a:lstStyle>
            <a:lvl1pPr>
              <a:defRPr/>
            </a:lvl1pPr>
          </a:lstStyle>
          <a:p>
            <a:pPr>
              <a:defRPr/>
            </a:pPr>
            <a:fld id="{431071B5-41FE-43DA-8B91-927D5F9B72CF}" type="slidenum">
              <a:rPr lang="ru-RU"/>
              <a:pPr>
                <a:defRPr/>
              </a:pPr>
              <a:t>‹#›</a:t>
            </a:fld>
            <a:endParaRPr lang="ru-RU" dirty="0"/>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09A3E0-CE67-437E-8422-F301FA1F3A42}" type="slidenum">
              <a:rPr lang="ru-RU"/>
              <a:pPr>
                <a:defRPr/>
              </a:pPr>
              <a:t>‹#›</a:t>
            </a:fld>
            <a:endParaRPr lang="ru-RU"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fld id="{E36EB8DC-FC10-4ECB-BAA4-83616110B4EE}" type="datetimeFigureOut">
              <a:rPr lang="ru-RU"/>
              <a:pPr>
                <a:defRPr/>
              </a:pPr>
              <a:t>29.02.2016</a:t>
            </a:fld>
            <a:endParaRPr lang="ru-RU"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EF55C78A-99FF-4525-AF86-3F73212DD669}" type="slidenum">
              <a:rPr lang="ru-RU"/>
              <a:pPr>
                <a:defRPr/>
              </a:pPr>
              <a:t>‹#›</a:t>
            </a:fld>
            <a:endParaRPr lang="ru-RU" dirty="0"/>
          </a:p>
        </p:txBody>
      </p:sp>
    </p:spTree>
  </p:cSld>
  <p:clrMapOvr>
    <a:masterClrMapping/>
  </p:clrMapOvr>
  <p:transition>
    <p:push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fld id="{208C956A-2ED2-4180-A21A-8479A28A525E}" type="datetimeFigureOut">
              <a:rPr lang="ru-RU"/>
              <a:pPr>
                <a:defRPr/>
              </a:pPr>
              <a:t>29.02.2016</a:t>
            </a:fld>
            <a:endParaRPr lang="ru-RU"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2188BA15-3D3F-41D5-8F4E-F8568B225797}" type="slidenum">
              <a:rPr lang="ru-RU"/>
              <a:pPr>
                <a:defRPr/>
              </a:pPr>
              <a:t>‹#›</a:t>
            </a:fld>
            <a:endParaRPr lang="ru-RU" dirty="0"/>
          </a:p>
        </p:txBody>
      </p:sp>
    </p:spTree>
  </p:cSld>
  <p:clrMapOvr>
    <a:masterClrMapping/>
  </p:clrMapOvr>
  <p:transition>
    <p:push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C3AEE689-5B9B-4C00-8192-59C288A8356C}" type="datetimeFigureOut">
              <a:rPr lang="ru-RU"/>
              <a:pPr>
                <a:defRPr/>
              </a:pPr>
              <a:t>29.02.2016</a:t>
            </a:fld>
            <a:endParaRPr lang="ru-RU"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11AB3ADD-4B5D-4F91-AF8F-4F74D5C8F638}" type="slidenum">
              <a:rPr lang="ru-RU"/>
              <a:pPr>
                <a:defRPr/>
              </a:pPr>
              <a:t>‹#›</a:t>
            </a:fld>
            <a:endParaRPr lang="ru-RU" dirty="0"/>
          </a:p>
        </p:txBody>
      </p:sp>
    </p:spTree>
  </p:cSld>
  <p:clrMapOvr>
    <a:masterClrMapping/>
  </p:clrMapOvr>
  <p:transition>
    <p:push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57A1D82F-552B-455F-9D09-E0639F367E77}" type="datetimeFigureOut">
              <a:rPr lang="ru-RU"/>
              <a:pPr>
                <a:defRPr/>
              </a:pPr>
              <a:t>29.02.2016</a:t>
            </a:fld>
            <a:endParaRPr lang="ru-RU"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BCB0808D-DDFC-4F10-8FAB-7C33EF67539D}" type="slidenum">
              <a:rPr lang="ru-RU"/>
              <a:pPr>
                <a:defRPr/>
              </a:pPr>
              <a:t>‹#›</a:t>
            </a:fld>
            <a:endParaRPr lang="ru-RU" dirty="0"/>
          </a:p>
        </p:txBody>
      </p:sp>
    </p:spTree>
  </p:cSld>
  <p:clrMapOvr>
    <a:masterClrMapping/>
  </p:clrMapOvr>
  <p:transition>
    <p:push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auto">
              <a:spcBef>
                <a:spcPts val="0"/>
              </a:spcBef>
              <a:spcAft>
                <a:spcPts val="0"/>
              </a:spcAft>
              <a:defRPr/>
            </a:pPr>
            <a:endParaRPr lang="ru-RU" sz="2400" dirty="0">
              <a:latin typeface="Times New Roman" pitchFamily="18" charset="0"/>
            </a:endParaRPr>
          </a:p>
        </p:txBody>
      </p:sp>
      <p:sp>
        <p:nvSpPr>
          <p:cNvPr id="347138" name="Rectangle 2"/>
          <p:cNvSpPr>
            <a:spLocks noGrp="1" noChangeArrowheads="1"/>
          </p:cNvSpPr>
          <p:nvPr>
            <p:ph type="ctrTitle"/>
          </p:nvPr>
        </p:nvSpPr>
        <p:spPr>
          <a:xfrm>
            <a:off x="685800" y="990600"/>
            <a:ext cx="7772400" cy="1371600"/>
          </a:xfrm>
        </p:spPr>
        <p:txBody>
          <a:bodyPr/>
          <a:lstStyle>
            <a:lvl1pPr>
              <a:defRPr sz="4000"/>
            </a:lvl1pPr>
          </a:lstStyle>
          <a:p>
            <a:r>
              <a:rPr lang="ru-RU" smtClean="0"/>
              <a:t>Образец заголовка</a:t>
            </a:r>
            <a:endParaRPr lang="ru-RU"/>
          </a:p>
        </p:txBody>
      </p:sp>
      <p:sp>
        <p:nvSpPr>
          <p:cNvPr id="3471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smtClean="0"/>
              <a:t>Образец подзаголовка</a:t>
            </a:r>
            <a:endParaRPr lang="ru-RU"/>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D049DAC-E663-44D8-AF36-A631039356B3}" type="datetimeFigureOut">
              <a:rPr lang="ru-RU"/>
              <a:pPr>
                <a:defRPr/>
              </a:pPr>
              <a:t>29.02.2016</a:t>
            </a:fld>
            <a:endParaRPr lang="ru-RU" dirty="0"/>
          </a:p>
        </p:txBody>
      </p:sp>
      <p:sp>
        <p:nvSpPr>
          <p:cNvPr id="6" name="Rectangle 5"/>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947BEA6-967A-4AF2-8237-F795C7D82FCF}" type="slidenum">
              <a:rPr lang="ru-RU"/>
              <a:pPr>
                <a:defRPr/>
              </a:pPr>
              <a:t>‹#›</a:t>
            </a:fld>
            <a:endParaRPr lang="ru-RU" dirty="0"/>
          </a:p>
        </p:txBody>
      </p:sp>
    </p:spTree>
  </p:cSld>
  <p:clrMapOvr>
    <a:masterClrMapping/>
  </p:clrMapOvr>
  <p:transition>
    <p:push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641F86D7-F53A-4A06-B7FA-399B0BC43C41}" type="datetimeFigureOut">
              <a:rPr lang="ru-RU"/>
              <a:pPr>
                <a:defRPr/>
              </a:pPr>
              <a:t>29.02.2016</a:t>
            </a:fld>
            <a:endParaRPr lang="ru-RU" dirty="0"/>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005F3249-6BC4-4EE0-97E3-1DB27D80B67A}" type="slidenum">
              <a:rPr lang="ru-RU"/>
              <a:pPr>
                <a:defRPr/>
              </a:pPr>
              <a:t>‹#›</a:t>
            </a:fld>
            <a:endParaRPr lang="ru-RU" dirty="0"/>
          </a:p>
        </p:txBody>
      </p:sp>
    </p:spTree>
  </p:cSld>
  <p:clrMapOvr>
    <a:masterClrMapping/>
  </p:clrMapOvr>
  <p:transition>
    <p:push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fld id="{11B6AFDD-679D-4668-8598-2E5CF6CFE3B4}" type="datetimeFigureOut">
              <a:rPr lang="ru-RU"/>
              <a:pPr>
                <a:defRPr/>
              </a:pPr>
              <a:t>29.02.2016</a:t>
            </a:fld>
            <a:endParaRPr lang="ru-RU" dirty="0"/>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DA8CC349-9CC2-4A95-9C7F-3EEB63F8E006}" type="slidenum">
              <a:rPr lang="ru-RU"/>
              <a:pPr>
                <a:defRPr/>
              </a:pPr>
              <a:t>‹#›</a:t>
            </a:fld>
            <a:endParaRPr lang="ru-RU" dirty="0"/>
          </a:p>
        </p:txBody>
      </p:sp>
    </p:spTree>
  </p:cSld>
  <p:clrMapOvr>
    <a:masterClrMapping/>
  </p:clrMapOvr>
  <p:transition>
    <p:push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086BE0B8-9234-423F-9678-502A4EB280DD}" type="datetimeFigureOut">
              <a:rPr lang="ru-RU"/>
              <a:pPr>
                <a:defRPr/>
              </a:pPr>
              <a:t>29.02.2016</a:t>
            </a:fld>
            <a:endParaRPr lang="ru-RU" dirty="0"/>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09F4EEB0-C3B2-4B79-942E-8EE7A5E7380A}" type="slidenum">
              <a:rPr lang="ru-RU"/>
              <a:pPr>
                <a:defRPr/>
              </a:pPr>
              <a:t>‹#›</a:t>
            </a:fld>
            <a:endParaRPr lang="ru-RU" dirty="0"/>
          </a:p>
        </p:txBody>
      </p:sp>
    </p:spTree>
  </p:cSld>
  <p:clrMapOvr>
    <a:masterClrMapping/>
  </p:clrMapOvr>
  <p:transition>
    <p:push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fld id="{0B0EAD31-6F31-4111-9BFB-356054E69724}" type="datetimeFigureOut">
              <a:rPr lang="ru-RU"/>
              <a:pPr>
                <a:defRPr/>
              </a:pPr>
              <a:t>29.02.2016</a:t>
            </a:fld>
            <a:endParaRPr lang="ru-RU" dirty="0"/>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DE2DB5AA-87C9-4C5F-BE97-3ADA2EBCB14A}" type="slidenum">
              <a:rPr lang="ru-RU"/>
              <a:pPr>
                <a:defRPr/>
              </a:pPr>
              <a:t>‹#›</a:t>
            </a:fld>
            <a:endParaRPr lang="ru-RU" dirty="0"/>
          </a:p>
        </p:txBody>
      </p:sp>
    </p:spTree>
  </p:cSld>
  <p:clrMapOvr>
    <a:masterClrMapping/>
  </p:clrMapOvr>
  <p:transition>
    <p:push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A5660CB8-5988-4ACA-B2B9-948AF7F4B087}" type="datetimeFigureOut">
              <a:rPr lang="ru-RU"/>
              <a:pPr>
                <a:defRPr/>
              </a:pPr>
              <a:t>29.02.2016</a:t>
            </a:fld>
            <a:endParaRPr lang="ru-RU" dirty="0"/>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EF5E79A9-E936-4D27-AF88-7972BD78797A}" type="slidenum">
              <a:rPr lang="ru-RU"/>
              <a:pPr>
                <a:defRPr/>
              </a:pPr>
              <a:t>‹#›</a:t>
            </a:fld>
            <a:endParaRPr lang="ru-RU" dirty="0"/>
          </a:p>
        </p:txBody>
      </p:sp>
    </p:spTree>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6B01879-D178-4A1F-A40E-1C0B65794B4A}" type="slidenum">
              <a:rPr lang="ru-RU"/>
              <a:pPr>
                <a:defRPr/>
              </a:pPr>
              <a:t>‹#›</a:t>
            </a:fld>
            <a:endParaRPr lang="ru-RU"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C1967BDD-5C2D-4EB5-825B-2012B000F1B3}" type="datetimeFigureOut">
              <a:rPr lang="ru-RU"/>
              <a:pPr>
                <a:defRPr/>
              </a:pPr>
              <a:t>29.02.2016</a:t>
            </a:fld>
            <a:endParaRPr lang="ru-RU" dirty="0"/>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7ECFEBD2-1D6D-419E-B8E5-E7D23695B9BF}" type="slidenum">
              <a:rPr lang="ru-RU"/>
              <a:pPr>
                <a:defRPr/>
              </a:pPr>
              <a:t>‹#›</a:t>
            </a:fld>
            <a:endParaRPr lang="ru-RU" dirty="0"/>
          </a:p>
        </p:txBody>
      </p:sp>
    </p:spTree>
  </p:cSld>
  <p:clrMapOvr>
    <a:masterClrMapping/>
  </p:clrMapOvr>
  <p:transition>
    <p:push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81978531-9E5F-44DC-A39E-199A8EE063EE}" type="datetimeFigureOut">
              <a:rPr lang="ru-RU"/>
              <a:pPr>
                <a:defRPr/>
              </a:pPr>
              <a:t>29.02.2016</a:t>
            </a:fld>
            <a:endParaRPr lang="ru-RU" dirty="0"/>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A61BEE9F-FBEF-4115-ACAB-0B16D928A2DE}" type="slidenum">
              <a:rPr lang="ru-RU"/>
              <a:pPr>
                <a:defRPr/>
              </a:pPr>
              <a:t>‹#›</a:t>
            </a:fld>
            <a:endParaRPr lang="ru-RU" dirty="0"/>
          </a:p>
        </p:txBody>
      </p:sp>
    </p:spTree>
  </p:cSld>
  <p:clrMapOvr>
    <a:masterClrMapping/>
  </p:clrMapOvr>
  <p:transition>
    <p:push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A8598A9B-DA77-4902-AFE0-9E9AF6DC8EC7}" type="datetimeFigureOut">
              <a:rPr lang="ru-RU"/>
              <a:pPr>
                <a:defRPr/>
              </a:pPr>
              <a:t>29.02.2016</a:t>
            </a:fld>
            <a:endParaRPr lang="ru-RU" dirty="0"/>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479BCA33-D586-41CF-986D-CF11A835C114}" type="slidenum">
              <a:rPr lang="ru-RU"/>
              <a:pPr>
                <a:defRPr/>
              </a:pPr>
              <a:t>‹#›</a:t>
            </a:fld>
            <a:endParaRPr lang="ru-RU" dirty="0"/>
          </a:p>
        </p:txBody>
      </p:sp>
    </p:spTree>
  </p:cSld>
  <p:clrMapOvr>
    <a:masterClrMapping/>
  </p:clrMapOvr>
  <p:transition>
    <p:push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9805FD55-61F0-4D78-A351-184197CDF59F}" type="datetimeFigureOut">
              <a:rPr lang="ru-RU"/>
              <a:pPr>
                <a:defRPr/>
              </a:pPr>
              <a:t>29.02.2016</a:t>
            </a:fld>
            <a:endParaRPr lang="ru-RU" dirty="0"/>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D01FA236-0446-4701-8ABF-B91FE2E3F78E}" type="slidenum">
              <a:rPr lang="ru-RU"/>
              <a:pPr>
                <a:defRPr/>
              </a:pPr>
              <a:t>‹#›</a:t>
            </a:fld>
            <a:endParaRPr lang="ru-RU" dirty="0"/>
          </a:p>
        </p:txBody>
      </p:sp>
    </p:spTree>
  </p:cSld>
  <p:clrMapOvr>
    <a:masterClrMapping/>
  </p:clrMapOvr>
  <p:transition>
    <p:push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0402ACD1-FF30-48E7-96DA-DD7042AA3297}" type="datetimeFigureOut">
              <a:rPr lang="ru-RU"/>
              <a:pPr>
                <a:defRPr/>
              </a:pPr>
              <a:t>29.02.2016</a:t>
            </a:fld>
            <a:endParaRPr lang="ru-RU" dirty="0"/>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5BAA40A5-2B53-4998-8AA9-52F56DE2A97A}" type="slidenum">
              <a:rPr lang="ru-RU"/>
              <a:pPr>
                <a:defRPr/>
              </a:pPr>
              <a:t>‹#›</a:t>
            </a:fld>
            <a:endParaRPr lang="ru-RU" dirty="0"/>
          </a:p>
        </p:txBody>
      </p:sp>
    </p:spTree>
  </p:cSld>
  <p:clrMapOvr>
    <a:masterClrMapping/>
  </p:clrMapOvr>
  <p:transition>
    <p:push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5C1D6E5F-E068-4ADE-8243-5BF0D38E1F1F}" type="datetimeFigureOut">
              <a:rPr lang="ru-RU"/>
              <a:pPr>
                <a:defRPr/>
              </a:pPr>
              <a:t>29.02.2016</a:t>
            </a:fld>
            <a:endParaRPr lang="ru-RU" dirty="0"/>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E1DE1F08-77F9-4690-91ED-E81B0639FE89}" type="slidenum">
              <a:rPr lang="ru-RU"/>
              <a:pPr>
                <a:defRPr/>
              </a:pPr>
              <a:t>‹#›</a:t>
            </a:fld>
            <a:endParaRPr lang="ru-RU" dirty="0"/>
          </a:p>
        </p:txBody>
      </p:sp>
    </p:spTree>
  </p:cSld>
  <p:clrMapOvr>
    <a:masterClrMapping/>
  </p:clrMapOvr>
  <p:transition>
    <p:push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F4458BB-26FC-4CBD-8F73-380DEC660D89}"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4BF013-9BAB-4B06-90CC-BFFC01264D47}" type="slidenum">
              <a:rPr lang="ru-RU"/>
              <a:pPr>
                <a:defRPr/>
              </a:pPr>
              <a:t>‹#›</a:t>
            </a:fld>
            <a:endParaRPr lang="ru-RU" dirty="0"/>
          </a:p>
        </p:txBody>
      </p:sp>
    </p:spTree>
  </p:cSld>
  <p:clrMapOvr>
    <a:masterClrMapping/>
  </p:clrMapOvr>
  <p:transition>
    <p:push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D338EB3-BA5E-4343-AB79-E9A0DD2D7D4F}"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5734C1-51BD-4FAC-8F8E-93A47AF774B5}" type="slidenum">
              <a:rPr lang="ru-RU"/>
              <a:pPr>
                <a:defRPr/>
              </a:pPr>
              <a:t>‹#›</a:t>
            </a:fld>
            <a:endParaRPr lang="ru-RU" dirty="0"/>
          </a:p>
        </p:txBody>
      </p:sp>
    </p:spTree>
  </p:cSld>
  <p:clrMapOvr>
    <a:masterClrMapping/>
  </p:clrMapOvr>
  <p:transition>
    <p:push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0CF3966D-FE19-4E8D-93EC-9427BBC0BAFE}"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B5E644-54D6-4B55-A49D-35FA936ED8AA}" type="slidenum">
              <a:rPr lang="ru-RU"/>
              <a:pPr>
                <a:defRPr/>
              </a:pPr>
              <a:t>‹#›</a:t>
            </a:fld>
            <a:endParaRPr lang="ru-RU" dirty="0"/>
          </a:p>
        </p:txBody>
      </p:sp>
    </p:spTree>
  </p:cSld>
  <p:clrMapOvr>
    <a:masterClrMapping/>
  </p:clrMapOvr>
  <p:transition>
    <p:push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6ABFE96B-7210-4C41-A545-17A5786F823D}"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B756160-99FC-41ED-8656-89226FEA05EB}" type="slidenum">
              <a:rPr lang="ru-RU"/>
              <a:pPr>
                <a:defRPr/>
              </a:pPr>
              <a:t>‹#›</a:t>
            </a:fld>
            <a:endParaRPr lang="ru-RU" dirty="0"/>
          </a:p>
        </p:txBody>
      </p:sp>
    </p:spTree>
  </p:cSld>
  <p:clrMapOvr>
    <a:masterClrMapping/>
  </p:clrMapOvr>
  <p:transition>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0C0C284-CEC3-494D-8B80-C9B36B33DB28}" type="slidenum">
              <a:rPr lang="ru-RU"/>
              <a:pPr>
                <a:defRPr/>
              </a:pPr>
              <a:t>‹#›</a:t>
            </a:fld>
            <a:endParaRPr lang="ru-RU"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25AEBBA7-B866-4ACD-9793-EDD4CDF4DF0D}" type="datetimeFigureOut">
              <a:rPr lang="ru-RU"/>
              <a:pPr>
                <a:defRPr/>
              </a:pPr>
              <a:t>29.02.2016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C698D59-4A68-4D62-9FAE-2F5F174A172B}" type="slidenum">
              <a:rPr lang="ru-RU"/>
              <a:pPr>
                <a:defRPr/>
              </a:pPr>
              <a:t>‹#›</a:t>
            </a:fld>
            <a:endParaRPr lang="ru-RU" dirty="0"/>
          </a:p>
        </p:txBody>
      </p:sp>
    </p:spTree>
  </p:cSld>
  <p:clrMapOvr>
    <a:masterClrMapping/>
  </p:clrMapOvr>
  <p:transition>
    <p:push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A50113D-6695-4E47-88BC-85B006CDBC15}" type="datetimeFigureOut">
              <a:rPr lang="ru-RU"/>
              <a:pPr>
                <a:defRPr/>
              </a:pPr>
              <a:t>29.02.2016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5318708-F00F-4518-972C-F014312E7AC5}" type="slidenum">
              <a:rPr lang="ru-RU"/>
              <a:pPr>
                <a:defRPr/>
              </a:pPr>
              <a:t>‹#›</a:t>
            </a:fld>
            <a:endParaRPr lang="ru-RU" dirty="0"/>
          </a:p>
        </p:txBody>
      </p:sp>
    </p:spTree>
  </p:cSld>
  <p:clrMapOvr>
    <a:masterClrMapping/>
  </p:clrMapOvr>
  <p:transition>
    <p:push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5B5A43-255A-4520-B90B-6AF5EE7E082A}" type="datetimeFigureOut">
              <a:rPr lang="ru-RU"/>
              <a:pPr>
                <a:defRPr/>
              </a:pPr>
              <a:t>29.02.2016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113C6A2-1116-4CBA-A080-44ACFE3B95D5}" type="slidenum">
              <a:rPr lang="ru-RU"/>
              <a:pPr>
                <a:defRPr/>
              </a:pPr>
              <a:t>‹#›</a:t>
            </a:fld>
            <a:endParaRPr lang="ru-RU" dirty="0"/>
          </a:p>
        </p:txBody>
      </p:sp>
    </p:spTree>
  </p:cSld>
  <p:clrMapOvr>
    <a:masterClrMapping/>
  </p:clrMapOvr>
  <p:transition>
    <p:push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9F9DFB5-6283-483F-99A1-4CCEA2FD6564}"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B140CFE-684B-4D65-8D7D-FC9559D73A88}" type="slidenum">
              <a:rPr lang="ru-RU"/>
              <a:pPr>
                <a:defRPr/>
              </a:pPr>
              <a:t>‹#›</a:t>
            </a:fld>
            <a:endParaRPr lang="ru-RU" dirty="0"/>
          </a:p>
        </p:txBody>
      </p:sp>
    </p:spTree>
  </p:cSld>
  <p:clrMapOvr>
    <a:masterClrMapping/>
  </p:clrMapOvr>
  <p:transition>
    <p:push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40D4C8A-8FCD-4BF4-AC9B-C8FEF040D24F}"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4E418BB-581B-4DE5-ABAB-96B3DC3665FD}" type="slidenum">
              <a:rPr lang="ru-RU"/>
              <a:pPr>
                <a:defRPr/>
              </a:pPr>
              <a:t>‹#›</a:t>
            </a:fld>
            <a:endParaRPr lang="ru-RU" dirty="0"/>
          </a:p>
        </p:txBody>
      </p:sp>
    </p:spTree>
  </p:cSld>
  <p:clrMapOvr>
    <a:masterClrMapping/>
  </p:clrMapOvr>
  <p:transition>
    <p:push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8E54081-AD7E-4E73-AB82-74CE75E61D5A}"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F714D15-981E-43A9-BDFE-B149549A2323}" type="slidenum">
              <a:rPr lang="ru-RU"/>
              <a:pPr>
                <a:defRPr/>
              </a:pPr>
              <a:t>‹#›</a:t>
            </a:fld>
            <a:endParaRPr lang="ru-RU" dirty="0"/>
          </a:p>
        </p:txBody>
      </p:sp>
    </p:spTree>
  </p:cSld>
  <p:clrMapOvr>
    <a:masterClrMapping/>
  </p:clrMapOvr>
  <p:transition>
    <p:push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34A2672-DA4C-46D4-B3C6-3829B9F283A7}"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98C4BD0-2E47-4D9D-A325-BD631B7548B0}" type="slidenum">
              <a:rPr lang="ru-RU"/>
              <a:pPr>
                <a:defRPr/>
              </a:pPr>
              <a:t>‹#›</a:t>
            </a:fld>
            <a:endParaRPr lang="ru-RU" dirty="0"/>
          </a:p>
        </p:txBody>
      </p:sp>
    </p:spTree>
  </p:cSld>
  <p:clrMapOvr>
    <a:masterClrMapping/>
  </p:clrMapOvr>
  <p:transition>
    <p:push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Полилиния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nvGrpSpPr>
          <p:cNvPr id="6" name="Группа 1"/>
          <p:cNvGrpSpPr>
            <a:grpSpLocks/>
          </p:cNvGrpSpPr>
          <p:nvPr/>
        </p:nvGrpSpPr>
        <p:grpSpPr bwMode="auto">
          <a:xfrm>
            <a:off x="-19050" y="203200"/>
            <a:ext cx="9180513" cy="647700"/>
            <a:chOff x="-19045" y="216550"/>
            <a:chExt cx="9180548" cy="649224"/>
          </a:xfrm>
        </p:grpSpPr>
        <p:sp>
          <p:nvSpPr>
            <p:cNvPr id="7" name="Полилиния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9"/>
          <p:cNvSpPr>
            <a:spLocks noGrp="1"/>
          </p:cNvSpPr>
          <p:nvPr>
            <p:ph type="dt" sz="half" idx="10"/>
          </p:nvPr>
        </p:nvSpPr>
        <p:spPr/>
        <p:txBody>
          <a:bodyPr/>
          <a:lstStyle>
            <a:lvl1pPr>
              <a:defRPr smtClean="0"/>
            </a:lvl1pPr>
          </a:lstStyle>
          <a:p>
            <a:pPr>
              <a:defRPr/>
            </a:pPr>
            <a:fld id="{0201A3EF-F058-4A7F-BDEA-DF57EA598043}" type="datetimeFigureOut">
              <a:rPr lang="ru-RU"/>
              <a:pPr>
                <a:defRPr/>
              </a:pPr>
              <a:t>29.02.2016</a:t>
            </a:fld>
            <a:endParaRPr lang="ru-RU" dirty="0"/>
          </a:p>
        </p:txBody>
      </p:sp>
      <p:sp>
        <p:nvSpPr>
          <p:cNvPr id="11" name="Нижний колонтитул 18"/>
          <p:cNvSpPr>
            <a:spLocks noGrp="1"/>
          </p:cNvSpPr>
          <p:nvPr>
            <p:ph type="ftr" sz="quarter" idx="11"/>
          </p:nvPr>
        </p:nvSpPr>
        <p:spPr/>
        <p:txBody>
          <a:bodyPr/>
          <a:lstStyle>
            <a:lvl1pPr>
              <a:defRPr dirty="0"/>
            </a:lvl1pPr>
          </a:lstStyle>
          <a:p>
            <a:pPr>
              <a:defRPr/>
            </a:pPr>
            <a:endParaRPr lang="ru-RU"/>
          </a:p>
        </p:txBody>
      </p:sp>
      <p:sp>
        <p:nvSpPr>
          <p:cNvPr id="12" name="Номер слайда 26"/>
          <p:cNvSpPr>
            <a:spLocks noGrp="1"/>
          </p:cNvSpPr>
          <p:nvPr>
            <p:ph type="sldNum" sz="quarter" idx="12"/>
          </p:nvPr>
        </p:nvSpPr>
        <p:spPr/>
        <p:txBody>
          <a:bodyPr/>
          <a:lstStyle>
            <a:lvl1pPr>
              <a:defRPr smtClean="0"/>
            </a:lvl1pPr>
          </a:lstStyle>
          <a:p>
            <a:pPr>
              <a:defRPr/>
            </a:pPr>
            <a:fld id="{B528DE2B-597E-4AB3-A5D7-EFAFEA544142}"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smtClean="0"/>
            </a:lvl1pPr>
          </a:lstStyle>
          <a:p>
            <a:pPr>
              <a:defRPr/>
            </a:pPr>
            <a:fld id="{FC0474CC-43A9-4DCF-867E-D6AAF3DE9835}" type="datetimeFigureOut">
              <a:rPr lang="ru-RU"/>
              <a:pPr>
                <a:defRPr/>
              </a:pPr>
              <a:t>29.02.2016</a:t>
            </a:fld>
            <a:endParaRPr lang="ru-RU" dirty="0"/>
          </a:p>
        </p:txBody>
      </p:sp>
      <p:sp>
        <p:nvSpPr>
          <p:cNvPr id="5" name="Нижний колонтитул 21"/>
          <p:cNvSpPr>
            <a:spLocks noGrp="1"/>
          </p:cNvSpPr>
          <p:nvPr>
            <p:ph type="ftr" sz="quarter" idx="11"/>
          </p:nvPr>
        </p:nvSpPr>
        <p:spPr/>
        <p:txBody>
          <a:bodyPr/>
          <a:lstStyle>
            <a:lvl1pPr>
              <a:defRPr dirty="0"/>
            </a:lvl1pPr>
          </a:lstStyle>
          <a:p>
            <a:pPr>
              <a:defRPr/>
            </a:pPr>
            <a:endParaRPr lang="ru-RU"/>
          </a:p>
        </p:txBody>
      </p:sp>
      <p:sp>
        <p:nvSpPr>
          <p:cNvPr id="6" name="Номер слайда 17"/>
          <p:cNvSpPr>
            <a:spLocks noGrp="1"/>
          </p:cNvSpPr>
          <p:nvPr>
            <p:ph type="sldNum" sz="quarter" idx="12"/>
          </p:nvPr>
        </p:nvSpPr>
        <p:spPr/>
        <p:txBody>
          <a:bodyPr/>
          <a:lstStyle>
            <a:lvl1pPr>
              <a:defRPr smtClean="0"/>
            </a:lvl1pPr>
          </a:lstStyle>
          <a:p>
            <a:pPr>
              <a:defRPr/>
            </a:pPr>
            <a:fld id="{2F893EAE-C5C9-4AE3-98CC-8907D4402A32}"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Полилиния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nvGrpSpPr>
          <p:cNvPr id="6" name="Группа 1"/>
          <p:cNvGrpSpPr>
            <a:grpSpLocks/>
          </p:cNvGrpSpPr>
          <p:nvPr/>
        </p:nvGrpSpPr>
        <p:grpSpPr bwMode="auto">
          <a:xfrm>
            <a:off x="-19050" y="203200"/>
            <a:ext cx="9180513" cy="647700"/>
            <a:chOff x="-19045" y="216550"/>
            <a:chExt cx="9180548" cy="649224"/>
          </a:xfrm>
        </p:grpSpPr>
        <p:sp>
          <p:nvSpPr>
            <p:cNvPr id="7" name="Полилиния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smtClean="0"/>
            </a:lvl1pPr>
          </a:lstStyle>
          <a:p>
            <a:pPr>
              <a:defRPr/>
            </a:pPr>
            <a:fld id="{A8B143DF-4CA7-4E63-BF73-2277D9FAEB29}" type="datetimeFigureOut">
              <a:rPr lang="ru-RU"/>
              <a:pPr>
                <a:defRPr/>
              </a:pPr>
              <a:t>29.02.2016</a:t>
            </a:fld>
            <a:endParaRPr lang="ru-RU" dirty="0"/>
          </a:p>
        </p:txBody>
      </p:sp>
      <p:sp>
        <p:nvSpPr>
          <p:cNvPr id="10" name="Нижний колонтитул 4"/>
          <p:cNvSpPr>
            <a:spLocks noGrp="1"/>
          </p:cNvSpPr>
          <p:nvPr>
            <p:ph type="ftr" sz="quarter" idx="11"/>
          </p:nvPr>
        </p:nvSpPr>
        <p:spPr/>
        <p:txBody>
          <a:bodyPr/>
          <a:lstStyle>
            <a:lvl1pPr>
              <a:defRPr dirty="0"/>
            </a:lvl1pPr>
          </a:lstStyle>
          <a:p>
            <a:pPr>
              <a:defRPr/>
            </a:pPr>
            <a:endParaRPr lang="ru-RU"/>
          </a:p>
        </p:txBody>
      </p:sp>
      <p:sp>
        <p:nvSpPr>
          <p:cNvPr id="11" name="Номер слайда 5"/>
          <p:cNvSpPr>
            <a:spLocks noGrp="1"/>
          </p:cNvSpPr>
          <p:nvPr>
            <p:ph type="sldNum" sz="quarter" idx="12"/>
          </p:nvPr>
        </p:nvSpPr>
        <p:spPr/>
        <p:txBody>
          <a:bodyPr/>
          <a:lstStyle>
            <a:lvl1pPr>
              <a:defRPr smtClean="0"/>
            </a:lvl1pPr>
          </a:lstStyle>
          <a:p>
            <a:pPr>
              <a:defRPr/>
            </a:pPr>
            <a:fld id="{969BFE16-4514-4511-8D47-651A0DDDECE1}"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98A9946-670C-4245-ADDE-F809ADFC69D6}" type="slidenum">
              <a:rPr lang="ru-RU"/>
              <a:pPr>
                <a:defRPr/>
              </a:pPr>
              <a:t>‹#›</a:t>
            </a:fld>
            <a:endParaRPr lang="ru-RU"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smtClean="0"/>
            </a:lvl1pPr>
          </a:lstStyle>
          <a:p>
            <a:pPr>
              <a:defRPr/>
            </a:pPr>
            <a:fld id="{B3EABA42-9FD8-40AE-B449-EA3EEDBB6C2E}" type="datetimeFigureOut">
              <a:rPr lang="ru-RU"/>
              <a:pPr>
                <a:defRPr/>
              </a:pPr>
              <a:t>29.02.2016</a:t>
            </a:fld>
            <a:endParaRPr lang="ru-RU" dirty="0"/>
          </a:p>
        </p:txBody>
      </p:sp>
      <p:sp>
        <p:nvSpPr>
          <p:cNvPr id="6" name="Нижний колонтитул 21"/>
          <p:cNvSpPr>
            <a:spLocks noGrp="1"/>
          </p:cNvSpPr>
          <p:nvPr>
            <p:ph type="ftr" sz="quarter" idx="11"/>
          </p:nvPr>
        </p:nvSpPr>
        <p:spPr/>
        <p:txBody>
          <a:bodyPr/>
          <a:lstStyle>
            <a:lvl1pPr>
              <a:defRPr dirty="0"/>
            </a:lvl1pPr>
          </a:lstStyle>
          <a:p>
            <a:pPr>
              <a:defRPr/>
            </a:pPr>
            <a:endParaRPr lang="ru-RU"/>
          </a:p>
        </p:txBody>
      </p:sp>
      <p:sp>
        <p:nvSpPr>
          <p:cNvPr id="7" name="Номер слайда 17"/>
          <p:cNvSpPr>
            <a:spLocks noGrp="1"/>
          </p:cNvSpPr>
          <p:nvPr>
            <p:ph type="sldNum" sz="quarter" idx="12"/>
          </p:nvPr>
        </p:nvSpPr>
        <p:spPr/>
        <p:txBody>
          <a:bodyPr/>
          <a:lstStyle>
            <a:lvl1pPr>
              <a:defRPr smtClean="0"/>
            </a:lvl1pPr>
          </a:lstStyle>
          <a:p>
            <a:pPr>
              <a:defRPr/>
            </a:pPr>
            <a:fld id="{3AED3CF6-DC8F-4347-A1B8-004C143EA1B4}"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smtClean="0"/>
            </a:lvl1pPr>
          </a:lstStyle>
          <a:p>
            <a:pPr>
              <a:defRPr/>
            </a:pPr>
            <a:fld id="{5C07A0E6-C724-4A15-9EB0-B452EB9BA481}" type="datetimeFigureOut">
              <a:rPr lang="ru-RU"/>
              <a:pPr>
                <a:defRPr/>
              </a:pPr>
              <a:t>29.02.2016</a:t>
            </a:fld>
            <a:endParaRPr lang="ru-RU" dirty="0"/>
          </a:p>
        </p:txBody>
      </p:sp>
      <p:sp>
        <p:nvSpPr>
          <p:cNvPr id="8" name="Нижний колонтитул 21"/>
          <p:cNvSpPr>
            <a:spLocks noGrp="1"/>
          </p:cNvSpPr>
          <p:nvPr>
            <p:ph type="ftr" sz="quarter" idx="11"/>
          </p:nvPr>
        </p:nvSpPr>
        <p:spPr/>
        <p:txBody>
          <a:bodyPr/>
          <a:lstStyle>
            <a:lvl1pPr>
              <a:defRPr dirty="0"/>
            </a:lvl1pPr>
          </a:lstStyle>
          <a:p>
            <a:pPr>
              <a:defRPr/>
            </a:pPr>
            <a:endParaRPr lang="ru-RU"/>
          </a:p>
        </p:txBody>
      </p:sp>
      <p:sp>
        <p:nvSpPr>
          <p:cNvPr id="9" name="Номер слайда 17"/>
          <p:cNvSpPr>
            <a:spLocks noGrp="1"/>
          </p:cNvSpPr>
          <p:nvPr>
            <p:ph type="sldNum" sz="quarter" idx="12"/>
          </p:nvPr>
        </p:nvSpPr>
        <p:spPr/>
        <p:txBody>
          <a:bodyPr/>
          <a:lstStyle>
            <a:lvl1pPr>
              <a:defRPr smtClean="0"/>
            </a:lvl1pPr>
          </a:lstStyle>
          <a:p>
            <a:pPr>
              <a:defRPr/>
            </a:pPr>
            <a:fld id="{6E9D2836-0452-4D8F-8894-60A9F58E2CC1}"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smtClean="0"/>
            </a:lvl1pPr>
          </a:lstStyle>
          <a:p>
            <a:pPr>
              <a:defRPr/>
            </a:pPr>
            <a:fld id="{B4F04D9F-0B93-4BF4-BF41-5518BC59F802}" type="datetimeFigureOut">
              <a:rPr lang="ru-RU"/>
              <a:pPr>
                <a:defRPr/>
              </a:pPr>
              <a:t>29.02.2016</a:t>
            </a:fld>
            <a:endParaRPr lang="ru-RU" dirty="0"/>
          </a:p>
        </p:txBody>
      </p:sp>
      <p:sp>
        <p:nvSpPr>
          <p:cNvPr id="4" name="Нижний колонтитул 21"/>
          <p:cNvSpPr>
            <a:spLocks noGrp="1"/>
          </p:cNvSpPr>
          <p:nvPr>
            <p:ph type="ftr" sz="quarter" idx="11"/>
          </p:nvPr>
        </p:nvSpPr>
        <p:spPr/>
        <p:txBody>
          <a:bodyPr/>
          <a:lstStyle>
            <a:lvl1pPr>
              <a:defRPr dirty="0"/>
            </a:lvl1pPr>
          </a:lstStyle>
          <a:p>
            <a:pPr>
              <a:defRPr/>
            </a:pPr>
            <a:endParaRPr lang="ru-RU"/>
          </a:p>
        </p:txBody>
      </p:sp>
      <p:sp>
        <p:nvSpPr>
          <p:cNvPr id="5" name="Номер слайда 17"/>
          <p:cNvSpPr>
            <a:spLocks noGrp="1"/>
          </p:cNvSpPr>
          <p:nvPr>
            <p:ph type="sldNum" sz="quarter" idx="12"/>
          </p:nvPr>
        </p:nvSpPr>
        <p:spPr/>
        <p:txBody>
          <a:bodyPr/>
          <a:lstStyle>
            <a:lvl1pPr>
              <a:defRPr smtClean="0"/>
            </a:lvl1pPr>
          </a:lstStyle>
          <a:p>
            <a:pPr>
              <a:defRPr/>
            </a:pPr>
            <a:fld id="{5BAAD2F7-D2B3-4D80-BA70-08E010DE58FB}"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smtClean="0"/>
            </a:lvl1pPr>
          </a:lstStyle>
          <a:p>
            <a:pPr>
              <a:defRPr/>
            </a:pPr>
            <a:fld id="{FACFA183-C084-460E-A805-AF4D706EA75B}" type="datetimeFigureOut">
              <a:rPr lang="ru-RU"/>
              <a:pPr>
                <a:defRPr/>
              </a:pPr>
              <a:t>29.02.2016</a:t>
            </a:fld>
            <a:endParaRPr lang="ru-RU" dirty="0"/>
          </a:p>
        </p:txBody>
      </p:sp>
      <p:sp>
        <p:nvSpPr>
          <p:cNvPr id="3" name="Нижний колонтитул 21"/>
          <p:cNvSpPr>
            <a:spLocks noGrp="1"/>
          </p:cNvSpPr>
          <p:nvPr>
            <p:ph type="ftr" sz="quarter" idx="11"/>
          </p:nvPr>
        </p:nvSpPr>
        <p:spPr/>
        <p:txBody>
          <a:bodyPr/>
          <a:lstStyle>
            <a:lvl1pPr>
              <a:defRPr dirty="0"/>
            </a:lvl1pPr>
          </a:lstStyle>
          <a:p>
            <a:pPr>
              <a:defRPr/>
            </a:pPr>
            <a:endParaRPr lang="ru-RU"/>
          </a:p>
        </p:txBody>
      </p:sp>
      <p:sp>
        <p:nvSpPr>
          <p:cNvPr id="4" name="Номер слайда 17"/>
          <p:cNvSpPr>
            <a:spLocks noGrp="1"/>
          </p:cNvSpPr>
          <p:nvPr>
            <p:ph type="sldNum" sz="quarter" idx="12"/>
          </p:nvPr>
        </p:nvSpPr>
        <p:spPr/>
        <p:txBody>
          <a:bodyPr/>
          <a:lstStyle>
            <a:lvl1pPr>
              <a:defRPr smtClean="0"/>
            </a:lvl1pPr>
          </a:lstStyle>
          <a:p>
            <a:pPr>
              <a:defRPr/>
            </a:pPr>
            <a:fld id="{D116067C-9DFA-4F24-B9EE-B03DFDC2478A}"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smtClean="0"/>
            </a:lvl1pPr>
          </a:lstStyle>
          <a:p>
            <a:pPr>
              <a:defRPr/>
            </a:pPr>
            <a:fld id="{BEF2C778-9AD8-4F74-A808-FF7CACACE26C}" type="datetimeFigureOut">
              <a:rPr lang="ru-RU"/>
              <a:pPr>
                <a:defRPr/>
              </a:pPr>
              <a:t>29.02.2016</a:t>
            </a:fld>
            <a:endParaRPr lang="ru-RU" dirty="0"/>
          </a:p>
        </p:txBody>
      </p:sp>
      <p:sp>
        <p:nvSpPr>
          <p:cNvPr id="6" name="Нижний колонтитул 21"/>
          <p:cNvSpPr>
            <a:spLocks noGrp="1"/>
          </p:cNvSpPr>
          <p:nvPr>
            <p:ph type="ftr" sz="quarter" idx="11"/>
          </p:nvPr>
        </p:nvSpPr>
        <p:spPr/>
        <p:txBody>
          <a:bodyPr/>
          <a:lstStyle>
            <a:lvl1pPr>
              <a:defRPr dirty="0"/>
            </a:lvl1pPr>
          </a:lstStyle>
          <a:p>
            <a:pPr>
              <a:defRPr/>
            </a:pPr>
            <a:endParaRPr lang="ru-RU"/>
          </a:p>
        </p:txBody>
      </p:sp>
      <p:sp>
        <p:nvSpPr>
          <p:cNvPr id="7" name="Номер слайда 17"/>
          <p:cNvSpPr>
            <a:spLocks noGrp="1"/>
          </p:cNvSpPr>
          <p:nvPr>
            <p:ph type="sldNum" sz="quarter" idx="12"/>
          </p:nvPr>
        </p:nvSpPr>
        <p:spPr/>
        <p:txBody>
          <a:bodyPr/>
          <a:lstStyle>
            <a:lvl1pPr>
              <a:defRPr smtClean="0"/>
            </a:lvl1pPr>
          </a:lstStyle>
          <a:p>
            <a:pPr>
              <a:defRPr/>
            </a:pPr>
            <a:fld id="{C5D258D8-F4C1-4D31-B04A-F4CF94750F1A}"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smtClean="0"/>
            </a:lvl1pPr>
          </a:lstStyle>
          <a:p>
            <a:pPr>
              <a:defRPr/>
            </a:pPr>
            <a:fld id="{1DDA4786-0494-4822-9880-3857DC665223}" type="datetimeFigureOut">
              <a:rPr lang="ru-RU"/>
              <a:pPr>
                <a:defRPr/>
              </a:pPr>
              <a:t>29.02.2016</a:t>
            </a:fld>
            <a:endParaRPr lang="ru-RU" dirty="0"/>
          </a:p>
        </p:txBody>
      </p:sp>
      <p:sp>
        <p:nvSpPr>
          <p:cNvPr id="10" name="Нижний колонтитул 5"/>
          <p:cNvSpPr>
            <a:spLocks noGrp="1"/>
          </p:cNvSpPr>
          <p:nvPr>
            <p:ph type="ftr" sz="quarter" idx="11"/>
          </p:nvPr>
        </p:nvSpPr>
        <p:spPr/>
        <p:txBody>
          <a:bodyPr/>
          <a:lstStyle>
            <a:lvl1pPr>
              <a:defRPr dirty="0"/>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smtClean="0"/>
            </a:lvl1pPr>
          </a:lstStyle>
          <a:p>
            <a:pPr>
              <a:defRPr/>
            </a:pPr>
            <a:fld id="{18A36289-C025-4AA6-923B-0F0ED34213E8}" type="slidenum">
              <a:rPr lang="ru-RU"/>
              <a:pPr>
                <a:defRPr/>
              </a:pPr>
              <a:t>‹#›</a:t>
            </a:fld>
            <a:endParaRPr lang="ru-RU" dirty="0"/>
          </a:p>
        </p:txBody>
      </p:sp>
    </p:spTree>
  </p:cSld>
  <p:clrMapOvr>
    <a:masterClrMapping/>
  </p:clrMapOvr>
  <p:transition>
    <p:push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smtClean="0"/>
            </a:lvl1pPr>
          </a:lstStyle>
          <a:p>
            <a:pPr>
              <a:defRPr/>
            </a:pPr>
            <a:fld id="{4626FE48-4C40-4821-A22D-89FEE244A592}" type="datetimeFigureOut">
              <a:rPr lang="ru-RU"/>
              <a:pPr>
                <a:defRPr/>
              </a:pPr>
              <a:t>29.02.2016</a:t>
            </a:fld>
            <a:endParaRPr lang="ru-RU" dirty="0"/>
          </a:p>
        </p:txBody>
      </p:sp>
      <p:sp>
        <p:nvSpPr>
          <p:cNvPr id="5" name="Нижний колонтитул 21"/>
          <p:cNvSpPr>
            <a:spLocks noGrp="1"/>
          </p:cNvSpPr>
          <p:nvPr>
            <p:ph type="ftr" sz="quarter" idx="11"/>
          </p:nvPr>
        </p:nvSpPr>
        <p:spPr/>
        <p:txBody>
          <a:bodyPr/>
          <a:lstStyle>
            <a:lvl1pPr>
              <a:defRPr dirty="0"/>
            </a:lvl1pPr>
          </a:lstStyle>
          <a:p>
            <a:pPr>
              <a:defRPr/>
            </a:pPr>
            <a:endParaRPr lang="ru-RU"/>
          </a:p>
        </p:txBody>
      </p:sp>
      <p:sp>
        <p:nvSpPr>
          <p:cNvPr id="6" name="Номер слайда 17"/>
          <p:cNvSpPr>
            <a:spLocks noGrp="1"/>
          </p:cNvSpPr>
          <p:nvPr>
            <p:ph type="sldNum" sz="quarter" idx="12"/>
          </p:nvPr>
        </p:nvSpPr>
        <p:spPr/>
        <p:txBody>
          <a:bodyPr/>
          <a:lstStyle>
            <a:lvl1pPr>
              <a:defRPr smtClean="0"/>
            </a:lvl1pPr>
          </a:lstStyle>
          <a:p>
            <a:pPr>
              <a:defRPr/>
            </a:pPr>
            <a:fld id="{8FA0C603-03DA-405F-8009-16742A087AD5}"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smtClean="0"/>
            </a:lvl1pPr>
          </a:lstStyle>
          <a:p>
            <a:pPr>
              <a:defRPr/>
            </a:pPr>
            <a:fld id="{AE582F5A-7B60-48F1-83AE-625EB50503CD}" type="datetimeFigureOut">
              <a:rPr lang="ru-RU"/>
              <a:pPr>
                <a:defRPr/>
              </a:pPr>
              <a:t>29.02.2016</a:t>
            </a:fld>
            <a:endParaRPr lang="ru-RU" dirty="0"/>
          </a:p>
        </p:txBody>
      </p:sp>
      <p:sp>
        <p:nvSpPr>
          <p:cNvPr id="5" name="Нижний колонтитул 21"/>
          <p:cNvSpPr>
            <a:spLocks noGrp="1"/>
          </p:cNvSpPr>
          <p:nvPr>
            <p:ph type="ftr" sz="quarter" idx="11"/>
          </p:nvPr>
        </p:nvSpPr>
        <p:spPr/>
        <p:txBody>
          <a:bodyPr/>
          <a:lstStyle>
            <a:lvl1pPr>
              <a:defRPr dirty="0"/>
            </a:lvl1pPr>
          </a:lstStyle>
          <a:p>
            <a:pPr>
              <a:defRPr/>
            </a:pPr>
            <a:endParaRPr lang="ru-RU"/>
          </a:p>
        </p:txBody>
      </p:sp>
      <p:sp>
        <p:nvSpPr>
          <p:cNvPr id="6" name="Номер слайда 17"/>
          <p:cNvSpPr>
            <a:spLocks noGrp="1"/>
          </p:cNvSpPr>
          <p:nvPr>
            <p:ph type="sldNum" sz="quarter" idx="12"/>
          </p:nvPr>
        </p:nvSpPr>
        <p:spPr/>
        <p:txBody>
          <a:bodyPr/>
          <a:lstStyle>
            <a:lvl1pPr>
              <a:defRPr smtClean="0"/>
            </a:lvl1pPr>
          </a:lstStyle>
          <a:p>
            <a:pPr>
              <a:defRPr/>
            </a:pPr>
            <a:fld id="{8581AC23-BC5A-4007-A742-2A043AE88662}" type="slidenum">
              <a:rPr lang="ru-RU"/>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B9DE3ABA-5FD1-4F85-BAB3-7B91D49A7397}" type="datetimeFigureOut">
              <a:rPr lang="ru-RU"/>
              <a:pPr>
                <a:defRPr/>
              </a:pPr>
              <a:t>29.02.2016</a:t>
            </a:fld>
            <a:endParaRPr lang="ru-RU" dirty="0"/>
          </a:p>
        </p:txBody>
      </p:sp>
      <p:sp>
        <p:nvSpPr>
          <p:cNvPr id="12" name="Нижний колонтитул 16"/>
          <p:cNvSpPr>
            <a:spLocks noGrp="1"/>
          </p:cNvSpPr>
          <p:nvPr>
            <p:ph type="ftr" sz="quarter" idx="11"/>
          </p:nvPr>
        </p:nvSpPr>
        <p:spPr/>
        <p:txBody>
          <a:bodyPr/>
          <a:lstStyle>
            <a:lvl1pPr>
              <a:defRPr dirty="0"/>
            </a:lvl1pPr>
          </a:lstStyle>
          <a:p>
            <a:pPr>
              <a:defRPr/>
            </a:pPr>
            <a:endParaRPr lang="ru-RU"/>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E5CC0886-9972-4A72-A9BF-DA1E99512C97}" type="slidenum">
              <a:rPr lang="ru-RU"/>
              <a:pPr>
                <a:defRPr/>
              </a:pPr>
              <a:t>‹#›</a:t>
            </a:fld>
            <a:endParaRPr lang="ru-RU"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5856C83-0E28-4374-AA1D-C27FBEF388E1}" type="datetimeFigureOut">
              <a:rPr lang="ru-RU"/>
              <a:pPr>
                <a:defRPr/>
              </a:pPr>
              <a:t>29.02.2016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CD178BC-C92F-402D-A598-72D5CDE933F9}"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8C30D58-4313-483E-8502-1F078D550748}" type="slidenum">
              <a:rPr lang="ru-RU"/>
              <a:pPr>
                <a:defRPr/>
              </a:pPr>
              <a:t>‹#›</a:t>
            </a:fld>
            <a:endParaRPr lang="ru-RU"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Скругленный прямоугольник 10"/>
          <p:cNvGrpSpPr>
            <a:grpSpLocks/>
          </p:cNvGrpSpPr>
          <p:nvPr/>
        </p:nvGrpSpPr>
        <p:grpSpPr bwMode="auto">
          <a:xfrm>
            <a:off x="60325" y="60325"/>
            <a:ext cx="9028113" cy="6711950"/>
            <a:chOff x="38" y="38"/>
            <a:chExt cx="5687" cy="4228"/>
          </a:xfrm>
        </p:grpSpPr>
        <p:pic>
          <p:nvPicPr>
            <p:cNvPr id="6" name="Скругленный прямоугольник 10"/>
            <p:cNvPicPr>
              <a:picLocks noChangeArrowheads="1"/>
            </p:cNvPicPr>
            <p:nvPr/>
          </p:nvPicPr>
          <p:blipFill>
            <a:blip r:embed="rId2"/>
            <a:srcRect/>
            <a:stretch>
              <a:fillRect/>
            </a:stretch>
          </p:blipFill>
          <p:spPr bwMode="auto">
            <a:xfrm>
              <a:off x="38" y="38"/>
              <a:ext cx="5687" cy="4228"/>
            </a:xfrm>
            <a:prstGeom prst="rect">
              <a:avLst/>
            </a:prstGeom>
            <a:noFill/>
            <a:ln w="9525">
              <a:noFill/>
              <a:miter lim="800000"/>
              <a:headEnd/>
              <a:tailEnd/>
            </a:ln>
          </p:spPr>
        </p:pic>
        <p:sp>
          <p:nvSpPr>
            <p:cNvPr id="7" name="Text Box 4"/>
            <p:cNvSpPr txBox="1">
              <a:spLocks noChangeArrowheads="1"/>
            </p:cNvSpPr>
            <p:nvPr/>
          </p:nvSpPr>
          <p:spPr bwMode="auto">
            <a:xfrm>
              <a:off x="102" y="105"/>
              <a:ext cx="5556" cy="4094"/>
            </a:xfrm>
            <a:prstGeom prst="rect">
              <a:avLst/>
            </a:prstGeom>
            <a:noFill/>
            <a:ln w="9525">
              <a:noFill/>
              <a:miter lim="800000"/>
              <a:headEnd/>
              <a:tailEnd/>
            </a:ln>
          </p:spPr>
          <p:txBody>
            <a:bodyPr anchor="ctr"/>
            <a:lstStyle/>
            <a:p>
              <a:pPr algn="ctr" fontAlgn="auto">
                <a:spcBef>
                  <a:spcPts val="0"/>
                </a:spcBef>
                <a:spcAft>
                  <a:spcPts val="0"/>
                </a:spcAft>
                <a:defRPr/>
              </a:pPr>
              <a:endParaRPr lang="en-US" dirty="0">
                <a:solidFill>
                  <a:srgbClr val="FFFFFF"/>
                </a:solidFill>
                <a:latin typeface="Perpetua" pitchFamily="18" charset="0"/>
              </a:endParaRPr>
            </a:p>
          </p:txBody>
        </p:sp>
      </p:grpSp>
      <p:sp>
        <p:nvSpPr>
          <p:cNvPr id="8" name="Прямоугольник 7"/>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рямоугольник 8"/>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11" name="Дата 3"/>
          <p:cNvSpPr>
            <a:spLocks noGrp="1"/>
          </p:cNvSpPr>
          <p:nvPr>
            <p:ph type="dt" sz="half" idx="10"/>
          </p:nvPr>
        </p:nvSpPr>
        <p:spPr/>
        <p:txBody>
          <a:bodyPr/>
          <a:lstStyle>
            <a:lvl1pPr>
              <a:defRPr/>
            </a:lvl1pPr>
          </a:lstStyle>
          <a:p>
            <a:pPr>
              <a:defRPr/>
            </a:pPr>
            <a:fld id="{67BEC259-50D4-4B0C-A2FC-5A3F97A5965B}" type="datetimeFigureOut">
              <a:rPr lang="ru-RU"/>
              <a:pPr>
                <a:defRPr/>
              </a:pPr>
              <a:t>29.02.2016</a:t>
            </a:fld>
            <a:endParaRPr lang="ru-RU" dirty="0"/>
          </a:p>
        </p:txBody>
      </p:sp>
      <p:sp>
        <p:nvSpPr>
          <p:cNvPr id="12" name="Нижний колонтитул 4"/>
          <p:cNvSpPr>
            <a:spLocks noGrp="1"/>
          </p:cNvSpPr>
          <p:nvPr>
            <p:ph type="ftr" sz="quarter" idx="11"/>
          </p:nvPr>
        </p:nvSpPr>
        <p:spPr>
          <a:xfrm>
            <a:off x="800100" y="6172200"/>
            <a:ext cx="4000500" cy="457200"/>
          </a:xfrm>
        </p:spPr>
        <p:txBody>
          <a:bodyPr/>
          <a:lstStyle>
            <a:lvl1pPr>
              <a:defRPr dirty="0"/>
            </a:lvl1pPr>
          </a:lstStyle>
          <a:p>
            <a:pPr>
              <a:defRPr/>
            </a:pPr>
            <a:endParaRPr lang="ru-RU"/>
          </a:p>
        </p:txBody>
      </p:sp>
      <p:sp>
        <p:nvSpPr>
          <p:cNvPr id="13" name="Номер слайда 5"/>
          <p:cNvSpPr>
            <a:spLocks noGrp="1"/>
          </p:cNvSpPr>
          <p:nvPr>
            <p:ph type="sldNum" sz="quarter" idx="12"/>
          </p:nvPr>
        </p:nvSpPr>
        <p:spPr>
          <a:xfrm>
            <a:off x="146050" y="6208713"/>
            <a:ext cx="457200" cy="457200"/>
          </a:xfrm>
        </p:spPr>
        <p:txBody>
          <a:bodyPr/>
          <a:lstStyle>
            <a:lvl1pPr>
              <a:defRPr/>
            </a:lvl1pPr>
          </a:lstStyle>
          <a:p>
            <a:pPr>
              <a:defRPr/>
            </a:pPr>
            <a:fld id="{5E504046-5322-488F-8D61-1FE5F8DEC37B}" type="slidenum">
              <a:rPr lang="ru-RU"/>
              <a:pPr>
                <a:defRPr/>
              </a:pPr>
              <a:t>‹#›</a:t>
            </a:fld>
            <a:endParaRPr lang="ru-RU"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7582F95-FA2A-4A78-9E7D-A15C56B9D916}" type="datetimeFigureOut">
              <a:rPr lang="ru-RU"/>
              <a:pPr>
                <a:defRPr/>
              </a:pPr>
              <a:t>29.02.2016</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7F3A7A7-A90F-472A-AADA-44FC582805A5}" type="slidenum">
              <a:rPr lang="ru-RU"/>
              <a:pPr>
                <a:defRPr/>
              </a:pPr>
              <a:t>‹#›</a:t>
            </a:fld>
            <a:endParaRPr lang="ru-RU"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0C62F881-A2FC-4883-8D95-FA0B3627D1F7}" type="datetimeFigureOut">
              <a:rPr lang="ru-RU"/>
              <a:pPr>
                <a:defRPr/>
              </a:pPr>
              <a:t>29.02.2016</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E95BDFBD-62F2-4F77-B6E2-4FBCA6C56F1D}" type="slidenum">
              <a:rPr lang="ru-RU"/>
              <a:pPr>
                <a:defRPr/>
              </a:pPr>
              <a:t>‹#›</a:t>
            </a:fld>
            <a:endParaRPr lang="ru-RU"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BDC1732-EFC5-40B0-B822-2DEAB0DEE38B}" type="datetimeFigureOut">
              <a:rPr lang="ru-RU"/>
              <a:pPr>
                <a:defRPr/>
              </a:pPr>
              <a:t>29.02.2016</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346730B-81FF-4E1E-BED6-0F32B8D463DD}" type="slidenum">
              <a:rPr lang="ru-RU"/>
              <a:pPr>
                <a:defRPr/>
              </a:pPr>
              <a:t>‹#›</a:t>
            </a:fld>
            <a:endParaRPr lang="ru-RU"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6513E69-6379-4109-861B-52957D765D2D}" type="datetimeFigureOut">
              <a:rPr lang="ru-RU"/>
              <a:pPr>
                <a:defRPr/>
              </a:pPr>
              <a:t>29.02.2016</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EF68915-3166-4C5C-9A11-3121993242F9}" type="slidenum">
              <a:rPr lang="ru-RU"/>
              <a:pPr>
                <a:defRPr/>
              </a:pPr>
              <a:t>‹#›</a:t>
            </a:fld>
            <a:endParaRPr lang="ru-RU"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7A32B8FB-F72F-4CC6-9AE8-AECEB29BF365}" type="datetimeFigureOut">
              <a:rPr lang="ru-RU"/>
              <a:pPr>
                <a:defRPr/>
              </a:pPr>
              <a:t>29.02.2016</a:t>
            </a:fld>
            <a:endParaRPr lang="ru-RU" dirty="0"/>
          </a:p>
        </p:txBody>
      </p:sp>
      <p:sp>
        <p:nvSpPr>
          <p:cNvPr id="8" name="Нижний колонтитул 5"/>
          <p:cNvSpPr>
            <a:spLocks noGrp="1"/>
          </p:cNvSpPr>
          <p:nvPr>
            <p:ph type="ftr" sz="quarter" idx="11"/>
          </p:nvPr>
        </p:nvSpPr>
        <p:spPr/>
        <p:txBody>
          <a:bodyPr/>
          <a:lstStyle>
            <a:lvl1pPr>
              <a:defRPr dirty="0"/>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96A53B19-D6D7-457D-983E-37C05F52D85E}" type="slidenum">
              <a:rPr lang="ru-RU"/>
              <a:pPr>
                <a:defRPr/>
              </a:pPr>
              <a:t>‹#›</a:t>
            </a:fld>
            <a:endParaRPr lang="ru-RU"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6D98BBA2-046D-4F96-8604-5392CD91EEE6}" type="datetimeFigureOut">
              <a:rPr lang="ru-RU"/>
              <a:pPr>
                <a:defRPr/>
              </a:pPr>
              <a:t>29.02.2016</a:t>
            </a:fld>
            <a:endParaRPr lang="ru-RU" dirty="0"/>
          </a:p>
        </p:txBody>
      </p:sp>
      <p:sp>
        <p:nvSpPr>
          <p:cNvPr id="9" name="Нижний колонтитул 5"/>
          <p:cNvSpPr>
            <a:spLocks noGrp="1"/>
          </p:cNvSpPr>
          <p:nvPr>
            <p:ph type="ftr" sz="quarter" idx="11"/>
          </p:nvPr>
        </p:nvSpPr>
        <p:spPr>
          <a:xfrm>
            <a:off x="914400" y="6172200"/>
            <a:ext cx="3886200" cy="457200"/>
          </a:xfrm>
        </p:spPr>
        <p:txBody>
          <a:bodyPr/>
          <a:lstStyle>
            <a:lvl1pPr>
              <a:defRPr dirty="0"/>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571060EC-FE6F-47A9-B760-50DE76F3029C}" type="slidenum">
              <a:rPr lang="ru-RU"/>
              <a:pPr>
                <a:defRPr/>
              </a:pPr>
              <a:t>‹#›</a:t>
            </a:fld>
            <a:endParaRPr lang="ru-RU"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1E02161-BC17-43C9-A989-87AEB700084D}" type="datetimeFigureOut">
              <a:rPr lang="ru-RU"/>
              <a:pPr>
                <a:defRPr/>
              </a:pPr>
              <a:t>29.02.2016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20BDB72-9BCD-4F8A-B611-7189031727AB}" type="slidenum">
              <a:rPr lang="ru-RU"/>
              <a:pPr>
                <a:defRPr/>
              </a:pPr>
              <a:t>‹#›</a:t>
            </a:fld>
            <a:endParaRPr lang="ru-RU"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EB2117D-6E2D-4C4F-B967-67C1A26CAF14}" type="datetimeFigureOut">
              <a:rPr lang="ru-RU"/>
              <a:pPr>
                <a:defRPr/>
              </a:pPr>
              <a:t>29.02.2016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F3C0BBC-64D3-463A-ADFC-A81B5C42DF61}" type="slidenum">
              <a:rPr lang="ru-RU"/>
              <a:pPr>
                <a:defRPr/>
              </a:pPr>
              <a:t>‹#›</a:t>
            </a:fld>
            <a:endParaRPr lang="ru-RU"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Прямоугольник 7"/>
          <p:cNvGrpSpPr>
            <a:grpSpLocks/>
          </p:cNvGrpSpPr>
          <p:nvPr/>
        </p:nvGrpSpPr>
        <p:grpSpPr bwMode="auto">
          <a:xfrm>
            <a:off x="2663825" y="-6350"/>
            <a:ext cx="6486525" cy="6870700"/>
            <a:chOff x="1678" y="-4"/>
            <a:chExt cx="4086" cy="4328"/>
          </a:xfrm>
        </p:grpSpPr>
        <p:pic>
          <p:nvPicPr>
            <p:cNvPr id="5" name="Прямоугольник 7"/>
            <p:cNvPicPr>
              <a:picLocks noChangeArrowheads="1"/>
            </p:cNvPicPr>
            <p:nvPr/>
          </p:nvPicPr>
          <p:blipFill>
            <a:blip r:embed="rId3"/>
            <a:srcRect/>
            <a:stretch>
              <a:fillRect/>
            </a:stretch>
          </p:blipFill>
          <p:spPr bwMode="auto">
            <a:xfrm>
              <a:off x="1678" y="-4"/>
              <a:ext cx="4086" cy="4328"/>
            </a:xfrm>
            <a:prstGeom prst="rect">
              <a:avLst/>
            </a:prstGeom>
            <a:noFill/>
            <a:ln w="9525">
              <a:noFill/>
              <a:miter lim="800000"/>
              <a:headEnd/>
              <a:tailEnd/>
            </a:ln>
          </p:spPr>
        </p:pic>
        <p:sp>
          <p:nvSpPr>
            <p:cNvPr id="6" name="Text Box 3"/>
            <p:cNvSpPr txBox="1">
              <a:spLocks noChangeArrowheads="1"/>
            </p:cNvSpPr>
            <p:nvPr/>
          </p:nvSpPr>
          <p:spPr bwMode="auto">
            <a:xfrm>
              <a:off x="1680" y="0"/>
              <a:ext cx="4080" cy="4320"/>
            </a:xfrm>
            <a:prstGeom prst="rect">
              <a:avLst/>
            </a:prstGeom>
            <a:noFill/>
            <a:ln w="9525">
              <a:noFill/>
              <a:miter lim="800000"/>
              <a:headEnd/>
              <a:tailEnd/>
            </a:ln>
          </p:spPr>
          <p:txBody>
            <a:bodyPr anchor="ctr"/>
            <a:lstStyle/>
            <a:p>
              <a:pPr algn="ctr" fontAlgn="auto">
                <a:spcBef>
                  <a:spcPts val="0"/>
                </a:spcBef>
                <a:spcAft>
                  <a:spcPts val="0"/>
                </a:spcAft>
                <a:defRPr/>
              </a:pPr>
              <a:endParaRPr lang="en-US" dirty="0">
                <a:solidFill>
                  <a:srgbClr val="FFFFFF"/>
                </a:solidFill>
                <a:latin typeface="Trebuchet MS" pitchFamily="34" charset="0"/>
              </a:endParaRPr>
            </a:p>
          </p:txBody>
        </p:sp>
      </p:grpSp>
      <p:sp>
        <p:nvSpPr>
          <p:cNvPr id="7" name="Прямая соединительная линия 6"/>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8"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B6FA330B-82D0-4915-AE5E-5D597032F29A}" type="datetimeFigureOut">
              <a:rPr lang="ru-RU"/>
              <a:pPr>
                <a:defRPr/>
              </a:pPr>
              <a:t>29.02.2016</a:t>
            </a:fld>
            <a:endParaRPr lang="ru-RU" dirty="0"/>
          </a:p>
        </p:txBody>
      </p:sp>
      <p:sp>
        <p:nvSpPr>
          <p:cNvPr id="9" name="Нижний колонтитул 17"/>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lang="ru-RU"/>
          </a:p>
        </p:txBody>
      </p:sp>
      <p:sp>
        <p:nvSpPr>
          <p:cNvPr id="10"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010FEA8-F1D0-469E-8D23-651B62773D23}"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CAAED7-677F-4FB4-BB9B-09F835E3B58E}" type="slidenum">
              <a:rPr lang="ru-RU"/>
              <a:pPr>
                <a:defRPr/>
              </a:pPr>
              <a:t>‹#›</a:t>
            </a:fld>
            <a:endParaRPr lang="ru-RU"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9A41E120-3871-4C4C-8678-5868553396A6}" type="datetimeFigureOut">
              <a:rPr lang="ru-RU"/>
              <a:pPr>
                <a:defRPr/>
              </a:pPr>
              <a:t>29.02.2016</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09049E58-004C-4A8C-8B61-0C9837070D05}" type="slidenum">
              <a:rPr lang="ru-RU"/>
              <a:pPr>
                <a:defRPr/>
              </a:pPr>
              <a:t>‹#›</a:t>
            </a:fld>
            <a:endParaRPr lang="ru-RU"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8E29E07-4B0F-4F88-A340-254DF66545C7}" type="datetimeFigureOut">
              <a:rPr lang="ru-RU"/>
              <a:pPr>
                <a:defRPr/>
              </a:pPr>
              <a:t>29.02.2016</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dirty="0">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30B8B2AA-438E-4322-A74C-92DFDA4E47BC}"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B19B73E1-AC35-48CF-A43F-B5286FD0D4B7}" type="datetimeFigureOut">
              <a:rPr lang="ru-RU"/>
              <a:pPr>
                <a:defRPr/>
              </a:pPr>
              <a:t>29.02.2016</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A4366A51-F071-405C-BE4D-FCB670508363}" type="slidenum">
              <a:rPr lang="ru-RU"/>
              <a:pPr>
                <a:defRPr/>
              </a:pPr>
              <a:t>‹#›</a:t>
            </a:fld>
            <a:endParaRPr lang="ru-RU"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103472DC-D7BA-4708-8084-0D61847971B6}" type="datetimeFigureOut">
              <a:rPr lang="ru-RU"/>
              <a:pPr>
                <a:defRPr/>
              </a:pPr>
              <a:t>29.02.2016</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A6E271BC-5BC8-4A45-8EC5-8639799E2215}" type="slidenum">
              <a:rPr lang="ru-RU"/>
              <a:pPr>
                <a:defRPr/>
              </a:pPr>
              <a:t>‹#›</a:t>
            </a:fld>
            <a:endParaRPr lang="ru-RU"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29DBEFA4-79CD-4206-903C-EF0573C30048}" type="datetimeFigureOut">
              <a:rPr lang="ru-RU"/>
              <a:pPr>
                <a:defRPr/>
              </a:pPr>
              <a:t>29.02.2016</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8F2B794F-5B11-446A-BF36-2E8E51080170}" type="slidenum">
              <a:rPr lang="ru-RU"/>
              <a:pPr>
                <a:defRPr/>
              </a:pPr>
              <a:t>‹#›</a:t>
            </a:fld>
            <a:endParaRPr lang="ru-RU"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86B208EB-F586-4432-ABE7-20CAD7C8E1C2}" type="datetimeFigureOut">
              <a:rPr lang="ru-RU"/>
              <a:pPr>
                <a:defRPr/>
              </a:pPr>
              <a:t>29.02.2016</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1783EA45-5972-4E26-A730-64B3C7F5D3A2}" type="slidenum">
              <a:rPr lang="ru-RU"/>
              <a:pPr>
                <a:defRPr/>
              </a:pPr>
              <a:t>‹#›</a:t>
            </a:fld>
            <a:endParaRPr lang="ru-RU"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A880294F-9745-459B-94C0-F6F9DC39A44D}" type="datetimeFigureOut">
              <a:rPr lang="ru-RU"/>
              <a:pPr>
                <a:defRPr/>
              </a:pPr>
              <a:t>29.02.2016</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C69EC4B7-3F8F-4BEC-BE3B-100421AD0F61}" type="slidenum">
              <a:rPr lang="ru-RU"/>
              <a:pPr>
                <a:defRPr/>
              </a:pPr>
              <a:t>‹#›</a:t>
            </a:fld>
            <a:endParaRPr lang="ru-RU"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2DC62015-EC20-4541-B385-684CBA042D70}" type="datetimeFigureOut">
              <a:rPr lang="ru-RU"/>
              <a:pPr>
                <a:defRPr/>
              </a:pPr>
              <a:t>29.02.2016</a:t>
            </a:fld>
            <a:endParaRPr lang="ru-RU" dirty="0"/>
          </a:p>
        </p:txBody>
      </p:sp>
      <p:sp>
        <p:nvSpPr>
          <p:cNvPr id="8" name="Нижний колонтитул 5"/>
          <p:cNvSpPr>
            <a:spLocks noGrp="1"/>
          </p:cNvSpPr>
          <p:nvPr>
            <p:ph type="ftr" sz="quarter" idx="11"/>
          </p:nvPr>
        </p:nvSpPr>
        <p:spPr/>
        <p:txBody>
          <a:bodyPr/>
          <a:lstStyle>
            <a:lvl1pPr>
              <a:defRPr dirty="0"/>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A81D8488-82F9-451D-A06B-32D0E6CCE152}"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C69772D1-4EC8-460F-B7EA-FB1C3E0A4125}" type="datetimeFigureOut">
              <a:rPr lang="ru-RU"/>
              <a:pPr>
                <a:defRPr/>
              </a:pPr>
              <a:t>29.02.2016</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2672C16A-8EAC-4B4B-A546-032C2DA7E240}" type="slidenum">
              <a:rPr lang="ru-RU"/>
              <a:pPr>
                <a:defRPr/>
              </a:pPr>
              <a:t>‹#›</a:t>
            </a:fld>
            <a:endParaRPr lang="ru-RU"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9FC5BBD8-B470-4EF1-83EF-C4637706A6D2}" type="datetimeFigureOut">
              <a:rPr lang="ru-RU"/>
              <a:pPr>
                <a:defRPr/>
              </a:pPr>
              <a:t>29.02.2016</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dirty="0"/>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ABEC5B12-A9B3-465C-891F-4C2203ABA70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1CFA4FC-65CA-4091-ACCF-07D3C13B4903}"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9F171E-BFF2-47C7-B553-6E4243938754}"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C99BD9-583F-4A0C-AA89-D3A1BD55CA07}"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DE32564-8C60-447F-BCED-3F2BE0B30D3D}"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3F5360B-1966-407A-A014-136AABB181B5}"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B156BB3-B9C1-4845-9CAF-785DF15AA1E2}" type="slidenum">
              <a:rPr lang="ru-RU"/>
              <a:pPr>
                <a:defRPr/>
              </a:pPr>
              <a:t>‹#›</a:t>
            </a:fld>
            <a:endParaRPr lang="ru-RU" dirty="0"/>
          </a:p>
        </p:txBody>
      </p:sp>
    </p:spTree>
  </p:cSld>
  <p:clrMapOvr>
    <a:masterClrMapping/>
  </p:clrMapOvr>
  <p:transition spd="med" advClick="0" advTm="7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B3DF75-0DAE-40EF-A0A8-C85A5D31F4FE}" type="slidenum">
              <a:rPr lang="ru-RU"/>
              <a:pPr>
                <a:defRPr/>
              </a:pPr>
              <a:t>‹#›</a:t>
            </a:fld>
            <a:endParaRPr lang="ru-RU" dirty="0"/>
          </a:p>
        </p:txBody>
      </p:sp>
    </p:spTree>
  </p:cSld>
  <p:clrMapOvr>
    <a:masterClrMapping/>
  </p:clrMapOvr>
  <p:transition spd="med" advClick="0" advTm="7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53BEBEE-2EC8-4E67-8402-C136A0D28B8B}" type="slidenum">
              <a:rPr lang="ru-RU"/>
              <a:pPr>
                <a:defRPr/>
              </a:pPr>
              <a:t>‹#›</a:t>
            </a:fld>
            <a:endParaRPr lang="ru-RU" dirty="0"/>
          </a:p>
        </p:txBody>
      </p:sp>
    </p:spTree>
  </p:cSld>
  <p:clrMapOvr>
    <a:masterClrMapping/>
  </p:clrMapOvr>
  <p:transition spd="med" advClick="0" advTm="7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D003E8-454C-4BCC-BC52-3D486643D411}" type="slidenum">
              <a:rPr lang="ru-RU"/>
              <a:pPr>
                <a:defRPr/>
              </a:pPr>
              <a:t>‹#›</a:t>
            </a:fld>
            <a:endParaRPr lang="ru-RU" dirty="0"/>
          </a:p>
        </p:txBody>
      </p:sp>
    </p:spTree>
  </p:cSld>
  <p:clrMapOvr>
    <a:masterClrMapping/>
  </p:clrMapOvr>
  <p:transition spd="med" advClick="0" advTm="7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AA74A73-BF3C-4D08-B4E6-82F326D330C1}" type="slidenum">
              <a:rPr lang="ru-RU"/>
              <a:pPr>
                <a:defRPr/>
              </a:pPr>
              <a:t>‹#›</a:t>
            </a:fld>
            <a:endParaRPr lang="ru-RU" dirty="0"/>
          </a:p>
        </p:txBody>
      </p:sp>
    </p:spTree>
  </p:cSld>
  <p:clrMapOvr>
    <a:masterClrMapping/>
  </p:clrMapOvr>
  <p:transition spd="med" advClick="0" advTm="7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395BA52-51F7-4648-A4DD-CB3989C942A5}" type="slidenum">
              <a:rPr lang="ru-RU"/>
              <a:pPr>
                <a:defRPr/>
              </a:pPr>
              <a:t>‹#›</a:t>
            </a:fld>
            <a:endParaRPr lang="ru-RU" dirty="0"/>
          </a:p>
        </p:txBody>
      </p:sp>
    </p:spTree>
  </p:cSld>
  <p:clrMapOvr>
    <a:masterClrMapping/>
  </p:clrMapOvr>
  <p:transition spd="med" advClick="0" advTm="7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4611304-809C-4143-9FCB-7F255DCEF70B}" type="slidenum">
              <a:rPr lang="ru-RU"/>
              <a:pPr>
                <a:defRPr/>
              </a:pPr>
              <a:t>‹#›</a:t>
            </a:fld>
            <a:endParaRPr lang="ru-RU" dirty="0"/>
          </a:p>
        </p:txBody>
      </p:sp>
    </p:spTree>
  </p:cSld>
  <p:clrMapOvr>
    <a:masterClrMapping/>
  </p:clrMapOvr>
  <p:transition spd="med" advClick="0" advTm="7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20A6CAFC-241E-44C6-8242-C07A7F56E6C9}"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E225DE-7B9B-4514-8157-F50DA621BF09}"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AD029F6-24D5-4CE9-B0DC-8C9A99974F56}" type="slidenum">
              <a:rPr lang="ru-RU"/>
              <a:pPr>
                <a:defRPr/>
              </a:pPr>
              <a:t>‹#›</a:t>
            </a:fld>
            <a:endParaRPr lang="ru-RU" dirty="0"/>
          </a:p>
        </p:txBody>
      </p:sp>
    </p:spTree>
  </p:cSld>
  <p:clrMapOvr>
    <a:masterClrMapping/>
  </p:clrMapOvr>
  <p:transition spd="med" advClick="0" advTm="7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5EFF1C-E4BC-4B71-AA87-284D33282987}" type="slidenum">
              <a:rPr lang="ru-RU"/>
              <a:pPr>
                <a:defRPr/>
              </a:pPr>
              <a:t>‹#›</a:t>
            </a:fld>
            <a:endParaRPr lang="ru-RU" dirty="0"/>
          </a:p>
        </p:txBody>
      </p:sp>
    </p:spTree>
  </p:cSld>
  <p:clrMapOvr>
    <a:masterClrMapping/>
  </p:clrMapOvr>
  <p:transition spd="med" advClick="0" advTm="7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26D5CB-8AA2-45A0-A357-27B04414B845}" type="slidenum">
              <a:rPr lang="ru-RU"/>
              <a:pPr>
                <a:defRPr/>
              </a:pPr>
              <a:t>‹#›</a:t>
            </a:fld>
            <a:endParaRPr lang="ru-RU" dirty="0"/>
          </a:p>
        </p:txBody>
      </p:sp>
    </p:spTree>
  </p:cSld>
  <p:clrMapOvr>
    <a:masterClrMapping/>
  </p:clrMapOvr>
  <p:transition spd="med" advClick="0" advTm="7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91E13C-AD2D-4CA6-BA2B-400CB4FF35E2}" type="slidenum">
              <a:rPr lang="ru-RU"/>
              <a:pPr>
                <a:defRPr/>
              </a:pPr>
              <a:t>‹#›</a:t>
            </a:fld>
            <a:endParaRPr lang="ru-RU" dirty="0"/>
          </a:p>
        </p:txBody>
      </p:sp>
    </p:spTree>
  </p:cSld>
  <p:clrMapOvr>
    <a:masterClrMapping/>
  </p:clrMapOvr>
  <p:transition spd="med" advClick="0" advTm="7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9A2C37-B860-4A58-9D09-AF936C105F5E}"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283FACD-1388-427D-8660-57D256B8E1B9}"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A31C64-55B1-4FFC-999A-AD2F7F00E398}"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CFA9B4D-68EA-4471-9D86-D348BA7CB7D1}" type="slidenum">
              <a:rPr lang="ru-RU"/>
              <a:pPr>
                <a:defRPr/>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2B2BF37-F721-4506-B0F5-05C652C759EA}" type="slidenum">
              <a:rPr lang="ru-RU"/>
              <a:pPr>
                <a:defRPr/>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A60991E-A7B5-4CC9-A1BB-997187E2E9F4}"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46C212B2-D295-453A-858E-A7760553D440}"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AB67DF7-73AD-4C65-AF49-1C1F1721EB06}" type="slidenum">
              <a:rPr lang="ru-RU"/>
              <a:pPr>
                <a:defRPr/>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2F32016-375E-43BE-A3D8-1D781736733C}" type="slidenum">
              <a:rPr lang="ru-RU"/>
              <a:pPr>
                <a:defRPr/>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5877801-4F75-46FB-9B96-4D0B4A7B3F0E}" type="slidenum">
              <a:rPr lang="ru-RU"/>
              <a:pPr>
                <a:defRPr/>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28A9AB-BCE8-4A5F-9A79-AB6E23BF434C}" type="slidenum">
              <a:rPr lang="ru-RU"/>
              <a:pPr>
                <a:defRPr/>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5141DB-3DF6-4CB4-B3B1-BD9720BDF61C}" type="slidenum">
              <a:rPr lang="ru-RU"/>
              <a:pPr>
                <a:defRPr/>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2C990F-AB7E-4D55-9C0F-EA5AAEF1035F}" type="slidenum">
              <a:rPr lang="ru-RU"/>
              <a:pPr>
                <a:defRPr/>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kumimoji="1" lang="ru-RU"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fontAlgn="auto">
                <a:spcBef>
                  <a:spcPts val="0"/>
                </a:spcBef>
                <a:spcAft>
                  <a:spcPts val="0"/>
                </a:spcAft>
                <a:defRPr/>
              </a:pPr>
              <a:endParaRPr kumimoji="1" lang="ru-RU"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fontAlgn="auto">
                <a:spcBef>
                  <a:spcPts val="0"/>
                </a:spcBef>
                <a:spcAft>
                  <a:spcPts val="0"/>
                </a:spcAft>
                <a:defRPr/>
              </a:pPr>
              <a:endParaRPr lang="ru-RU" dirty="0">
                <a:latin typeface="+mn-lt"/>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fontAlgn="auto">
                <a:spcBef>
                  <a:spcPts val="0"/>
                </a:spcBef>
                <a:spcAft>
                  <a:spcPts val="0"/>
                </a:spcAft>
                <a:defRPr/>
              </a:pPr>
              <a:endParaRPr lang="ru-RU" dirty="0">
                <a:latin typeface="+mn-lt"/>
              </a:endParaRPr>
            </a:p>
          </p:txBody>
        </p:sp>
      </p:grpSp>
      <p:sp>
        <p:nvSpPr>
          <p:cNvPr id="33997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ru-RU" smtClean="0"/>
              <a:t>Образец подзаголовка</a:t>
            </a:r>
            <a:endParaRPr lang="ru-RU"/>
          </a:p>
        </p:txBody>
      </p:sp>
      <p:sp>
        <p:nvSpPr>
          <p:cNvPr id="3399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ru-RU" smtClean="0"/>
              <a:t>Образец заголовка</a:t>
            </a:r>
            <a:endParaRPr lang="ru-RU"/>
          </a:p>
        </p:txBody>
      </p:sp>
      <p:sp>
        <p:nvSpPr>
          <p:cNvPr id="10" name="Rectangle 9"/>
          <p:cNvSpPr>
            <a:spLocks noGrp="1" noChangeArrowheads="1"/>
          </p:cNvSpPr>
          <p:nvPr>
            <p:ph type="dt" sz="quarter" idx="10"/>
          </p:nvPr>
        </p:nvSpPr>
        <p:spPr/>
        <p:txBody>
          <a:bodyPr/>
          <a:lstStyle>
            <a:lvl1pPr>
              <a:defRPr dirty="0">
                <a:solidFill>
                  <a:schemeClr val="bg1"/>
                </a:solidFill>
              </a:defRPr>
            </a:lvl1pPr>
          </a:lstStyle>
          <a:p>
            <a:pPr>
              <a:defRPr/>
            </a:pPr>
            <a:endParaRPr lang="ru-RU"/>
          </a:p>
        </p:txBody>
      </p:sp>
      <p:sp>
        <p:nvSpPr>
          <p:cNvPr id="11" name="Rectangle 10"/>
          <p:cNvSpPr>
            <a:spLocks noGrp="1" noChangeArrowheads="1"/>
          </p:cNvSpPr>
          <p:nvPr>
            <p:ph type="ftr" sz="quarter" idx="11"/>
          </p:nvPr>
        </p:nvSpPr>
        <p:spPr/>
        <p:txBody>
          <a:bodyPr/>
          <a:lstStyle>
            <a:lvl1pPr algn="r">
              <a:defRPr dirty="0"/>
            </a:lvl1pPr>
          </a:lstStyle>
          <a:p>
            <a:pPr>
              <a:defRPr/>
            </a:pPr>
            <a:endParaRPr lang="ru-RU"/>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24C255E1-5B68-410E-89D2-D0894F26456C}" type="slidenum">
              <a:rPr lang="ru-RU"/>
              <a:pPr>
                <a:defRPr/>
              </a:pPr>
              <a:t>‹#›</a:t>
            </a:fld>
            <a:endParaRPr lang="ru-RU" dirty="0"/>
          </a:p>
        </p:txBody>
      </p:sp>
    </p:spTree>
  </p:cSld>
  <p:clrMapOvr>
    <a:masterClrMapping/>
  </p:clrMapOvr>
  <p:transition>
    <p:push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dirty="0"/>
            </a:lvl1pPr>
          </a:lstStyle>
          <a:p>
            <a:pPr>
              <a:defRPr/>
            </a:pPr>
            <a:endParaRPr lang="ru-RU"/>
          </a:p>
        </p:txBody>
      </p:sp>
      <p:sp>
        <p:nvSpPr>
          <p:cNvPr id="5" name="Rectangle 12"/>
          <p:cNvSpPr>
            <a:spLocks noGrp="1" noChangeArrowheads="1"/>
          </p:cNvSpPr>
          <p:nvPr>
            <p:ph type="ftr" sz="quarter" idx="11"/>
          </p:nvPr>
        </p:nvSpPr>
        <p:spPr/>
        <p:txBody>
          <a:bodyPr/>
          <a:lstStyle>
            <a:lvl1pPr>
              <a:defRPr dirty="0"/>
            </a:lvl1pPr>
          </a:lstStyle>
          <a:p>
            <a:pPr>
              <a:defRPr/>
            </a:pPr>
            <a:endParaRPr lang="ru-RU"/>
          </a:p>
        </p:txBody>
      </p:sp>
      <p:sp>
        <p:nvSpPr>
          <p:cNvPr id="6" name="Rectangle 13"/>
          <p:cNvSpPr>
            <a:spLocks noGrp="1" noChangeArrowheads="1"/>
          </p:cNvSpPr>
          <p:nvPr>
            <p:ph type="sldNum" sz="quarter" idx="12"/>
          </p:nvPr>
        </p:nvSpPr>
        <p:spPr/>
        <p:txBody>
          <a:bodyPr/>
          <a:lstStyle>
            <a:lvl1pPr>
              <a:defRPr smtClean="0"/>
            </a:lvl1pPr>
          </a:lstStyle>
          <a:p>
            <a:pPr>
              <a:defRPr/>
            </a:pPr>
            <a:fld id="{AD8DF316-56DE-47A2-8C35-0BE7B4717092}" type="slidenum">
              <a:rPr lang="ru-RU"/>
              <a:pPr>
                <a:defRPr/>
              </a:pPr>
              <a:t>‹#›</a:t>
            </a:fld>
            <a:endParaRPr lang="ru-RU" dirty="0"/>
          </a:p>
        </p:txBody>
      </p:sp>
    </p:spTree>
  </p:cSld>
  <p:clrMapOvr>
    <a:masterClrMapping/>
  </p:clrMapOvr>
  <p:transition>
    <p:push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p:txBody>
          <a:bodyPr/>
          <a:lstStyle>
            <a:lvl1pPr>
              <a:defRPr dirty="0"/>
            </a:lvl1pPr>
          </a:lstStyle>
          <a:p>
            <a:pPr>
              <a:defRPr/>
            </a:pPr>
            <a:endParaRPr lang="ru-RU"/>
          </a:p>
        </p:txBody>
      </p:sp>
      <p:sp>
        <p:nvSpPr>
          <p:cNvPr id="5" name="Rectangle 12"/>
          <p:cNvSpPr>
            <a:spLocks noGrp="1" noChangeArrowheads="1"/>
          </p:cNvSpPr>
          <p:nvPr>
            <p:ph type="ftr" sz="quarter" idx="11"/>
          </p:nvPr>
        </p:nvSpPr>
        <p:spPr/>
        <p:txBody>
          <a:bodyPr/>
          <a:lstStyle>
            <a:lvl1pPr>
              <a:defRPr dirty="0"/>
            </a:lvl1pPr>
          </a:lstStyle>
          <a:p>
            <a:pPr>
              <a:defRPr/>
            </a:pPr>
            <a:endParaRPr lang="ru-RU"/>
          </a:p>
        </p:txBody>
      </p:sp>
      <p:sp>
        <p:nvSpPr>
          <p:cNvPr id="6" name="Rectangle 13"/>
          <p:cNvSpPr>
            <a:spLocks noGrp="1" noChangeArrowheads="1"/>
          </p:cNvSpPr>
          <p:nvPr>
            <p:ph type="sldNum" sz="quarter" idx="12"/>
          </p:nvPr>
        </p:nvSpPr>
        <p:spPr/>
        <p:txBody>
          <a:bodyPr/>
          <a:lstStyle>
            <a:lvl1pPr>
              <a:defRPr smtClean="0"/>
            </a:lvl1pPr>
          </a:lstStyle>
          <a:p>
            <a:pPr>
              <a:defRPr/>
            </a:pPr>
            <a:fld id="{9BBC47D2-B5C0-48BF-9DFC-87761ED30810}" type="slidenum">
              <a:rPr lang="ru-RU"/>
              <a:pPr>
                <a:defRPr/>
              </a:pPr>
              <a:t>‹#›</a:t>
            </a:fld>
            <a:endParaRPr lang="ru-RU" dirty="0"/>
          </a:p>
        </p:txBody>
      </p:sp>
    </p:spTree>
  </p:cSld>
  <p:clrMapOvr>
    <a:masterClrMapping/>
  </p:clrMapOvr>
  <p:transition>
    <p:push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p:txBody>
          <a:bodyPr/>
          <a:lstStyle>
            <a:lvl1pPr>
              <a:defRPr dirty="0"/>
            </a:lvl1pPr>
          </a:lstStyle>
          <a:p>
            <a:pPr>
              <a:defRPr/>
            </a:pPr>
            <a:endParaRPr lang="ru-RU"/>
          </a:p>
        </p:txBody>
      </p:sp>
      <p:sp>
        <p:nvSpPr>
          <p:cNvPr id="6" name="Rectangle 12"/>
          <p:cNvSpPr>
            <a:spLocks noGrp="1" noChangeArrowheads="1"/>
          </p:cNvSpPr>
          <p:nvPr>
            <p:ph type="ftr" sz="quarter" idx="11"/>
          </p:nvPr>
        </p:nvSpPr>
        <p:spPr/>
        <p:txBody>
          <a:bodyPr/>
          <a:lstStyle>
            <a:lvl1pPr>
              <a:defRPr dirty="0"/>
            </a:lvl1pPr>
          </a:lstStyle>
          <a:p>
            <a:pPr>
              <a:defRPr/>
            </a:pPr>
            <a:endParaRPr lang="ru-RU"/>
          </a:p>
        </p:txBody>
      </p:sp>
      <p:sp>
        <p:nvSpPr>
          <p:cNvPr id="7" name="Rectangle 13"/>
          <p:cNvSpPr>
            <a:spLocks noGrp="1" noChangeArrowheads="1"/>
          </p:cNvSpPr>
          <p:nvPr>
            <p:ph type="sldNum" sz="quarter" idx="12"/>
          </p:nvPr>
        </p:nvSpPr>
        <p:spPr/>
        <p:txBody>
          <a:bodyPr/>
          <a:lstStyle>
            <a:lvl1pPr>
              <a:defRPr smtClean="0"/>
            </a:lvl1pPr>
          </a:lstStyle>
          <a:p>
            <a:pPr>
              <a:defRPr/>
            </a:pPr>
            <a:fld id="{9147200D-E997-42EC-9687-5F69232F7B98}" type="slidenum">
              <a:rPr lang="ru-RU"/>
              <a:pPr>
                <a:defRPr/>
              </a:pPr>
              <a:t>‹#›</a:t>
            </a:fld>
            <a:endParaRPr lang="ru-RU" dirty="0"/>
          </a:p>
        </p:txBody>
      </p:sp>
    </p:spTree>
  </p:cSld>
  <p:clrMapOvr>
    <a:masterClrMapping/>
  </p:clrMapOvr>
  <p:transition>
    <p:push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p:txBody>
          <a:bodyPr/>
          <a:lstStyle>
            <a:lvl1pPr>
              <a:defRPr dirty="0"/>
            </a:lvl1pPr>
          </a:lstStyle>
          <a:p>
            <a:pPr>
              <a:defRPr/>
            </a:pPr>
            <a:endParaRPr lang="ru-RU"/>
          </a:p>
        </p:txBody>
      </p:sp>
      <p:sp>
        <p:nvSpPr>
          <p:cNvPr id="8" name="Rectangle 12"/>
          <p:cNvSpPr>
            <a:spLocks noGrp="1" noChangeArrowheads="1"/>
          </p:cNvSpPr>
          <p:nvPr>
            <p:ph type="ftr" sz="quarter" idx="11"/>
          </p:nvPr>
        </p:nvSpPr>
        <p:spPr/>
        <p:txBody>
          <a:bodyPr/>
          <a:lstStyle>
            <a:lvl1pPr>
              <a:defRPr dirty="0"/>
            </a:lvl1pPr>
          </a:lstStyle>
          <a:p>
            <a:pPr>
              <a:defRPr/>
            </a:pPr>
            <a:endParaRPr lang="ru-RU"/>
          </a:p>
        </p:txBody>
      </p:sp>
      <p:sp>
        <p:nvSpPr>
          <p:cNvPr id="9" name="Rectangle 13"/>
          <p:cNvSpPr>
            <a:spLocks noGrp="1" noChangeArrowheads="1"/>
          </p:cNvSpPr>
          <p:nvPr>
            <p:ph type="sldNum" sz="quarter" idx="12"/>
          </p:nvPr>
        </p:nvSpPr>
        <p:spPr/>
        <p:txBody>
          <a:bodyPr/>
          <a:lstStyle>
            <a:lvl1pPr>
              <a:defRPr smtClean="0"/>
            </a:lvl1pPr>
          </a:lstStyle>
          <a:p>
            <a:pPr>
              <a:defRPr/>
            </a:pPr>
            <a:fld id="{8CEEFF4D-E10A-40C2-AEC2-3229972941FC}" type="slidenum">
              <a:rPr lang="ru-RU"/>
              <a:pPr>
                <a:defRPr/>
              </a:pPr>
              <a:t>‹#›</a:t>
            </a:fld>
            <a:endParaRPr lang="ru-RU" dirty="0"/>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D0D5F73E-21DC-48CB-A38D-1A74EA87DA5C}" type="datetimeFigureOut">
              <a:rPr lang="ru-RU"/>
              <a:pPr>
                <a:defRPr/>
              </a:pPr>
              <a:t>29.02.2016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7965253-85C5-42D5-B8AE-1E772418E4DD}" type="slidenum">
              <a:rPr lang="ru-RU"/>
              <a:pPr>
                <a:defRPr/>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p:txBody>
          <a:bodyPr/>
          <a:lstStyle>
            <a:lvl1pPr>
              <a:defRPr dirty="0"/>
            </a:lvl1pPr>
          </a:lstStyle>
          <a:p>
            <a:pPr>
              <a:defRPr/>
            </a:pPr>
            <a:endParaRPr lang="ru-RU"/>
          </a:p>
        </p:txBody>
      </p:sp>
      <p:sp>
        <p:nvSpPr>
          <p:cNvPr id="4" name="Rectangle 12"/>
          <p:cNvSpPr>
            <a:spLocks noGrp="1" noChangeArrowheads="1"/>
          </p:cNvSpPr>
          <p:nvPr>
            <p:ph type="ftr" sz="quarter" idx="11"/>
          </p:nvPr>
        </p:nvSpPr>
        <p:spPr/>
        <p:txBody>
          <a:bodyPr/>
          <a:lstStyle>
            <a:lvl1pPr>
              <a:defRPr dirty="0"/>
            </a:lvl1pPr>
          </a:lstStyle>
          <a:p>
            <a:pPr>
              <a:defRPr/>
            </a:pPr>
            <a:endParaRPr lang="ru-RU"/>
          </a:p>
        </p:txBody>
      </p:sp>
      <p:sp>
        <p:nvSpPr>
          <p:cNvPr id="5" name="Rectangle 13"/>
          <p:cNvSpPr>
            <a:spLocks noGrp="1" noChangeArrowheads="1"/>
          </p:cNvSpPr>
          <p:nvPr>
            <p:ph type="sldNum" sz="quarter" idx="12"/>
          </p:nvPr>
        </p:nvSpPr>
        <p:spPr/>
        <p:txBody>
          <a:bodyPr/>
          <a:lstStyle>
            <a:lvl1pPr>
              <a:defRPr smtClean="0"/>
            </a:lvl1pPr>
          </a:lstStyle>
          <a:p>
            <a:pPr>
              <a:defRPr/>
            </a:pPr>
            <a:fld id="{49F8400D-E577-464B-A62F-83F774AEEAAF}" type="slidenum">
              <a:rPr lang="ru-RU"/>
              <a:pPr>
                <a:defRPr/>
              </a:pPr>
              <a:t>‹#›</a:t>
            </a:fld>
            <a:endParaRPr lang="ru-RU" dirty="0"/>
          </a:p>
        </p:txBody>
      </p:sp>
    </p:spTree>
  </p:cSld>
  <p:clrMapOvr>
    <a:masterClrMapping/>
  </p:clrMapOvr>
  <p:transition>
    <p:push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dirty="0"/>
            </a:lvl1pPr>
          </a:lstStyle>
          <a:p>
            <a:pPr>
              <a:defRPr/>
            </a:pPr>
            <a:endParaRPr lang="ru-RU"/>
          </a:p>
        </p:txBody>
      </p:sp>
      <p:sp>
        <p:nvSpPr>
          <p:cNvPr id="3" name="Rectangle 12"/>
          <p:cNvSpPr>
            <a:spLocks noGrp="1" noChangeArrowheads="1"/>
          </p:cNvSpPr>
          <p:nvPr>
            <p:ph type="ftr" sz="quarter" idx="11"/>
          </p:nvPr>
        </p:nvSpPr>
        <p:spPr/>
        <p:txBody>
          <a:bodyPr/>
          <a:lstStyle>
            <a:lvl1pPr>
              <a:defRPr dirty="0"/>
            </a:lvl1pPr>
          </a:lstStyle>
          <a:p>
            <a:pPr>
              <a:defRPr/>
            </a:pPr>
            <a:endParaRPr lang="ru-RU"/>
          </a:p>
        </p:txBody>
      </p:sp>
      <p:sp>
        <p:nvSpPr>
          <p:cNvPr id="4" name="Rectangle 13"/>
          <p:cNvSpPr>
            <a:spLocks noGrp="1" noChangeArrowheads="1"/>
          </p:cNvSpPr>
          <p:nvPr>
            <p:ph type="sldNum" sz="quarter" idx="12"/>
          </p:nvPr>
        </p:nvSpPr>
        <p:spPr/>
        <p:txBody>
          <a:bodyPr/>
          <a:lstStyle>
            <a:lvl1pPr>
              <a:defRPr smtClean="0"/>
            </a:lvl1pPr>
          </a:lstStyle>
          <a:p>
            <a:pPr>
              <a:defRPr/>
            </a:pPr>
            <a:fld id="{F135DD32-35F1-49FC-8C74-FAC7EC57DC99}" type="slidenum">
              <a:rPr lang="ru-RU"/>
              <a:pPr>
                <a:defRPr/>
              </a:pPr>
              <a:t>‹#›</a:t>
            </a:fld>
            <a:endParaRPr lang="ru-RU" dirty="0"/>
          </a:p>
        </p:txBody>
      </p:sp>
    </p:spTree>
  </p:cSld>
  <p:clrMapOvr>
    <a:masterClrMapping/>
  </p:clrMapOvr>
  <p:transition>
    <p:push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dirty="0"/>
            </a:lvl1pPr>
          </a:lstStyle>
          <a:p>
            <a:pPr>
              <a:defRPr/>
            </a:pPr>
            <a:endParaRPr lang="ru-RU"/>
          </a:p>
        </p:txBody>
      </p:sp>
      <p:sp>
        <p:nvSpPr>
          <p:cNvPr id="6" name="Rectangle 12"/>
          <p:cNvSpPr>
            <a:spLocks noGrp="1" noChangeArrowheads="1"/>
          </p:cNvSpPr>
          <p:nvPr>
            <p:ph type="ftr" sz="quarter" idx="11"/>
          </p:nvPr>
        </p:nvSpPr>
        <p:spPr/>
        <p:txBody>
          <a:bodyPr/>
          <a:lstStyle>
            <a:lvl1pPr>
              <a:defRPr dirty="0"/>
            </a:lvl1pPr>
          </a:lstStyle>
          <a:p>
            <a:pPr>
              <a:defRPr/>
            </a:pPr>
            <a:endParaRPr lang="ru-RU"/>
          </a:p>
        </p:txBody>
      </p:sp>
      <p:sp>
        <p:nvSpPr>
          <p:cNvPr id="7" name="Rectangle 13"/>
          <p:cNvSpPr>
            <a:spLocks noGrp="1" noChangeArrowheads="1"/>
          </p:cNvSpPr>
          <p:nvPr>
            <p:ph type="sldNum" sz="quarter" idx="12"/>
          </p:nvPr>
        </p:nvSpPr>
        <p:spPr/>
        <p:txBody>
          <a:bodyPr/>
          <a:lstStyle>
            <a:lvl1pPr>
              <a:defRPr smtClean="0"/>
            </a:lvl1pPr>
          </a:lstStyle>
          <a:p>
            <a:pPr>
              <a:defRPr/>
            </a:pPr>
            <a:fld id="{352ACBC5-87CF-4130-89FF-3C670A177C7E}" type="slidenum">
              <a:rPr lang="ru-RU"/>
              <a:pPr>
                <a:defRPr/>
              </a:pPr>
              <a:t>‹#›</a:t>
            </a:fld>
            <a:endParaRPr lang="ru-RU" dirty="0"/>
          </a:p>
        </p:txBody>
      </p:sp>
    </p:spTree>
  </p:cSld>
  <p:clrMapOvr>
    <a:masterClrMapping/>
  </p:clrMapOvr>
  <p:transition>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dirty="0"/>
            </a:lvl1pPr>
          </a:lstStyle>
          <a:p>
            <a:pPr>
              <a:defRPr/>
            </a:pPr>
            <a:endParaRPr lang="ru-RU"/>
          </a:p>
        </p:txBody>
      </p:sp>
      <p:sp>
        <p:nvSpPr>
          <p:cNvPr id="6" name="Rectangle 12"/>
          <p:cNvSpPr>
            <a:spLocks noGrp="1" noChangeArrowheads="1"/>
          </p:cNvSpPr>
          <p:nvPr>
            <p:ph type="ftr" sz="quarter" idx="11"/>
          </p:nvPr>
        </p:nvSpPr>
        <p:spPr/>
        <p:txBody>
          <a:bodyPr/>
          <a:lstStyle>
            <a:lvl1pPr>
              <a:defRPr dirty="0"/>
            </a:lvl1pPr>
          </a:lstStyle>
          <a:p>
            <a:pPr>
              <a:defRPr/>
            </a:pPr>
            <a:endParaRPr lang="ru-RU"/>
          </a:p>
        </p:txBody>
      </p:sp>
      <p:sp>
        <p:nvSpPr>
          <p:cNvPr id="7" name="Rectangle 13"/>
          <p:cNvSpPr>
            <a:spLocks noGrp="1" noChangeArrowheads="1"/>
          </p:cNvSpPr>
          <p:nvPr>
            <p:ph type="sldNum" sz="quarter" idx="12"/>
          </p:nvPr>
        </p:nvSpPr>
        <p:spPr/>
        <p:txBody>
          <a:bodyPr/>
          <a:lstStyle>
            <a:lvl1pPr>
              <a:defRPr smtClean="0"/>
            </a:lvl1pPr>
          </a:lstStyle>
          <a:p>
            <a:pPr>
              <a:defRPr/>
            </a:pPr>
            <a:fld id="{58E216E4-CEFF-46C0-A13F-927D29946E2E}" type="slidenum">
              <a:rPr lang="ru-RU"/>
              <a:pPr>
                <a:defRPr/>
              </a:pPr>
              <a:t>‹#›</a:t>
            </a:fld>
            <a:endParaRPr lang="ru-RU" dirty="0"/>
          </a:p>
        </p:txBody>
      </p:sp>
    </p:spTree>
  </p:cSld>
  <p:clrMapOvr>
    <a:masterClrMapping/>
  </p:clrMapOvr>
  <p:transition>
    <p:push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dirty="0"/>
            </a:lvl1pPr>
          </a:lstStyle>
          <a:p>
            <a:pPr>
              <a:defRPr/>
            </a:pPr>
            <a:endParaRPr lang="ru-RU"/>
          </a:p>
        </p:txBody>
      </p:sp>
      <p:sp>
        <p:nvSpPr>
          <p:cNvPr id="5" name="Rectangle 12"/>
          <p:cNvSpPr>
            <a:spLocks noGrp="1" noChangeArrowheads="1"/>
          </p:cNvSpPr>
          <p:nvPr>
            <p:ph type="ftr" sz="quarter" idx="11"/>
          </p:nvPr>
        </p:nvSpPr>
        <p:spPr/>
        <p:txBody>
          <a:bodyPr/>
          <a:lstStyle>
            <a:lvl1pPr>
              <a:defRPr dirty="0"/>
            </a:lvl1pPr>
          </a:lstStyle>
          <a:p>
            <a:pPr>
              <a:defRPr/>
            </a:pPr>
            <a:endParaRPr lang="ru-RU"/>
          </a:p>
        </p:txBody>
      </p:sp>
      <p:sp>
        <p:nvSpPr>
          <p:cNvPr id="6" name="Rectangle 13"/>
          <p:cNvSpPr>
            <a:spLocks noGrp="1" noChangeArrowheads="1"/>
          </p:cNvSpPr>
          <p:nvPr>
            <p:ph type="sldNum" sz="quarter" idx="12"/>
          </p:nvPr>
        </p:nvSpPr>
        <p:spPr/>
        <p:txBody>
          <a:bodyPr/>
          <a:lstStyle>
            <a:lvl1pPr>
              <a:defRPr smtClean="0"/>
            </a:lvl1pPr>
          </a:lstStyle>
          <a:p>
            <a:pPr>
              <a:defRPr/>
            </a:pPr>
            <a:fld id="{1369783F-9937-41B8-8CBE-7F8039018A45}" type="slidenum">
              <a:rPr lang="ru-RU"/>
              <a:pPr>
                <a:defRPr/>
              </a:pPr>
              <a:t>‹#›</a:t>
            </a:fld>
            <a:endParaRPr lang="ru-RU" dirty="0"/>
          </a:p>
        </p:txBody>
      </p:sp>
    </p:spTree>
  </p:cSld>
  <p:clrMapOvr>
    <a:masterClrMapping/>
  </p:clrMapOvr>
  <p:transition>
    <p:push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dirty="0"/>
            </a:lvl1pPr>
          </a:lstStyle>
          <a:p>
            <a:pPr>
              <a:defRPr/>
            </a:pPr>
            <a:endParaRPr lang="ru-RU"/>
          </a:p>
        </p:txBody>
      </p:sp>
      <p:sp>
        <p:nvSpPr>
          <p:cNvPr id="5" name="Rectangle 12"/>
          <p:cNvSpPr>
            <a:spLocks noGrp="1" noChangeArrowheads="1"/>
          </p:cNvSpPr>
          <p:nvPr>
            <p:ph type="ftr" sz="quarter" idx="11"/>
          </p:nvPr>
        </p:nvSpPr>
        <p:spPr/>
        <p:txBody>
          <a:bodyPr/>
          <a:lstStyle>
            <a:lvl1pPr>
              <a:defRPr dirty="0"/>
            </a:lvl1pPr>
          </a:lstStyle>
          <a:p>
            <a:pPr>
              <a:defRPr/>
            </a:pPr>
            <a:endParaRPr lang="ru-RU"/>
          </a:p>
        </p:txBody>
      </p:sp>
      <p:sp>
        <p:nvSpPr>
          <p:cNvPr id="6" name="Rectangle 13"/>
          <p:cNvSpPr>
            <a:spLocks noGrp="1" noChangeArrowheads="1"/>
          </p:cNvSpPr>
          <p:nvPr>
            <p:ph type="sldNum" sz="quarter" idx="12"/>
          </p:nvPr>
        </p:nvSpPr>
        <p:spPr/>
        <p:txBody>
          <a:bodyPr/>
          <a:lstStyle>
            <a:lvl1pPr>
              <a:defRPr smtClean="0"/>
            </a:lvl1pPr>
          </a:lstStyle>
          <a:p>
            <a:pPr>
              <a:defRPr/>
            </a:pPr>
            <a:fld id="{60F94B86-2027-427B-86BF-0BD726BC94E7}" type="slidenum">
              <a:rPr lang="ru-RU"/>
              <a:pPr>
                <a:defRPr/>
              </a:pPr>
              <a:t>‹#›</a:t>
            </a:fld>
            <a:endParaRPr lang="ru-RU" dirty="0"/>
          </a:p>
        </p:txBody>
      </p:sp>
    </p:spTree>
  </p:cSld>
  <p:clrMapOvr>
    <a:masterClrMapping/>
  </p:clrMapOvr>
  <p:transition>
    <p:push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51554"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ru-RU" smtClean="0"/>
              <a:t>Образец заголовка</a:t>
            </a:r>
            <a:endParaRPr lang="ru-RU"/>
          </a:p>
        </p:txBody>
      </p:sp>
      <p:sp>
        <p:nvSpPr>
          <p:cNvPr id="15155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5"/>
          <p:cNvSpPr>
            <a:spLocks noGrp="1" noChangeArrowheads="1"/>
          </p:cNvSpPr>
          <p:nvPr>
            <p:ph type="ftr" sz="quarter" idx="10"/>
          </p:nvPr>
        </p:nvSpPr>
        <p:spPr/>
        <p:txBody>
          <a:bodyPr/>
          <a:lstStyle>
            <a:lvl1pPr>
              <a:defRPr dirty="0"/>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13895C2D-CB35-4D13-AF36-24D13C572099}" type="slidenum">
              <a:rPr lang="ru-RU"/>
              <a:pPr>
                <a:defRPr/>
              </a:pPr>
              <a:t>‹#›</a:t>
            </a:fld>
            <a:endParaRPr lang="ru-RU" dirty="0"/>
          </a:p>
        </p:txBody>
      </p:sp>
      <p:sp>
        <p:nvSpPr>
          <p:cNvPr id="7" name="Rectangle 7"/>
          <p:cNvSpPr>
            <a:spLocks noGrp="1" noChangeArrowheads="1"/>
          </p:cNvSpPr>
          <p:nvPr>
            <p:ph type="dt" sz="quarter" idx="12"/>
          </p:nvPr>
        </p:nvSpPr>
        <p:spPr/>
        <p:txBody>
          <a:bodyPr/>
          <a:lstStyle>
            <a:lvl1pPr>
              <a:defRPr/>
            </a:lvl1pPr>
          </a:lstStyle>
          <a:p>
            <a:pPr>
              <a:defRPr/>
            </a:pPr>
            <a:fld id="{1613BC76-4481-45CB-8B49-4361C1CCCF2B}" type="datetimeFigureOut">
              <a:rPr lang="ru-RU"/>
              <a:pPr>
                <a:defRPr/>
              </a:pPr>
              <a:t>29.02.2016</a:t>
            </a:fld>
            <a:endParaRPr lang="ru-RU" dirty="0"/>
          </a:p>
        </p:txBody>
      </p:sp>
    </p:spTree>
  </p:cSld>
  <p:clrMapOvr>
    <a:masterClrMapping/>
  </p:clrMapOvr>
  <p:transition>
    <p:push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87D50D6-C60B-44B0-BB99-1F45C9290FF6}"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EA47E2A-945D-4017-9813-2D230266307C}" type="slidenum">
              <a:rPr lang="ru-RU"/>
              <a:pPr>
                <a:defRPr/>
              </a:pPr>
              <a:t>‹#›</a:t>
            </a:fld>
            <a:endParaRPr lang="ru-RU" dirty="0"/>
          </a:p>
        </p:txBody>
      </p:sp>
    </p:spTree>
  </p:cSld>
  <p:clrMapOvr>
    <a:masterClrMapping/>
  </p:clrMapOvr>
  <p:transition>
    <p:push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5670BF22-DE32-4C72-A728-48F1BEC590D0}"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0BCE428-C362-4007-808F-2278B6E19102}" type="slidenum">
              <a:rPr lang="ru-RU"/>
              <a:pPr>
                <a:defRPr/>
              </a:pPr>
              <a:t>‹#›</a:t>
            </a:fld>
            <a:endParaRPr lang="ru-RU" dirty="0"/>
          </a:p>
        </p:txBody>
      </p:sp>
    </p:spTree>
  </p:cSld>
  <p:clrMapOvr>
    <a:masterClrMapping/>
  </p:clrMapOvr>
  <p:transition>
    <p:push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14F839E3-FCA0-431F-90F2-534830C7FB57}"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535C89C-0C73-4844-97C9-B2A610EE7C54}" type="slidenum">
              <a:rPr lang="ru-RU"/>
              <a:pPr>
                <a:defRPr/>
              </a:pPr>
              <a:t>‹#›</a:t>
            </a:fld>
            <a:endParaRPr lang="ru-RU" dirty="0"/>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1BF7E73-B047-40BE-8EBF-EBBC6EBFD4BD}" type="datetimeFigureOut">
              <a:rPr lang="ru-RU"/>
              <a:pPr>
                <a:defRPr/>
              </a:pPr>
              <a:t>29.02.2016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8DFF8DF-C8E3-4E9D-A136-110D184C7819}" type="slidenum">
              <a:rPr lang="ru-RU"/>
              <a:pPr>
                <a:defRPr/>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7400C42-6792-4B47-AB98-F5B3F5B98FA8}" type="datetimeFigureOut">
              <a:rPr lang="ru-RU"/>
              <a:pPr>
                <a:defRPr/>
              </a:pPr>
              <a:t>29.02.2016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87C51B2-A8F4-440C-A3AD-8E85B10EA324}" type="slidenum">
              <a:rPr lang="ru-RU"/>
              <a:pPr>
                <a:defRPr/>
              </a:pPr>
              <a:t>‹#›</a:t>
            </a:fld>
            <a:endParaRPr lang="ru-RU" dirty="0"/>
          </a:p>
        </p:txBody>
      </p:sp>
    </p:spTree>
  </p:cSld>
  <p:clrMapOvr>
    <a:masterClrMapping/>
  </p:clrMapOvr>
  <p:transition>
    <p:push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A639A6CB-FD10-43B9-8C19-1419E4DB830A}" type="datetimeFigureOut">
              <a:rPr lang="ru-RU"/>
              <a:pPr>
                <a:defRPr/>
              </a:pPr>
              <a:t>29.02.2016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3A0B816-F71C-4467-8473-B3829974F11F}" type="slidenum">
              <a:rPr lang="ru-RU"/>
              <a:pPr>
                <a:defRPr/>
              </a:pPr>
              <a:t>‹#›</a:t>
            </a:fld>
            <a:endParaRPr lang="ru-RU" dirty="0"/>
          </a:p>
        </p:txBody>
      </p:sp>
    </p:spTree>
  </p:cSld>
  <p:clrMapOvr>
    <a:masterClrMapping/>
  </p:clrMapOvr>
  <p:transition>
    <p:push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FF21C6-7F4E-4B90-9188-74FC5EF14D30}" type="datetimeFigureOut">
              <a:rPr lang="ru-RU"/>
              <a:pPr>
                <a:defRPr/>
              </a:pPr>
              <a:t>29.02.2016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728EEED-C217-434A-BE86-0D03B84AC2F9}" type="slidenum">
              <a:rPr lang="ru-RU"/>
              <a:pPr>
                <a:defRPr/>
              </a:pPr>
              <a:t>‹#›</a:t>
            </a:fld>
            <a:endParaRPr lang="ru-RU" dirty="0"/>
          </a:p>
        </p:txBody>
      </p:sp>
    </p:spTree>
  </p:cSld>
  <p:clrMapOvr>
    <a:masterClrMapping/>
  </p:clrMapOvr>
  <p:transition>
    <p:push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9D22F8E-C4D5-44A8-80C9-37EE5878E809}"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1568E7-D414-4999-88CB-ACFF892DBBCD}" type="slidenum">
              <a:rPr lang="ru-RU"/>
              <a:pPr>
                <a:defRPr/>
              </a:pPr>
              <a:t>‹#›</a:t>
            </a:fld>
            <a:endParaRPr lang="ru-RU" dirty="0"/>
          </a:p>
        </p:txBody>
      </p:sp>
    </p:spTree>
  </p:cSld>
  <p:clrMapOvr>
    <a:masterClrMapping/>
  </p:clrMapOvr>
  <p:transition>
    <p:push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CC506A2-01AC-4ABB-B26A-94A02641A363}"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F0CBA86-261B-47A7-ABFC-F76FA8DFD82F}" type="slidenum">
              <a:rPr lang="ru-RU"/>
              <a:pPr>
                <a:defRPr/>
              </a:pPr>
              <a:t>‹#›</a:t>
            </a:fld>
            <a:endParaRPr lang="ru-RU" dirty="0"/>
          </a:p>
        </p:txBody>
      </p:sp>
    </p:spTree>
  </p:cSld>
  <p:clrMapOvr>
    <a:masterClrMapping/>
  </p:clrMapOvr>
  <p:transition>
    <p:push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741A1B8-D397-44A4-867D-1AABBC00233A}"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7841BFE-2786-47A4-8951-6AF7D9FAF261}" type="slidenum">
              <a:rPr lang="ru-RU"/>
              <a:pPr>
                <a:defRPr/>
              </a:pPr>
              <a:t>‹#›</a:t>
            </a:fld>
            <a:endParaRPr lang="ru-RU" dirty="0"/>
          </a:p>
        </p:txBody>
      </p:sp>
    </p:spTree>
  </p:cSld>
  <p:clrMapOvr>
    <a:masterClrMapping/>
  </p:clrMapOvr>
  <p:transition>
    <p:push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08157F1-DA7E-42D3-B0C1-5C00AA62FCF0}"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5D399C6-B2FC-4C3A-8DA3-1F180935F689}" type="slidenum">
              <a:rPr lang="ru-RU"/>
              <a:pPr>
                <a:defRPr/>
              </a:pPr>
              <a:t>‹#›</a:t>
            </a:fld>
            <a:endParaRPr lang="ru-RU" dirty="0"/>
          </a:p>
        </p:txBody>
      </p:sp>
    </p:spTree>
  </p:cSld>
  <p:clrMapOvr>
    <a:masterClrMapping/>
  </p:clrMapOvr>
  <p:transition>
    <p:push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3602" name="Rectangle 2"/>
          <p:cNvSpPr>
            <a:spLocks noGrp="1" noChangeArrowheads="1"/>
          </p:cNvSpPr>
          <p:nvPr>
            <p:ph type="ctrTitle" sz="quarter"/>
          </p:nvPr>
        </p:nvSpPr>
        <p:spPr>
          <a:xfrm>
            <a:off x="685800" y="1676400"/>
            <a:ext cx="7772400" cy="1828800"/>
          </a:xfrm>
        </p:spPr>
        <p:txBody>
          <a:bodyPr/>
          <a:lstStyle>
            <a:lvl1pPr>
              <a:defRPr/>
            </a:lvl1pPr>
          </a:lstStyle>
          <a:p>
            <a:r>
              <a:rPr lang="ru-RU" smtClean="0"/>
              <a:t>Образец заголовка</a:t>
            </a:r>
            <a:endParaRPr lang="ru-RU"/>
          </a:p>
        </p:txBody>
      </p:sp>
      <p:sp>
        <p:nvSpPr>
          <p:cNvPr id="153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DC15089-DE53-4E7B-9FB4-059A6B601672}"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20F889-3696-4953-98A8-DB6944DC8900}" type="slidenum">
              <a:rPr lang="ru-RU"/>
              <a:pPr>
                <a:defRPr/>
              </a:pPr>
              <a:t>‹#›</a:t>
            </a:fld>
            <a:endParaRPr lang="ru-RU" dirty="0"/>
          </a:p>
        </p:txBody>
      </p:sp>
    </p:spTree>
  </p:cSld>
  <p:clrMapOvr>
    <a:masterClrMapping/>
  </p:clrMapOvr>
  <p:transition>
    <p:push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32DB7BB-8C93-4119-8A96-A65981D27EF8}"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A61271-D052-448D-AD02-C3E419A5C3DB}" type="slidenum">
              <a:rPr lang="ru-RU"/>
              <a:pPr>
                <a:defRPr/>
              </a:pPr>
              <a:t>‹#›</a:t>
            </a:fld>
            <a:endParaRPr lang="ru-RU" dirty="0"/>
          </a:p>
        </p:txBody>
      </p:sp>
    </p:spTree>
  </p:cSld>
  <p:clrMapOvr>
    <a:masterClrMapping/>
  </p:clrMapOvr>
  <p:transition>
    <p:push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A5AF16E7-D690-4145-957C-12DB276A8716}"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2AE9BAC-E9DD-4D78-9BA9-7030AAB9609F}" type="slidenum">
              <a:rPr lang="ru-RU"/>
              <a:pPr>
                <a:defRPr/>
              </a:pPr>
              <a:t>‹#›</a:t>
            </a:fld>
            <a:endParaRPr lang="ru-RU" dirty="0"/>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DAE1108-2F2B-4986-8F4B-B6D281930620}" type="datetimeFigureOut">
              <a:rPr lang="ru-RU"/>
              <a:pPr>
                <a:defRPr/>
              </a:pPr>
              <a:t>29.02.2016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D85AB62-53EF-4078-9C20-392FC5165C60}" type="slidenum">
              <a:rPr lang="ru-RU"/>
              <a:pPr>
                <a:defRPr/>
              </a:pPr>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41CDD241-C69D-4FB1-B0D0-B0000AA21CE0}"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E7356BE-66B4-4682-804F-D4BD8E55CE96}" type="slidenum">
              <a:rPr lang="ru-RU"/>
              <a:pPr>
                <a:defRPr/>
              </a:pPr>
              <a:t>‹#›</a:t>
            </a:fld>
            <a:endParaRPr lang="ru-RU" dirty="0"/>
          </a:p>
        </p:txBody>
      </p:sp>
    </p:spTree>
  </p:cSld>
  <p:clrMapOvr>
    <a:masterClrMapping/>
  </p:clrMapOvr>
  <p:transition>
    <p:push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5FEDEF5-0AEE-4600-AB39-593C4772BA0D}" type="datetimeFigureOut">
              <a:rPr lang="ru-RU"/>
              <a:pPr>
                <a:defRPr/>
              </a:pPr>
              <a:t>29.02.2016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598DF7B-2A1F-4DE2-A590-F1098876CC52}" type="slidenum">
              <a:rPr lang="ru-RU"/>
              <a:pPr>
                <a:defRPr/>
              </a:pPr>
              <a:t>‹#›</a:t>
            </a:fld>
            <a:endParaRPr lang="ru-RU" dirty="0"/>
          </a:p>
        </p:txBody>
      </p:sp>
    </p:spTree>
  </p:cSld>
  <p:clrMapOvr>
    <a:masterClrMapping/>
  </p:clrMapOvr>
  <p:transition>
    <p:push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CD12FB1-8E3D-49EA-BDDC-9D7A8DFEC899}" type="datetimeFigureOut">
              <a:rPr lang="ru-RU"/>
              <a:pPr>
                <a:defRPr/>
              </a:pPr>
              <a:t>29.02.2016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F4F5191-AAAA-41FD-AA5E-6AB16A2DE7C4}" type="slidenum">
              <a:rPr lang="ru-RU"/>
              <a:pPr>
                <a:defRPr/>
              </a:pPr>
              <a:t>‹#›</a:t>
            </a:fld>
            <a:endParaRPr lang="ru-RU" dirty="0"/>
          </a:p>
        </p:txBody>
      </p:sp>
    </p:spTree>
  </p:cSld>
  <p:clrMapOvr>
    <a:masterClrMapping/>
  </p:clrMapOvr>
  <p:transition>
    <p:push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6BCDC0-84E4-4144-B44A-449979CECD4C}" type="datetimeFigureOut">
              <a:rPr lang="ru-RU"/>
              <a:pPr>
                <a:defRPr/>
              </a:pPr>
              <a:t>29.02.2016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2B76631-D943-46A4-883D-F323D32FBAC7}" type="slidenum">
              <a:rPr lang="ru-RU"/>
              <a:pPr>
                <a:defRPr/>
              </a:pPr>
              <a:t>‹#›</a:t>
            </a:fld>
            <a:endParaRPr lang="ru-RU" dirty="0"/>
          </a:p>
        </p:txBody>
      </p:sp>
    </p:spTree>
  </p:cSld>
  <p:clrMapOvr>
    <a:masterClrMapping/>
  </p:clrMapOvr>
  <p:transition>
    <p:push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D473C5E-4EF5-4EE2-AFA8-668E548AB79E}"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44DB6B-22B3-4BC0-856F-FF5C6E57076F}" type="slidenum">
              <a:rPr lang="ru-RU"/>
              <a:pPr>
                <a:defRPr/>
              </a:pPr>
              <a:t>‹#›</a:t>
            </a:fld>
            <a:endParaRPr lang="ru-RU" dirty="0"/>
          </a:p>
        </p:txBody>
      </p:sp>
    </p:spTree>
  </p:cSld>
  <p:clrMapOvr>
    <a:masterClrMapping/>
  </p:clrMapOvr>
  <p:transition>
    <p:push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FC9E11A-131C-462D-97A1-87C8CDD91717}"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B346798-6A3D-4430-9CA2-98FFF62E378B}" type="slidenum">
              <a:rPr lang="ru-RU"/>
              <a:pPr>
                <a:defRPr/>
              </a:pPr>
              <a:t>‹#›</a:t>
            </a:fld>
            <a:endParaRPr lang="ru-RU" dirty="0"/>
          </a:p>
        </p:txBody>
      </p:sp>
    </p:spTree>
  </p:cSld>
  <p:clrMapOvr>
    <a:masterClrMapping/>
  </p:clrMapOvr>
  <p:transition>
    <p:push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800D522-8A02-4E87-B72E-499D82864B1E}"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8549222-D2CA-4F2D-B12F-88A76AC699AD}" type="slidenum">
              <a:rPr lang="ru-RU"/>
              <a:pPr>
                <a:defRPr/>
              </a:pPr>
              <a:t>‹#›</a:t>
            </a:fld>
            <a:endParaRPr lang="ru-RU" dirty="0"/>
          </a:p>
        </p:txBody>
      </p:sp>
    </p:spTree>
  </p:cSld>
  <p:clrMapOvr>
    <a:masterClrMapping/>
  </p:clrMapOvr>
  <p:transition>
    <p:push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076CFAC-E48E-4A9B-AABF-57DAE6870410}" type="datetimeFigureOut">
              <a:rPr lang="ru-RU"/>
              <a:pPr>
                <a:defRPr/>
              </a:pPr>
              <a:t>29.02.2016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FB00C8-E7D1-43C2-A3B4-BED8D80C178A}" type="slidenum">
              <a:rPr lang="ru-RU"/>
              <a:pPr>
                <a:defRPr/>
              </a:pPr>
              <a:t>‹#›</a:t>
            </a:fld>
            <a:endParaRPr lang="ru-RU" dirty="0"/>
          </a:p>
        </p:txBody>
      </p:sp>
    </p:spTree>
  </p:cSld>
  <p:clrMapOvr>
    <a:masterClrMapping/>
  </p:clrMapOvr>
  <p:transition>
    <p:push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fontAlgn="auto">
                <a:spcBef>
                  <a:spcPts val="0"/>
                </a:spcBef>
                <a:spcAft>
                  <a:spcPts val="0"/>
                </a:spcAft>
                <a:defRPr/>
              </a:pPr>
              <a:endParaRPr lang="ru-RU" sz="2400" dirty="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fontAlgn="auto">
                <a:spcBef>
                  <a:spcPts val="0"/>
                </a:spcBef>
                <a:spcAft>
                  <a:spcPts val="0"/>
                </a:spcAft>
                <a:defRPr/>
              </a:pPr>
              <a:endParaRPr lang="ru-RU" dirty="0">
                <a:latin typeface="+mn-lt"/>
              </a:endParaRPr>
            </a:p>
          </p:txBody>
        </p:sp>
      </p:grpSp>
      <p:sp>
        <p:nvSpPr>
          <p:cNvPr id="276487" name="Rectangle 7"/>
          <p:cNvSpPr>
            <a:spLocks noGrp="1" noChangeArrowheads="1"/>
          </p:cNvSpPr>
          <p:nvPr>
            <p:ph type="ctrTitle"/>
          </p:nvPr>
        </p:nvSpPr>
        <p:spPr>
          <a:xfrm>
            <a:off x="228600" y="1427163"/>
            <a:ext cx="8077200" cy="1609725"/>
          </a:xfrm>
        </p:spPr>
        <p:txBody>
          <a:bodyPr/>
          <a:lstStyle>
            <a:lvl1pPr>
              <a:defRPr sz="4600"/>
            </a:lvl1pPr>
          </a:lstStyle>
          <a:p>
            <a:r>
              <a:rPr lang="ru-RU" smtClean="0"/>
              <a:t>Образец заголовка</a:t>
            </a:r>
            <a:endParaRPr lang="ru-RU"/>
          </a:p>
        </p:txBody>
      </p:sp>
      <p:sp>
        <p:nvSpPr>
          <p:cNvPr id="2764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fld id="{D0854E53-54E4-4AE9-85E7-54066FEA7B1C}" type="datetimeFigureOut">
              <a:rPr lang="ru-RU"/>
              <a:pPr>
                <a:defRPr/>
              </a:pPr>
              <a:t>29.02.2016</a:t>
            </a:fld>
            <a:endParaRPr lang="ru-RU" dirty="0"/>
          </a:p>
        </p:txBody>
      </p:sp>
      <p:sp>
        <p:nvSpPr>
          <p:cNvPr id="10" name="Rectangle 10"/>
          <p:cNvSpPr>
            <a:spLocks noGrp="1" noChangeArrowheads="1"/>
          </p:cNvSpPr>
          <p:nvPr>
            <p:ph type="ftr" sz="quarter" idx="11"/>
          </p:nvPr>
        </p:nvSpPr>
        <p:spPr>
          <a:xfrm>
            <a:off x="3124200" y="6253163"/>
            <a:ext cx="2895600" cy="457200"/>
          </a:xfrm>
        </p:spPr>
        <p:txBody>
          <a:bodyPr/>
          <a:lstStyle>
            <a:lvl1pPr>
              <a:defRPr dirty="0"/>
            </a:lvl1pPr>
          </a:lstStyle>
          <a:p>
            <a:pPr>
              <a:defRPr/>
            </a:pPr>
            <a:endParaRPr lang="ru-RU"/>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99962323-9A61-4786-A0A4-427F9788C72E}" type="slidenum">
              <a:rPr lang="ru-RU"/>
              <a:pPr>
                <a:defRPr/>
              </a:pPr>
              <a:t>‹#›</a:t>
            </a:fld>
            <a:endParaRPr lang="ru-RU" dirty="0"/>
          </a:p>
        </p:txBody>
      </p:sp>
    </p:spTree>
  </p:cSld>
  <p:clrMapOvr>
    <a:masterClrMapping/>
  </p:clrMapOvr>
  <p:transition>
    <p:push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E867E2CA-35AE-402D-A479-AD3E47F996E8}" type="datetimeFigureOut">
              <a:rPr lang="ru-RU"/>
              <a:pPr>
                <a:defRPr/>
              </a:pPr>
              <a:t>29.02.2016</a:t>
            </a:fld>
            <a:endParaRPr lang="ru-RU" dirty="0"/>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8B312D9F-B810-4586-9D3F-42DE451E9DEF}" type="slidenum">
              <a:rPr lang="ru-RU"/>
              <a:pPr>
                <a:defRPr/>
              </a:pPr>
              <a:t>‹#›</a:t>
            </a:fld>
            <a:endParaRPr lang="ru-RU" dirty="0"/>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B4CEA81-1CAB-4FC1-806D-6D2D285B5DF3}"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FC740F-575E-41A4-9DF2-577DF83888BE}" type="slidenum">
              <a:rPr lang="ru-RU"/>
              <a:pPr>
                <a:defRPr/>
              </a:pPr>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80521D64-6989-4D82-9BB5-F5FE3490E5E5}" type="datetimeFigureOut">
              <a:rPr lang="ru-RU"/>
              <a:pPr>
                <a:defRPr/>
              </a:pPr>
              <a:t>29.02.2016</a:t>
            </a:fld>
            <a:endParaRPr lang="ru-RU" dirty="0"/>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935E4BD5-94A7-4DDD-80B7-4F053A7A6BF7}" type="slidenum">
              <a:rPr lang="ru-RU"/>
              <a:pPr>
                <a:defRPr/>
              </a:pPr>
              <a:t>‹#›</a:t>
            </a:fld>
            <a:endParaRPr lang="ru-RU" dirty="0"/>
          </a:p>
        </p:txBody>
      </p:sp>
    </p:spTree>
  </p:cSld>
  <p:clrMapOvr>
    <a:masterClrMapping/>
  </p:clrMapOvr>
  <p:transition>
    <p:push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DEC4ECBA-61C6-4585-9716-A69584C64E12}" type="datetimeFigureOut">
              <a:rPr lang="ru-RU"/>
              <a:pPr>
                <a:defRPr/>
              </a:pPr>
              <a:t>29.02.2016</a:t>
            </a:fld>
            <a:endParaRPr lang="ru-RU" dirty="0"/>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76AD1417-7559-49E0-983A-91A5E029ADFB}" type="slidenum">
              <a:rPr lang="ru-RU"/>
              <a:pPr>
                <a:defRPr/>
              </a:pPr>
              <a:t>‹#›</a:t>
            </a:fld>
            <a:endParaRPr lang="ru-RU" dirty="0"/>
          </a:p>
        </p:txBody>
      </p:sp>
    </p:spTree>
  </p:cSld>
  <p:clrMapOvr>
    <a:masterClrMapping/>
  </p:clrMapOvr>
  <p:transition>
    <p:push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A6882060-2AAE-4218-A2F4-4A6D11AD853E}" type="datetimeFigureOut">
              <a:rPr lang="ru-RU"/>
              <a:pPr>
                <a:defRPr/>
              </a:pPr>
              <a:t>29.02.2016</a:t>
            </a:fld>
            <a:endParaRPr lang="ru-RU" dirty="0"/>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EA7F9983-23D3-4B28-8551-E7D34EA9950E}" type="slidenum">
              <a:rPr lang="ru-RU"/>
              <a:pPr>
                <a:defRPr/>
              </a:pPr>
              <a:t>‹#›</a:t>
            </a:fld>
            <a:endParaRPr lang="ru-RU" dirty="0"/>
          </a:p>
        </p:txBody>
      </p:sp>
    </p:spTree>
  </p:cSld>
  <p:clrMapOvr>
    <a:masterClrMapping/>
  </p:clrMapOvr>
  <p:transition>
    <p:push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76DCAD36-05BF-40D6-81A8-07EC80695123}" type="datetimeFigureOut">
              <a:rPr lang="ru-RU"/>
              <a:pPr>
                <a:defRPr/>
              </a:pPr>
              <a:t>29.02.2016</a:t>
            </a:fld>
            <a:endParaRPr lang="ru-RU" dirty="0"/>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2AA9F58F-1928-484F-B629-0D8D03028F4D}" type="slidenum">
              <a:rPr lang="ru-RU"/>
              <a:pPr>
                <a:defRPr/>
              </a:pPr>
              <a:t>‹#›</a:t>
            </a:fld>
            <a:endParaRPr lang="ru-RU" dirty="0"/>
          </a:p>
        </p:txBody>
      </p:sp>
    </p:spTree>
  </p:cSld>
  <p:clrMapOvr>
    <a:masterClrMapping/>
  </p:clrMapOvr>
  <p:transition>
    <p:push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362D46A-0432-40B6-AB09-49DB34C3EF44}" type="datetimeFigureOut">
              <a:rPr lang="ru-RU"/>
              <a:pPr>
                <a:defRPr/>
              </a:pPr>
              <a:t>29.02.2016</a:t>
            </a:fld>
            <a:endParaRPr lang="ru-RU" dirty="0"/>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11D168CE-57FD-49A6-B199-CA43175730D2}" type="slidenum">
              <a:rPr lang="ru-RU"/>
              <a:pPr>
                <a:defRPr/>
              </a:pPr>
              <a:t>‹#›</a:t>
            </a:fld>
            <a:endParaRPr lang="ru-RU" dirty="0"/>
          </a:p>
        </p:txBody>
      </p:sp>
    </p:spTree>
  </p:cSld>
  <p:clrMapOvr>
    <a:masterClrMapping/>
  </p:clrMapOvr>
  <p:transition>
    <p:push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9557D494-03BC-4551-83E1-5DAADED72419}" type="datetimeFigureOut">
              <a:rPr lang="ru-RU"/>
              <a:pPr>
                <a:defRPr/>
              </a:pPr>
              <a:t>29.02.2016</a:t>
            </a:fld>
            <a:endParaRPr lang="ru-RU" dirty="0"/>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C25A6170-1E25-41F5-826D-F99AB18FCA23}" type="slidenum">
              <a:rPr lang="ru-RU"/>
              <a:pPr>
                <a:defRPr/>
              </a:pPr>
              <a:t>‹#›</a:t>
            </a:fld>
            <a:endParaRPr lang="ru-RU" dirty="0"/>
          </a:p>
        </p:txBody>
      </p:sp>
    </p:spTree>
  </p:cSld>
  <p:clrMapOvr>
    <a:masterClrMapping/>
  </p:clrMapOvr>
  <p:transition>
    <p:push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56014215-F93E-4A23-8589-CDA5032B3609}" type="datetimeFigureOut">
              <a:rPr lang="ru-RU"/>
              <a:pPr>
                <a:defRPr/>
              </a:pPr>
              <a:t>29.02.2016</a:t>
            </a:fld>
            <a:endParaRPr lang="ru-RU" dirty="0"/>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64D58051-632F-4902-9E0A-8B8D74F99EC3}" type="slidenum">
              <a:rPr lang="ru-RU"/>
              <a:pPr>
                <a:defRPr/>
              </a:pPr>
              <a:t>‹#›</a:t>
            </a:fld>
            <a:endParaRPr lang="ru-RU" dirty="0"/>
          </a:p>
        </p:txBody>
      </p:sp>
    </p:spTree>
  </p:cSld>
  <p:clrMapOvr>
    <a:masterClrMapping/>
  </p:clrMapOvr>
  <p:transition>
    <p:push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146F75A5-D288-4027-A06D-8DD83010D53F}" type="datetimeFigureOut">
              <a:rPr lang="ru-RU"/>
              <a:pPr>
                <a:defRPr/>
              </a:pPr>
              <a:t>29.02.2016</a:t>
            </a:fld>
            <a:endParaRPr lang="ru-RU" dirty="0"/>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F64111F4-758D-4600-A971-8249E48B1809}" type="slidenum">
              <a:rPr lang="ru-RU"/>
              <a:pPr>
                <a:defRPr/>
              </a:pPr>
              <a:t>‹#›</a:t>
            </a:fld>
            <a:endParaRPr lang="ru-RU" dirty="0"/>
          </a:p>
        </p:txBody>
      </p:sp>
    </p:spTree>
  </p:cSld>
  <p:clrMapOvr>
    <a:masterClrMapping/>
  </p:clrMapOvr>
  <p:transition>
    <p:push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CFBCCE63-DA41-4390-824A-65AA32081FA3}" type="datetimeFigureOut">
              <a:rPr lang="ru-RU"/>
              <a:pPr>
                <a:defRPr/>
              </a:pPr>
              <a:t>29.02.2016</a:t>
            </a:fld>
            <a:endParaRPr lang="ru-RU" dirty="0"/>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AAE8FFFD-A5D0-419D-870B-41B38A42A49E}" type="slidenum">
              <a:rPr lang="ru-RU"/>
              <a:pPr>
                <a:defRPr/>
              </a:pPr>
              <a:t>‹#›</a:t>
            </a:fld>
            <a:endParaRPr lang="ru-RU" dirty="0"/>
          </a:p>
        </p:txBody>
      </p:sp>
    </p:spTree>
  </p:cSld>
  <p:clrMapOvr>
    <a:masterClrMapping/>
  </p:clrMapOvr>
  <p:transition>
    <p:push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fontAlgn="auto">
                  <a:spcBef>
                    <a:spcPts val="0"/>
                  </a:spcBef>
                  <a:spcAft>
                    <a:spcPts val="0"/>
                  </a:spcAft>
                  <a:defRPr/>
                </a:pPr>
                <a:endParaRPr lang="ru-RU" dirty="0">
                  <a:latin typeface="+mn-lt"/>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fontAlgn="auto">
                  <a:spcBef>
                    <a:spcPts val="0"/>
                  </a:spcBef>
                  <a:spcAft>
                    <a:spcPts val="0"/>
                  </a:spcAft>
                  <a:defRPr/>
                </a:pPr>
                <a:endParaRPr lang="ru-RU" dirty="0">
                  <a:latin typeface="+mn-lt"/>
                </a:endParaRPr>
              </a:p>
            </p:txBody>
          </p:sp>
        </p:grpSp>
      </p:grpSp>
      <p:sp>
        <p:nvSpPr>
          <p:cNvPr id="307211" name="Rectangle 11"/>
          <p:cNvSpPr>
            <a:spLocks noGrp="1" noChangeArrowheads="1"/>
          </p:cNvSpPr>
          <p:nvPr>
            <p:ph type="ctrTitle"/>
          </p:nvPr>
        </p:nvSpPr>
        <p:spPr>
          <a:xfrm>
            <a:off x="2057400" y="1143000"/>
            <a:ext cx="6629400" cy="2209800"/>
          </a:xfrm>
        </p:spPr>
        <p:txBody>
          <a:bodyPr/>
          <a:lstStyle>
            <a:lvl1pPr>
              <a:defRPr sz="4800"/>
            </a:lvl1pPr>
          </a:lstStyle>
          <a:p>
            <a:r>
              <a:rPr lang="ru-RU" smtClean="0"/>
              <a:t>Образец заголовка</a:t>
            </a:r>
            <a:endParaRPr lang="ru-RU"/>
          </a:p>
        </p:txBody>
      </p:sp>
      <p:sp>
        <p:nvSpPr>
          <p:cNvPr id="30721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smtClean="0"/>
              <a:t>Образец подзаголовка</a:t>
            </a:r>
            <a:endParaRPr lang="ru-RU"/>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B179131E-6C9F-4D00-BDA0-0DB625F6641F}" type="datetimeFigureOut">
              <a:rPr lang="ru-RU"/>
              <a:pPr>
                <a:defRPr/>
              </a:pPr>
              <a:t>29.02.2016</a:t>
            </a:fld>
            <a:endParaRPr lang="ru-RU"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dirty="0"/>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pPr>
              <a:defRPr/>
            </a:pPr>
            <a:fld id="{5CC7D779-7DD7-4CF7-9F6E-4519642796C9}" type="slidenum">
              <a:rPr lang="ru-RU"/>
              <a:pPr>
                <a:defRPr/>
              </a:pPr>
              <a:t>‹#›</a:t>
            </a:fld>
            <a:endParaRPr lang="ru-RU" dirty="0"/>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7A1F967-3C42-47BF-BF26-D2F83CF02649}" type="datetimeFigureOut">
              <a:rPr lang="ru-RU"/>
              <a:pPr>
                <a:defRPr/>
              </a:pPr>
              <a:t>29.02.2016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2279A5D-33B7-4D75-BBBD-84547E961797}" type="slidenum">
              <a:rPr lang="ru-RU"/>
              <a:pPr>
                <a:defRPr/>
              </a:pPr>
              <a:t>‹#›</a:t>
            </a:fld>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305E2818-C519-4CC8-8A9E-7F4753A436D4}" type="datetimeFigureOut">
              <a:rPr lang="ru-RU"/>
              <a:pPr>
                <a:defRPr/>
              </a:pPr>
              <a:t>29.02.2016</a:t>
            </a:fld>
            <a:endParaRPr lang="ru-RU"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0E06BE98-EFE0-44F7-A18D-F94A8C285CA8}" type="slidenum">
              <a:rPr lang="ru-RU"/>
              <a:pPr>
                <a:defRPr/>
              </a:pPr>
              <a:t>‹#›</a:t>
            </a:fld>
            <a:endParaRPr lang="ru-RU" dirty="0"/>
          </a:p>
        </p:txBody>
      </p:sp>
    </p:spTree>
  </p:cSld>
  <p:clrMapOvr>
    <a:masterClrMapping/>
  </p:clrMapOvr>
  <p:transition>
    <p:push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fld id="{6E0AAA37-501A-42BF-A580-DAC87EDA79B0}" type="datetimeFigureOut">
              <a:rPr lang="ru-RU"/>
              <a:pPr>
                <a:defRPr/>
              </a:pPr>
              <a:t>29.02.2016</a:t>
            </a:fld>
            <a:endParaRPr lang="ru-RU"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BEBA2E41-5590-4D60-A7F1-35DB3EA97CE5}" type="slidenum">
              <a:rPr lang="ru-RU"/>
              <a:pPr>
                <a:defRPr/>
              </a:pPr>
              <a:t>‹#›</a:t>
            </a:fld>
            <a:endParaRPr lang="ru-RU" dirty="0"/>
          </a:p>
        </p:txBody>
      </p:sp>
    </p:spTree>
  </p:cSld>
  <p:clrMapOvr>
    <a:masterClrMapping/>
  </p:clrMapOvr>
  <p:transition>
    <p:push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fld id="{3CA2ED9F-1815-4C3B-B67D-70AF6ADC2EAF}" type="datetimeFigureOut">
              <a:rPr lang="ru-RU"/>
              <a:pPr>
                <a:defRPr/>
              </a:pPr>
              <a:t>29.02.2016</a:t>
            </a:fld>
            <a:endParaRPr lang="ru-RU"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097DBAB-AADB-457C-9A4C-8C3F0610064B}" type="slidenum">
              <a:rPr lang="ru-RU"/>
              <a:pPr>
                <a:defRPr/>
              </a:pPr>
              <a:t>‹#›</a:t>
            </a:fld>
            <a:endParaRPr lang="ru-RU" dirty="0"/>
          </a:p>
        </p:txBody>
      </p:sp>
    </p:spTree>
  </p:cSld>
  <p:clrMapOvr>
    <a:masterClrMapping/>
  </p:clrMapOvr>
  <p:transition>
    <p:push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fld id="{EBAD47AD-25D1-4783-A0A3-AEDF1F27B767}" type="datetimeFigureOut">
              <a:rPr lang="ru-RU"/>
              <a:pPr>
                <a:defRPr/>
              </a:pPr>
              <a:t>29.02.2016</a:t>
            </a:fld>
            <a:endParaRPr lang="ru-RU"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6CCA45AD-D461-491B-AB0B-C0B5DC489034}" type="slidenum">
              <a:rPr lang="ru-RU"/>
              <a:pPr>
                <a:defRPr/>
              </a:pPr>
              <a:t>‹#›</a:t>
            </a:fld>
            <a:endParaRPr lang="ru-RU" dirty="0"/>
          </a:p>
        </p:txBody>
      </p:sp>
    </p:spTree>
  </p:cSld>
  <p:clrMapOvr>
    <a:masterClrMapping/>
  </p:clrMapOvr>
  <p:transition>
    <p:push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fld id="{E8D5B938-2451-4CAB-B039-6EB9A089E88D}" type="datetimeFigureOut">
              <a:rPr lang="ru-RU"/>
              <a:pPr>
                <a:defRPr/>
              </a:pPr>
              <a:t>29.02.2016</a:t>
            </a:fld>
            <a:endParaRPr lang="ru-RU"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C8C888C9-951B-4C08-AE5C-3C9B75A58650}" type="slidenum">
              <a:rPr lang="ru-RU"/>
              <a:pPr>
                <a:defRPr/>
              </a:pPr>
              <a:t>‹#›</a:t>
            </a:fld>
            <a:endParaRPr lang="ru-RU" dirty="0"/>
          </a:p>
        </p:txBody>
      </p:sp>
    </p:spTree>
  </p:cSld>
  <p:clrMapOvr>
    <a:masterClrMapping/>
  </p:clrMapOvr>
  <p:transition>
    <p:push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12D7B13-BD9F-418F-9E99-7CEA071BCAC4}" type="datetimeFigureOut">
              <a:rPr lang="ru-RU"/>
              <a:pPr>
                <a:defRPr/>
              </a:pPr>
              <a:t>29.02.2016</a:t>
            </a:fld>
            <a:endParaRPr lang="ru-RU"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FE71B30C-5AFD-4BFC-8E6B-E5DD4E0D2B13}" type="slidenum">
              <a:rPr lang="ru-RU"/>
              <a:pPr>
                <a:defRPr/>
              </a:pPr>
              <a:t>‹#›</a:t>
            </a:fld>
            <a:endParaRPr lang="ru-RU" dirty="0"/>
          </a:p>
        </p:txBody>
      </p:sp>
    </p:spTree>
  </p:cSld>
  <p:clrMapOvr>
    <a:masterClrMapping/>
  </p:clrMapOvr>
  <p:transition>
    <p:push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68DE535A-332E-44F2-B9DC-33FA73919934}" type="datetimeFigureOut">
              <a:rPr lang="ru-RU"/>
              <a:pPr>
                <a:defRPr/>
              </a:pPr>
              <a:t>29.02.2016</a:t>
            </a:fld>
            <a:endParaRPr lang="ru-RU"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6B814C2-B4F9-4704-900F-5DC50C510455}" type="slidenum">
              <a:rPr lang="ru-RU"/>
              <a:pPr>
                <a:defRPr/>
              </a:pPr>
              <a:t>‹#›</a:t>
            </a:fld>
            <a:endParaRPr lang="ru-RU" dirty="0"/>
          </a:p>
        </p:txBody>
      </p:sp>
    </p:spTree>
  </p:cSld>
  <p:clrMapOvr>
    <a:masterClrMapping/>
  </p:clrMapOvr>
  <p:transition>
    <p:push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8F35E5FF-E4CB-41D9-A1E0-79098E92A1F8}" type="datetimeFigureOut">
              <a:rPr lang="ru-RU"/>
              <a:pPr>
                <a:defRPr/>
              </a:pPr>
              <a:t>29.02.2016</a:t>
            </a:fld>
            <a:endParaRPr lang="ru-RU"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8154E75A-D711-4F59-B096-8EC85FCCC172}" type="slidenum">
              <a:rPr lang="ru-RU"/>
              <a:pPr>
                <a:defRPr/>
              </a:pPr>
              <a:t>‹#›</a:t>
            </a:fld>
            <a:endParaRPr lang="ru-RU" dirty="0"/>
          </a:p>
        </p:txBody>
      </p:sp>
    </p:spTree>
  </p:cSld>
  <p:clrMapOvr>
    <a:masterClrMapping/>
  </p:clrMapOvr>
  <p:transition>
    <p:push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111B2B5E-F363-40CF-9924-5F293F38E3B4}" type="datetimeFigureOut">
              <a:rPr lang="ru-RU"/>
              <a:pPr>
                <a:defRPr/>
              </a:pPr>
              <a:t>29.02.2016</a:t>
            </a:fld>
            <a:endParaRPr lang="ru-RU"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240E052C-0A26-48C0-9AB0-FCA24224A7B9}" type="slidenum">
              <a:rPr lang="ru-RU"/>
              <a:pPr>
                <a:defRPr/>
              </a:pPr>
              <a:t>‹#›</a:t>
            </a:fld>
            <a:endParaRPr lang="ru-RU" dirty="0"/>
          </a:p>
        </p:txBody>
      </p:sp>
    </p:spTree>
  </p:cSld>
  <p:clrMapOvr>
    <a:masterClrMapping/>
  </p:clrMapOvr>
  <p:transition>
    <p:push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0E4063F2-E77D-49E6-94CF-897AE20AE61E}" type="datetimeFigureOut">
              <a:rPr lang="ru-RU"/>
              <a:pPr>
                <a:defRPr/>
              </a:pPr>
              <a:t>29.02.2016</a:t>
            </a:fld>
            <a:endParaRPr lang="ru-RU"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7B1C21EA-4EA3-4196-8F76-88FE2669BAC3}" type="slidenum">
              <a:rPr lang="ru-RU"/>
              <a:pPr>
                <a:defRPr/>
              </a:pPr>
              <a:t>‹#›</a:t>
            </a:fld>
            <a:endParaRPr lang="ru-RU" dirty="0"/>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4.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7.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579B635C-38AF-42D7-9CE8-7FD4AAFF849F}" type="datetimeFigureOut">
              <a:rPr lang="ru-RU"/>
              <a:pPr>
                <a:defRPr/>
              </a:pPr>
              <a:t>29.02.2016</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2D9804C6-09AF-4C53-BB3B-BAD8222C5A6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50" r:id="rId1"/>
    <p:sldLayoutId id="2147483949" r:id="rId2"/>
    <p:sldLayoutId id="2147483948" r:id="rId3"/>
    <p:sldLayoutId id="2147483947" r:id="rId4"/>
    <p:sldLayoutId id="2147483946" r:id="rId5"/>
    <p:sldLayoutId id="2147483945" r:id="rId6"/>
    <p:sldLayoutId id="2147483944" r:id="rId7"/>
    <p:sldLayoutId id="2147483943" r:id="rId8"/>
    <p:sldLayoutId id="2147483942" r:id="rId9"/>
    <p:sldLayoutId id="2147483941" r:id="rId10"/>
    <p:sldLayoutId id="21474839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1619"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1744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200" dirty="0">
                <a:solidFill>
                  <a:schemeClr val="tx2"/>
                </a:solidFill>
                <a:latin typeface="+mn-lt"/>
              </a:defRPr>
            </a:lvl1pPr>
          </a:lstStyle>
          <a:p>
            <a:pPr>
              <a:defRPr/>
            </a:pPr>
            <a:endParaRPr lang="ru-RU"/>
          </a:p>
        </p:txBody>
      </p:sp>
      <p:sp>
        <p:nvSpPr>
          <p:cNvPr id="317445"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solidFill>
                  <a:schemeClr val="tx2"/>
                </a:solidFill>
                <a:latin typeface="+mn-lt"/>
              </a:defRPr>
            </a:lvl1pPr>
          </a:lstStyle>
          <a:p>
            <a:pPr>
              <a:defRPr/>
            </a:pPr>
            <a:fld id="{C5974B6C-9253-434E-B61D-507FDD307A87}" type="slidenum">
              <a:rPr lang="ru-RU"/>
              <a:pPr>
                <a:defRPr/>
              </a:pPr>
              <a:t>‹#›</a:t>
            </a:fld>
            <a:endParaRPr lang="ru-RU" dirty="0"/>
          </a:p>
        </p:txBody>
      </p:sp>
      <p:sp>
        <p:nvSpPr>
          <p:cNvPr id="317446"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fontAlgn="auto">
              <a:spcBef>
                <a:spcPts val="0"/>
              </a:spcBef>
              <a:spcAft>
                <a:spcPts val="0"/>
              </a:spcAft>
              <a:defRPr/>
            </a:pPr>
            <a:endParaRPr lang="ru-RU" dirty="0">
              <a:latin typeface="+mn-lt"/>
            </a:endParaRPr>
          </a:p>
        </p:txBody>
      </p:sp>
      <p:sp>
        <p:nvSpPr>
          <p:cNvPr id="317447"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fontAlgn="auto">
              <a:spcBef>
                <a:spcPts val="0"/>
              </a:spcBef>
              <a:spcAft>
                <a:spcPts val="0"/>
              </a:spcAft>
              <a:defRPr/>
            </a:pPr>
            <a:endParaRPr lang="ru-RU" dirty="0">
              <a:latin typeface="+mn-lt"/>
            </a:endParaRPr>
          </a:p>
        </p:txBody>
      </p:sp>
      <p:grpSp>
        <p:nvGrpSpPr>
          <p:cNvPr id="111624" name="Group 8"/>
          <p:cNvGrpSpPr>
            <a:grpSpLocks/>
          </p:cNvGrpSpPr>
          <p:nvPr/>
        </p:nvGrpSpPr>
        <p:grpSpPr bwMode="auto">
          <a:xfrm>
            <a:off x="228600" y="457200"/>
            <a:ext cx="1246188" cy="1371600"/>
            <a:chOff x="144" y="288"/>
            <a:chExt cx="785" cy="864"/>
          </a:xfrm>
        </p:grpSpPr>
        <p:sp>
          <p:nvSpPr>
            <p:cNvPr id="317449"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0"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1"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2"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3"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4"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5"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6"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7"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8"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59"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60"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sp>
          <p:nvSpPr>
            <p:cNvPr id="317461"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fontAlgn="auto">
                <a:spcBef>
                  <a:spcPts val="0"/>
                </a:spcBef>
                <a:spcAft>
                  <a:spcPts val="0"/>
                </a:spcAft>
                <a:defRPr/>
              </a:pPr>
              <a:endParaRPr lang="ru-RU" dirty="0">
                <a:latin typeface="+mn-lt"/>
              </a:endParaRPr>
            </a:p>
          </p:txBody>
        </p:sp>
      </p:grpSp>
      <p:sp>
        <p:nvSpPr>
          <p:cNvPr id="317462"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solidFill>
                  <a:schemeClr val="tx2"/>
                </a:solidFill>
                <a:latin typeface="+mn-lt"/>
              </a:defRPr>
            </a:lvl1pPr>
          </a:lstStyle>
          <a:p>
            <a:pPr>
              <a:defRPr/>
            </a:pPr>
            <a:fld id="{B10D754F-FBC1-4125-BED8-61184087F6F4}" type="datetimeFigureOut">
              <a:rPr lang="ru-RU"/>
              <a:pPr>
                <a:defRPr/>
              </a:pPr>
              <a:t>29.02.2016</a:t>
            </a:fld>
            <a:endParaRPr lang="ru-RU" dirty="0"/>
          </a:p>
        </p:txBody>
      </p:sp>
    </p:spTree>
  </p:cSld>
  <p:clrMap bg1="dk2" tx1="lt1" bg2="dk1" tx2="lt2" accent1="accent1" accent2="accent2" accent3="accent3" accent4="accent4" accent5="accent5" accent6="accent6" hlink="hlink" folHlink="folHlink"/>
  <p:sldLayoutIdLst>
    <p:sldLayoutId id="2147484115" r:id="rId1"/>
    <p:sldLayoutId id="2147484034" r:id="rId2"/>
    <p:sldLayoutId id="2147484033" r:id="rId3"/>
    <p:sldLayoutId id="2147484032" r:id="rId4"/>
    <p:sldLayoutId id="2147484031" r:id="rId5"/>
    <p:sldLayoutId id="2147484030" r:id="rId6"/>
    <p:sldLayoutId id="2147484029" r:id="rId7"/>
    <p:sldLayoutId id="2147484028" r:id="rId8"/>
    <p:sldLayoutId id="2147484027" r:id="rId9"/>
    <p:sldLayoutId id="2147484026" r:id="rId10"/>
    <p:sldLayoutId id="2147484025" r:id="rId11"/>
  </p:sldLayoutIdLst>
  <p:transition>
    <p:push dir="r"/>
  </p:transition>
  <p:timing>
    <p:tnLst>
      <p:par>
        <p:cTn id="1" dur="indefinite" restart="never" nodeType="tmRoot"/>
      </p:par>
    </p:tnLst>
  </p:timing>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2390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2804"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fld id="{23352393-97D5-4B97-A8C3-E6AB6735E8DE}" type="datetimeFigureOut">
              <a:rPr lang="ru-RU"/>
              <a:pPr>
                <a:defRPr/>
              </a:pPr>
              <a:t>29.02.2016</a:t>
            </a:fld>
            <a:endParaRPr lang="ru-RU" dirty="0"/>
          </a:p>
        </p:txBody>
      </p:sp>
      <p:sp>
        <p:nvSpPr>
          <p:cNvPr id="332805"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332806"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fld id="{CB0615DC-3808-45FD-80D5-136E7BB708E2}" type="slidenum">
              <a:rPr lang="ru-RU"/>
              <a:pPr>
                <a:defRPr/>
              </a:pPr>
              <a:t>‹#›</a:t>
            </a:fld>
            <a:endParaRPr lang="ru-RU" dirty="0"/>
          </a:p>
        </p:txBody>
      </p:sp>
      <p:grpSp>
        <p:nvGrpSpPr>
          <p:cNvPr id="123911" name="Group 7"/>
          <p:cNvGrpSpPr>
            <a:grpSpLocks/>
          </p:cNvGrpSpPr>
          <p:nvPr/>
        </p:nvGrpSpPr>
        <p:grpSpPr bwMode="auto">
          <a:xfrm>
            <a:off x="168275" y="228600"/>
            <a:ext cx="8823325" cy="6096000"/>
            <a:chOff x="106" y="144"/>
            <a:chExt cx="5558" cy="3840"/>
          </a:xfrm>
        </p:grpSpPr>
        <p:sp>
          <p:nvSpPr>
            <p:cNvPr id="33280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332809"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fontAlgn="auto">
                <a:spcBef>
                  <a:spcPts val="0"/>
                </a:spcBef>
                <a:spcAft>
                  <a:spcPts val="0"/>
                </a:spcAft>
                <a:defRPr/>
              </a:pPr>
              <a:endParaRPr lang="ru-RU" dirty="0">
                <a:latin typeface="+mn-lt"/>
              </a:endParaRPr>
            </a:p>
          </p:txBody>
        </p:sp>
      </p:grpSp>
    </p:spTree>
  </p:cSld>
  <p:clrMap bg1="lt1" tx1="dk1" bg2="lt2" tx2="dk2" accent1="accent1" accent2="accent2" accent3="accent3" accent4="accent4" accent5="accent5" accent6="accent6" hlink="hlink" folHlink="folHlink"/>
  <p:sldLayoutIdLst>
    <p:sldLayoutId id="2147484116" r:id="rId1"/>
    <p:sldLayoutId id="2147484044" r:id="rId2"/>
    <p:sldLayoutId id="2147484043" r:id="rId3"/>
    <p:sldLayoutId id="2147484042" r:id="rId4"/>
    <p:sldLayoutId id="2147484041" r:id="rId5"/>
    <p:sldLayoutId id="2147484040" r:id="rId6"/>
    <p:sldLayoutId id="2147484039" r:id="rId7"/>
    <p:sldLayoutId id="2147484038" r:id="rId8"/>
    <p:sldLayoutId id="2147484037" r:id="rId9"/>
    <p:sldLayoutId id="2147484036" r:id="rId10"/>
    <p:sldLayoutId id="2147484035" r:id="rId11"/>
  </p:sldLayoutIdLst>
  <p:transition>
    <p:push dir="r"/>
  </p:transition>
  <p:timing>
    <p:tnLst>
      <p:par>
        <p:cTn id="1" dur="indefinite" restart="never" nodeType="tmRoot"/>
      </p:par>
    </p:tnLst>
  </p:timing>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58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fontAlgn="auto">
              <a:spcBef>
                <a:spcPts val="0"/>
              </a:spcBef>
              <a:spcAft>
                <a:spcPts val="0"/>
              </a:spcAft>
              <a:defRPr/>
            </a:pPr>
            <a:endParaRPr lang="ru-RU" dirty="0">
              <a:latin typeface="+mn-lt"/>
            </a:endParaRPr>
          </a:p>
        </p:txBody>
      </p:sp>
      <p:sp>
        <p:nvSpPr>
          <p:cNvPr id="13619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3619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58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F8755398-FA81-4D58-B722-88CE8D32D074}" type="datetimeFigureOut">
              <a:rPr lang="ru-RU"/>
              <a:pPr>
                <a:defRPr/>
              </a:pPr>
              <a:t>29.02.2016</a:t>
            </a:fld>
            <a:endParaRPr lang="ru-RU" dirty="0"/>
          </a:p>
        </p:txBody>
      </p:sp>
      <p:sp>
        <p:nvSpPr>
          <p:cNvPr id="3358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3358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3DF37E0A-8356-40F9-9BEE-6056BEA63CF0}" type="slidenum">
              <a:rPr lang="ru-RU"/>
              <a:pPr>
                <a:defRPr/>
              </a:pPr>
              <a:t>‹#›</a:t>
            </a:fld>
            <a:endParaRPr lang="ru-RU" dirty="0"/>
          </a:p>
        </p:txBody>
      </p:sp>
      <p:sp>
        <p:nvSpPr>
          <p:cNvPr id="3358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36202" name="Group 10"/>
          <p:cNvGrpSpPr>
            <a:grpSpLocks/>
          </p:cNvGrpSpPr>
          <p:nvPr/>
        </p:nvGrpSpPr>
        <p:grpSpPr bwMode="auto">
          <a:xfrm>
            <a:off x="7938" y="5540375"/>
            <a:ext cx="1784350" cy="1246188"/>
            <a:chOff x="5" y="3490"/>
            <a:chExt cx="1124" cy="785"/>
          </a:xfrm>
        </p:grpSpPr>
        <p:sp>
          <p:nvSpPr>
            <p:cNvPr id="33588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8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36228" name="Group 20"/>
            <p:cNvGrpSpPr>
              <a:grpSpLocks/>
            </p:cNvGrpSpPr>
            <p:nvPr userDrawn="1"/>
          </p:nvGrpSpPr>
          <p:grpSpPr bwMode="auto">
            <a:xfrm>
              <a:off x="5" y="3490"/>
              <a:ext cx="1124" cy="780"/>
              <a:chOff x="5" y="3490"/>
              <a:chExt cx="1124" cy="780"/>
            </a:xfrm>
          </p:grpSpPr>
          <p:grpSp>
            <p:nvGrpSpPr>
              <p:cNvPr id="136229" name="Group 21"/>
              <p:cNvGrpSpPr>
                <a:grpSpLocks/>
              </p:cNvGrpSpPr>
              <p:nvPr userDrawn="1"/>
            </p:nvGrpSpPr>
            <p:grpSpPr bwMode="auto">
              <a:xfrm>
                <a:off x="499" y="3562"/>
                <a:ext cx="548" cy="708"/>
                <a:chOff x="499" y="3562"/>
                <a:chExt cx="548" cy="708"/>
              </a:xfrm>
            </p:grpSpPr>
            <p:sp>
              <p:nvSpPr>
                <p:cNvPr id="33589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33589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89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36233" name="Group 28"/>
              <p:cNvGrpSpPr>
                <a:grpSpLocks/>
              </p:cNvGrpSpPr>
              <p:nvPr userDrawn="1"/>
            </p:nvGrpSpPr>
            <p:grpSpPr bwMode="auto">
              <a:xfrm>
                <a:off x="5" y="3490"/>
                <a:ext cx="1124" cy="678"/>
                <a:chOff x="5" y="3490"/>
                <a:chExt cx="1124" cy="678"/>
              </a:xfrm>
            </p:grpSpPr>
            <p:sp>
              <p:nvSpPr>
                <p:cNvPr id="33590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0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grpSp>
      </p:grpSp>
      <p:grpSp>
        <p:nvGrpSpPr>
          <p:cNvPr id="136203" name="Group 37"/>
          <p:cNvGrpSpPr>
            <a:grpSpLocks/>
          </p:cNvGrpSpPr>
          <p:nvPr/>
        </p:nvGrpSpPr>
        <p:grpSpPr bwMode="auto">
          <a:xfrm>
            <a:off x="8680450" y="2116138"/>
            <a:ext cx="385763" cy="4308475"/>
            <a:chOff x="5468" y="1333"/>
            <a:chExt cx="243" cy="2714"/>
          </a:xfrm>
        </p:grpSpPr>
        <p:sp>
          <p:nvSpPr>
            <p:cNvPr id="33591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1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36204" name="Group 40"/>
          <p:cNvGrpSpPr>
            <a:grpSpLocks/>
          </p:cNvGrpSpPr>
          <p:nvPr/>
        </p:nvGrpSpPr>
        <p:grpSpPr bwMode="auto">
          <a:xfrm>
            <a:off x="7318375" y="90488"/>
            <a:ext cx="2133600" cy="1911350"/>
            <a:chOff x="4610" y="57"/>
            <a:chExt cx="1344" cy="1204"/>
          </a:xfrm>
        </p:grpSpPr>
        <p:grpSp>
          <p:nvGrpSpPr>
            <p:cNvPr id="136205" name="Group 41"/>
            <p:cNvGrpSpPr>
              <a:grpSpLocks/>
            </p:cNvGrpSpPr>
            <p:nvPr userDrawn="1"/>
          </p:nvGrpSpPr>
          <p:grpSpPr bwMode="auto">
            <a:xfrm>
              <a:off x="4610" y="57"/>
              <a:ext cx="1344" cy="1204"/>
              <a:chOff x="4610" y="57"/>
              <a:chExt cx="1344" cy="1204"/>
            </a:xfrm>
          </p:grpSpPr>
          <p:sp>
            <p:nvSpPr>
              <p:cNvPr id="33591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36208" name="Group 43"/>
              <p:cNvGrpSpPr>
                <a:grpSpLocks/>
              </p:cNvGrpSpPr>
              <p:nvPr userDrawn="1"/>
            </p:nvGrpSpPr>
            <p:grpSpPr bwMode="auto">
              <a:xfrm>
                <a:off x="4610" y="57"/>
                <a:ext cx="1344" cy="985"/>
                <a:chOff x="4610" y="57"/>
                <a:chExt cx="1344" cy="985"/>
              </a:xfrm>
            </p:grpSpPr>
            <p:sp>
              <p:nvSpPr>
                <p:cNvPr id="33591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17"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18"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1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20"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21"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2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35923"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grpSp>
        <p:sp>
          <p:nvSpPr>
            <p:cNvPr id="33592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fontAlgn="auto">
                <a:spcBef>
                  <a:spcPts val="0"/>
                </a:spcBef>
                <a:spcAft>
                  <a:spcPts val="0"/>
                </a:spcAft>
                <a:defRPr/>
              </a:pPr>
              <a:endParaRPr lang="ru-RU" dirty="0">
                <a:latin typeface="+mn-lt"/>
              </a:endParaRPr>
            </a:p>
          </p:txBody>
        </p:sp>
      </p:grpSp>
    </p:spTree>
  </p:cSld>
  <p:clrMap bg1="lt1" tx1="dk1" bg2="lt2" tx2="dk2" accent1="accent1" accent2="accent2" accent3="accent3" accent4="accent4" accent5="accent5" accent6="accent6" hlink="hlink" folHlink="folHlink"/>
  <p:sldLayoutIdLst>
    <p:sldLayoutId id="2147484117" r:id="rId1"/>
    <p:sldLayoutId id="2147484054" r:id="rId2"/>
    <p:sldLayoutId id="2147484053" r:id="rId3"/>
    <p:sldLayoutId id="2147484052" r:id="rId4"/>
    <p:sldLayoutId id="2147484051" r:id="rId5"/>
    <p:sldLayoutId id="2147484050" r:id="rId6"/>
    <p:sldLayoutId id="2147484049" r:id="rId7"/>
    <p:sldLayoutId id="2147484048" r:id="rId8"/>
    <p:sldLayoutId id="2147484047" r:id="rId9"/>
    <p:sldLayoutId id="2147484046" r:id="rId10"/>
    <p:sldLayoutId id="2147484045" r:id="rId11"/>
  </p:sldLayoutIdLst>
  <p:transition>
    <p:push dir="r"/>
  </p:transition>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7938" y="0"/>
            <a:ext cx="2833688" cy="6856413"/>
            <a:chOff x="-5" y="0"/>
            <a:chExt cx="1785" cy="4319"/>
          </a:xfrm>
        </p:grpSpPr>
        <p:sp>
          <p:nvSpPr>
            <p:cNvPr id="34201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auto">
                <a:spcBef>
                  <a:spcPts val="0"/>
                </a:spcBef>
                <a:spcAft>
                  <a:spcPts val="0"/>
                </a:spcAft>
                <a:defRPr/>
              </a:pPr>
              <a:endParaRPr lang="ru-RU" dirty="0">
                <a:latin typeface="+mn-lt"/>
              </a:endParaRPr>
            </a:p>
          </p:txBody>
        </p:sp>
        <p:grpSp>
          <p:nvGrpSpPr>
            <p:cNvPr id="148489" name="Group 4"/>
            <p:cNvGrpSpPr>
              <a:grpSpLocks/>
            </p:cNvGrpSpPr>
            <p:nvPr/>
          </p:nvGrpSpPr>
          <p:grpSpPr bwMode="auto">
            <a:xfrm rot="14964908" flipH="1">
              <a:off x="104" y="2441"/>
              <a:ext cx="452" cy="444"/>
              <a:chOff x="1727" y="866"/>
              <a:chExt cx="129" cy="157"/>
            </a:xfrm>
          </p:grpSpPr>
          <p:sp>
            <p:nvSpPr>
              <p:cNvPr id="34202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2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2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34202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auto">
                <a:spcBef>
                  <a:spcPts val="0"/>
                </a:spcBef>
                <a:spcAft>
                  <a:spcPts val="0"/>
                </a:spcAft>
                <a:defRPr/>
              </a:pPr>
              <a:endParaRPr lang="ru-RU" dirty="0">
                <a:latin typeface="+mn-lt"/>
              </a:endParaRPr>
            </a:p>
          </p:txBody>
        </p:sp>
        <p:grpSp>
          <p:nvGrpSpPr>
            <p:cNvPr id="148491" name="Group 9"/>
            <p:cNvGrpSpPr>
              <a:grpSpLocks/>
            </p:cNvGrpSpPr>
            <p:nvPr/>
          </p:nvGrpSpPr>
          <p:grpSpPr bwMode="auto">
            <a:xfrm rot="416244">
              <a:off x="9" y="1746"/>
              <a:ext cx="1771" cy="1741"/>
              <a:chOff x="41" y="2787"/>
              <a:chExt cx="902" cy="833"/>
            </a:xfrm>
          </p:grpSpPr>
          <p:sp>
            <p:nvSpPr>
              <p:cNvPr id="34202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2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2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2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3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nvGrpSpPr>
              <p:cNvPr id="148523" name="Group 15"/>
              <p:cNvGrpSpPr>
                <a:grpSpLocks/>
              </p:cNvGrpSpPr>
              <p:nvPr userDrawn="1"/>
            </p:nvGrpSpPr>
            <p:grpSpPr bwMode="auto">
              <a:xfrm rot="10886446" flipH="1">
                <a:off x="335" y="3251"/>
                <a:ext cx="608" cy="369"/>
                <a:chOff x="-366" y="1704"/>
                <a:chExt cx="608" cy="369"/>
              </a:xfrm>
            </p:grpSpPr>
            <p:sp>
              <p:nvSpPr>
                <p:cNvPr id="34203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3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34" name="Freeform 18"/>
                <p:cNvSpPr>
                  <a:spLocks/>
                </p:cNvSpPr>
                <p:nvPr userDrawn="1"/>
              </p:nvSpPr>
              <p:spPr bwMode="ltGray">
                <a:xfrm rot="4200091">
                  <a:off x="195" y="1722"/>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auto">
                    <a:spcBef>
                      <a:spcPts val="0"/>
                    </a:spcBef>
                    <a:spcAft>
                      <a:spcPts val="0"/>
                    </a:spcAft>
                    <a:defRPr/>
                  </a:pPr>
                  <a:endParaRPr lang="ru-RU" dirty="0">
                    <a:latin typeface="+mn-lt"/>
                  </a:endParaRPr>
                </a:p>
              </p:txBody>
            </p:sp>
          </p:grpSp>
        </p:grpSp>
        <p:grpSp>
          <p:nvGrpSpPr>
            <p:cNvPr id="148492" name="Group 19"/>
            <p:cNvGrpSpPr>
              <a:grpSpLocks/>
            </p:cNvGrpSpPr>
            <p:nvPr/>
          </p:nvGrpSpPr>
          <p:grpSpPr bwMode="auto">
            <a:xfrm rot="6248562">
              <a:off x="343" y="3854"/>
              <a:ext cx="392" cy="424"/>
              <a:chOff x="1727" y="866"/>
              <a:chExt cx="129" cy="157"/>
            </a:xfrm>
          </p:grpSpPr>
          <p:sp>
            <p:nvSpPr>
              <p:cNvPr id="34203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3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3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48493" name="Group 23"/>
            <p:cNvGrpSpPr>
              <a:grpSpLocks/>
            </p:cNvGrpSpPr>
            <p:nvPr/>
          </p:nvGrpSpPr>
          <p:grpSpPr bwMode="auto">
            <a:xfrm rot="5003157">
              <a:off x="249" y="1102"/>
              <a:ext cx="412" cy="500"/>
              <a:chOff x="1727" y="866"/>
              <a:chExt cx="129" cy="157"/>
            </a:xfrm>
          </p:grpSpPr>
          <p:sp>
            <p:nvSpPr>
              <p:cNvPr id="34204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4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4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grpSp>
          <p:nvGrpSpPr>
            <p:cNvPr id="148494" name="Group 27"/>
            <p:cNvGrpSpPr>
              <a:grpSpLocks/>
            </p:cNvGrpSpPr>
            <p:nvPr/>
          </p:nvGrpSpPr>
          <p:grpSpPr bwMode="auto">
            <a:xfrm>
              <a:off x="815" y="0"/>
              <a:ext cx="345" cy="367"/>
              <a:chOff x="1727" y="866"/>
              <a:chExt cx="129" cy="157"/>
            </a:xfrm>
          </p:grpSpPr>
          <p:sp>
            <p:nvSpPr>
              <p:cNvPr id="34204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4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4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34204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auto">
                <a:spcBef>
                  <a:spcPts val="0"/>
                </a:spcBef>
                <a:spcAft>
                  <a:spcPts val="0"/>
                </a:spcAft>
                <a:defRPr/>
              </a:pPr>
              <a:endParaRPr lang="ru-RU" dirty="0">
                <a:latin typeface="+mn-lt"/>
              </a:endParaRPr>
            </a:p>
          </p:txBody>
        </p:sp>
        <p:sp>
          <p:nvSpPr>
            <p:cNvPr id="34204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4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5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sp>
          <p:nvSpPr>
            <p:cNvPr id="34206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auto">
                <a:spcBef>
                  <a:spcPts val="0"/>
                </a:spcBef>
                <a:spcAft>
                  <a:spcPts val="0"/>
                </a:spcAft>
                <a:defRPr/>
              </a:pPr>
              <a:endParaRPr lang="ru-RU" dirty="0">
                <a:latin typeface="+mn-lt"/>
              </a:endParaRPr>
            </a:p>
          </p:txBody>
        </p:sp>
      </p:grpSp>
      <p:sp>
        <p:nvSpPr>
          <p:cNvPr id="34206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4848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206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5E903541-AE30-439A-934C-B15E6021D1F8}" type="datetimeFigureOut">
              <a:rPr lang="ru-RU"/>
              <a:pPr>
                <a:defRPr/>
              </a:pPr>
              <a:t>29.02.2016</a:t>
            </a:fld>
            <a:endParaRPr lang="ru-RU" dirty="0"/>
          </a:p>
        </p:txBody>
      </p:sp>
      <p:sp>
        <p:nvSpPr>
          <p:cNvPr id="34206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34206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D3FA94B6-6C79-4A92-A1C8-0E04EA2B70F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18" r:id="rId1"/>
    <p:sldLayoutId id="2147484064" r:id="rId2"/>
    <p:sldLayoutId id="2147484063" r:id="rId3"/>
    <p:sldLayoutId id="2147484062" r:id="rId4"/>
    <p:sldLayoutId id="2147484061" r:id="rId5"/>
    <p:sldLayoutId id="2147484060" r:id="rId6"/>
    <p:sldLayoutId id="2147484059" r:id="rId7"/>
    <p:sldLayoutId id="2147484058" r:id="rId8"/>
    <p:sldLayoutId id="2147484057" r:id="rId9"/>
    <p:sldLayoutId id="2147484056" r:id="rId10"/>
    <p:sldLayoutId id="2147484055" r:id="rId11"/>
  </p:sldLayoutIdLst>
  <p:transition>
    <p:push dir="r"/>
  </p:transition>
  <p:timing>
    <p:tnLst>
      <p:par>
        <p:cTn id="1" dur="indefinite" restart="never" nodeType="tmRoot"/>
      </p:par>
    </p:tnLst>
  </p:timing>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607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611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auto">
              <a:spcBef>
                <a:spcPts val="0"/>
              </a:spcBef>
              <a:spcAft>
                <a:spcPts val="0"/>
              </a:spcAft>
              <a:defRPr/>
            </a:pPr>
            <a:endParaRPr lang="ru-RU" sz="2400" dirty="0">
              <a:latin typeface="Times New Roman" pitchFamily="18" charset="0"/>
            </a:endParaRPr>
          </a:p>
        </p:txBody>
      </p:sp>
      <p:sp>
        <p:nvSpPr>
          <p:cNvPr id="34611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fontAlgn="auto">
              <a:spcBef>
                <a:spcPts val="0"/>
              </a:spcBef>
              <a:spcAft>
                <a:spcPts val="0"/>
              </a:spcAft>
              <a:defRPr/>
            </a:pPr>
            <a:endParaRPr lang="ru-RU" dirty="0">
              <a:latin typeface="+mn-lt"/>
            </a:endParaRPr>
          </a:p>
        </p:txBody>
      </p:sp>
      <p:sp>
        <p:nvSpPr>
          <p:cNvPr id="3461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mn-lt"/>
              </a:defRPr>
            </a:lvl1pPr>
          </a:lstStyle>
          <a:p>
            <a:pPr>
              <a:defRPr/>
            </a:pPr>
            <a:fld id="{39B712C6-67EB-432F-B2CC-168C8BC2219E}" type="datetimeFigureOut">
              <a:rPr lang="ru-RU"/>
              <a:pPr>
                <a:defRPr/>
              </a:pPr>
              <a:t>29.02.2016</a:t>
            </a:fld>
            <a:endParaRPr lang="ru-RU" dirty="0"/>
          </a:p>
        </p:txBody>
      </p:sp>
      <p:sp>
        <p:nvSpPr>
          <p:cNvPr id="3461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200" dirty="0">
                <a:latin typeface="+mn-lt"/>
              </a:defRPr>
            </a:lvl1pPr>
          </a:lstStyle>
          <a:p>
            <a:pPr>
              <a:defRPr/>
            </a:pPr>
            <a:endParaRPr lang="ru-RU"/>
          </a:p>
        </p:txBody>
      </p:sp>
      <p:sp>
        <p:nvSpPr>
          <p:cNvPr id="3461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defRPr>
            </a:lvl1pPr>
          </a:lstStyle>
          <a:p>
            <a:pPr>
              <a:defRPr/>
            </a:pPr>
            <a:fld id="{678A5DFB-DDEE-4F17-AD8B-7AE7BD508B0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19" r:id="rId1"/>
    <p:sldLayoutId id="2147484075" r:id="rId2"/>
    <p:sldLayoutId id="2147484074" r:id="rId3"/>
    <p:sldLayoutId id="2147484073" r:id="rId4"/>
    <p:sldLayoutId id="2147484072" r:id="rId5"/>
    <p:sldLayoutId id="2147484071" r:id="rId6"/>
    <p:sldLayoutId id="2147484070" r:id="rId7"/>
    <p:sldLayoutId id="2147484069" r:id="rId8"/>
    <p:sldLayoutId id="2147484068" r:id="rId9"/>
    <p:sldLayoutId id="2147484067" r:id="rId10"/>
    <p:sldLayoutId id="2147484066" r:id="rId11"/>
    <p:sldLayoutId id="2147484065" r:id="rId12"/>
  </p:sldLayoutIdLst>
  <p:transition>
    <p:push dir="r"/>
  </p:transition>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0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50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0502015D-A779-4C2F-A4C5-28EDA9AA1839}" type="datetimeFigureOut">
              <a:rPr lang="ru-RU"/>
              <a:pPr>
                <a:defRPr/>
              </a:pPr>
              <a:t>29.02.2016</a:t>
            </a:fld>
            <a:endParaRPr lang="ru-RU" dirty="0"/>
          </a:p>
        </p:txBody>
      </p:sp>
      <p:sp>
        <p:nvSpPr>
          <p:cNvPr id="350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350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A1659C79-5DCF-4881-BA73-2239B9B0F20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086" r:id="rId1"/>
    <p:sldLayoutId id="2147484085" r:id="rId2"/>
    <p:sldLayoutId id="2147484084" r:id="rId3"/>
    <p:sldLayoutId id="2147484083" r:id="rId4"/>
    <p:sldLayoutId id="2147484082" r:id="rId5"/>
    <p:sldLayoutId id="2147484081" r:id="rId6"/>
    <p:sldLayoutId id="2147484080" r:id="rId7"/>
    <p:sldLayoutId id="2147484079" r:id="rId8"/>
    <p:sldLayoutId id="2147484078" r:id="rId9"/>
    <p:sldLayoutId id="2147484077" r:id="rId10"/>
    <p:sldLayoutId id="2147484076" r:id="rId11"/>
  </p:sldLayoutIdLst>
  <p:transition>
    <p:push dir="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8637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8637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CA9A55F-B823-452B-B2DC-525EB685F9F0}" type="datetimeFigureOut">
              <a:rPr lang="ru-RU"/>
              <a:pPr>
                <a:defRPr/>
              </a:pPr>
              <a:t>29.02.2016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FCBF38C-7B96-4334-8DA7-B04BFC24785A}" type="slidenum">
              <a:rPr lang="ru-RU"/>
              <a:pPr>
                <a:defRPr/>
              </a:pPr>
              <a:t>‹#›</a:t>
            </a:fld>
            <a:endParaRPr lang="ru-RU" dirty="0"/>
          </a:p>
        </p:txBody>
      </p:sp>
      <p:grpSp>
        <p:nvGrpSpPr>
          <p:cNvPr id="186377" name="Группа 1"/>
          <p:cNvGrpSpPr>
            <a:grpSpLocks/>
          </p:cNvGrpSpPr>
          <p:nvPr/>
        </p:nvGrpSpPr>
        <p:grpSpPr bwMode="auto">
          <a:xfrm>
            <a:off x="-19050" y="203200"/>
            <a:ext cx="9180513" cy="647700"/>
            <a:chOff x="-19045" y="216550"/>
            <a:chExt cx="9180548" cy="649224"/>
          </a:xfrm>
        </p:grpSpPr>
        <p:grpSp>
          <p:nvGrpSpPr>
            <p:cNvPr id="186378" name="Полилиния 11"/>
            <p:cNvGrpSpPr>
              <a:grpSpLocks/>
            </p:cNvGrpSpPr>
            <p:nvPr/>
          </p:nvGrpSpPr>
          <p:grpSpPr bwMode="auto">
            <a:xfrm>
              <a:off x="-6124" y="-10242"/>
              <a:ext cx="9137904" cy="1048512"/>
              <a:chOff x="-6096" y="-24384"/>
              <a:chExt cx="9137904" cy="1048512"/>
            </a:xfrm>
          </p:grpSpPr>
          <p:pic>
            <p:nvPicPr>
              <p:cNvPr id="186382" name="Полилиния 11"/>
              <p:cNvPicPr>
                <a:picLocks noChangeArrowheads="1"/>
              </p:cNvPicPr>
              <p:nvPr/>
            </p:nvPicPr>
            <p:blipFill>
              <a:blip r:embed="rId13"/>
              <a:srcRect/>
              <a:stretch>
                <a:fillRect/>
              </a:stretch>
            </p:blipFill>
            <p:spPr bwMode="auto">
              <a:xfrm>
                <a:off x="-6096" y="-24384"/>
                <a:ext cx="9137904" cy="1048512"/>
              </a:xfrm>
              <a:prstGeom prst="rect">
                <a:avLst/>
              </a:prstGeom>
              <a:noFill/>
              <a:ln w="9525">
                <a:noFill/>
                <a:miter lim="800000"/>
                <a:headEnd/>
                <a:tailEnd/>
              </a:ln>
            </p:spPr>
          </p:pic>
          <p:sp>
            <p:nvSpPr>
              <p:cNvPr id="1035" name="Text Box 11"/>
              <p:cNvSpPr txBox="1">
                <a:spLocks noChangeArrowheads="1"/>
              </p:cNvSpPr>
              <p:nvPr/>
            </p:nvSpPr>
            <p:spPr bwMode="auto">
              <a:xfrm rot="21435692">
                <a:off x="-30130" y="420408"/>
                <a:ext cx="0" cy="0"/>
              </a:xfrm>
              <a:prstGeom prst="rect">
                <a:avLst/>
              </a:prstGeom>
              <a:noFill/>
              <a:ln w="9525">
                <a:noFill/>
                <a:miter lim="800000"/>
                <a:headEnd/>
                <a:tailEnd/>
              </a:ln>
            </p:spPr>
            <p:txBody>
              <a:bodyPr/>
              <a:lstStyle/>
              <a:p>
                <a:pPr fontAlgn="auto">
                  <a:spcBef>
                    <a:spcPts val="0"/>
                  </a:spcBef>
                  <a:spcAft>
                    <a:spcPts val="0"/>
                  </a:spcAft>
                  <a:defRPr/>
                </a:pPr>
                <a:endParaRPr lang="en-US" dirty="0">
                  <a:latin typeface="Constantia" pitchFamily="18" charset="0"/>
                </a:endParaRPr>
              </a:p>
            </p:txBody>
          </p:sp>
        </p:gr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p:push dir="r"/>
  </p:transition>
  <p:timing>
    <p:tnLst>
      <p:par>
        <p:cTn id="1" dur="indefinite" restart="never" nodeType="tmRoot"/>
      </p:par>
    </p:tnLst>
  </p:timing>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8660" name="Заголовок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198661" name="Текст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92CCA649-1BB2-4717-A6C2-193A5C22ABE2}" type="datetimeFigureOut">
              <a:rPr lang="ru-RU"/>
              <a:pPr>
                <a:defRPr/>
              </a:pPr>
              <a:t>29.02.2016</a:t>
            </a:fld>
            <a:endParaRPr lang="ru-RU" dirty="0"/>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8B15D29-7EDF-4752-A5E6-1E2E6C891F6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31" r:id="rId1"/>
    <p:sldLayoutId id="2147484093" r:id="rId2"/>
    <p:sldLayoutId id="2147484132" r:id="rId3"/>
    <p:sldLayoutId id="2147484092" r:id="rId4"/>
    <p:sldLayoutId id="2147484091" r:id="rId5"/>
    <p:sldLayoutId id="2147484090" r:id="rId6"/>
    <p:sldLayoutId id="2147484089" r:id="rId7"/>
    <p:sldLayoutId id="2147484133" r:id="rId8"/>
    <p:sldLayoutId id="2147484134" r:id="rId9"/>
    <p:sldLayoutId id="2147484088" r:id="rId10"/>
    <p:sldLayoutId id="214748408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eaLnBrk="1" fontAlgn="base" hangingPunct="1">
        <a:spcBef>
          <a:spcPct val="0"/>
        </a:spcBef>
        <a:spcAft>
          <a:spcPct val="0"/>
        </a:spcAft>
        <a:defRPr sz="4000">
          <a:solidFill>
            <a:schemeClr val="tx2"/>
          </a:solidFill>
          <a:latin typeface="Calibri" pitchFamily="34" charset="0"/>
        </a:defRPr>
      </a:lvl6pPr>
      <a:lvl7pPr marL="914400" algn="l" rtl="0" eaLnBrk="1" fontAlgn="base" hangingPunct="1">
        <a:spcBef>
          <a:spcPct val="0"/>
        </a:spcBef>
        <a:spcAft>
          <a:spcPct val="0"/>
        </a:spcAft>
        <a:defRPr sz="4000">
          <a:solidFill>
            <a:schemeClr val="tx2"/>
          </a:solidFill>
          <a:latin typeface="Calibri" pitchFamily="34" charset="0"/>
        </a:defRPr>
      </a:lvl7pPr>
      <a:lvl8pPr marL="1371600" algn="l" rtl="0" eaLnBrk="1" fontAlgn="base" hangingPunct="1">
        <a:spcBef>
          <a:spcPct val="0"/>
        </a:spcBef>
        <a:spcAft>
          <a:spcPct val="0"/>
        </a:spcAft>
        <a:defRPr sz="4000">
          <a:solidFill>
            <a:schemeClr val="tx2"/>
          </a:solidFill>
          <a:latin typeface="Calibri" pitchFamily="34" charset="0"/>
        </a:defRPr>
      </a:lvl8pPr>
      <a:lvl9pPr marL="1828800" algn="l" rtl="0" eaLnBrk="1" fontAlgn="base" hangingPunct="1">
        <a:spcBef>
          <a:spcPct val="0"/>
        </a:spcBef>
        <a:spcAft>
          <a:spcPct val="0"/>
        </a:spcAft>
        <a:defRPr sz="4000">
          <a:solidFill>
            <a:schemeClr val="tx2"/>
          </a:solidFill>
          <a:latin typeface="Calibri"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21095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F2AD4EA7-29AC-47E4-AA68-F45A8EC3B0B3}" type="datetimeFigureOut">
              <a:rPr lang="ru-RU"/>
              <a:pPr>
                <a:defRPr/>
              </a:pPr>
              <a:t>29.02.2016</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dirty="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23BCF670-A32E-4E18-AD59-2899AB03168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35" r:id="rId1"/>
    <p:sldLayoutId id="2147484100" r:id="rId2"/>
    <p:sldLayoutId id="2147484136" r:id="rId3"/>
    <p:sldLayoutId id="2147484099" r:id="rId4"/>
    <p:sldLayoutId id="2147484098" r:id="rId5"/>
    <p:sldLayoutId id="2147484097" r:id="rId6"/>
    <p:sldLayoutId id="2147484096" r:id="rId7"/>
    <p:sldLayoutId id="2147484095" r:id="rId8"/>
    <p:sldLayoutId id="2147484137" r:id="rId9"/>
    <p:sldLayoutId id="2147484094" r:id="rId10"/>
    <p:sldLayoutId id="2147484138"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eaLnBrk="1" fontAlgn="base" hangingPunct="1">
        <a:spcBef>
          <a:spcPct val="0"/>
        </a:spcBef>
        <a:spcAft>
          <a:spcPct val="0"/>
        </a:spcAft>
        <a:defRPr sz="3800" b="1">
          <a:solidFill>
            <a:schemeClr val="tx1"/>
          </a:solidFill>
          <a:latin typeface="Trebuchet MS" pitchFamily="34" charset="0"/>
        </a:defRPr>
      </a:lvl6pPr>
      <a:lvl7pPr marL="914400" algn="l" rtl="0" eaLnBrk="1" fontAlgn="base" hangingPunct="1">
        <a:spcBef>
          <a:spcPct val="0"/>
        </a:spcBef>
        <a:spcAft>
          <a:spcPct val="0"/>
        </a:spcAft>
        <a:defRPr sz="3800" b="1">
          <a:solidFill>
            <a:schemeClr val="tx1"/>
          </a:solidFill>
          <a:latin typeface="Trebuchet MS" pitchFamily="34" charset="0"/>
        </a:defRPr>
      </a:lvl7pPr>
      <a:lvl8pPr marL="1371600" algn="l" rtl="0" eaLnBrk="1" fontAlgn="base" hangingPunct="1">
        <a:spcBef>
          <a:spcPct val="0"/>
        </a:spcBef>
        <a:spcAft>
          <a:spcPct val="0"/>
        </a:spcAft>
        <a:defRPr sz="3800" b="1">
          <a:solidFill>
            <a:schemeClr val="tx1"/>
          </a:solidFill>
          <a:latin typeface="Trebuchet MS" pitchFamily="34" charset="0"/>
        </a:defRPr>
      </a:lvl8pPr>
      <a:lvl9pPr marL="1828800" algn="l" rtl="0" eaLnBrk="1" fontAlgn="base" hangingPunct="1">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CCFF"/>
            </a:gs>
            <a:gs pos="50000">
              <a:schemeClr val="bg1"/>
            </a:gs>
            <a:gs pos="100000">
              <a:srgbClr val="00CCFF"/>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7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defRPr>
            </a:lvl1pPr>
          </a:lstStyle>
          <a:p>
            <a:pPr>
              <a:defRPr/>
            </a:pPr>
            <a:endParaRPr lang="ru-RU"/>
          </a:p>
        </p:txBody>
      </p:sp>
      <p:sp>
        <p:nvSpPr>
          <p:cNvPr id="97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97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DA5042AF-7F42-4911-8EA1-57864AA316D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61" r:id="rId1"/>
    <p:sldLayoutId id="2147483960" r:id="rId2"/>
    <p:sldLayoutId id="2147483959" r:id="rId3"/>
    <p:sldLayoutId id="2147483958" r:id="rId4"/>
    <p:sldLayoutId id="2147483957" r:id="rId5"/>
    <p:sldLayoutId id="2147483956" r:id="rId6"/>
    <p:sldLayoutId id="2147483955" r:id="rId7"/>
    <p:sldLayoutId id="2147483954" r:id="rId8"/>
    <p:sldLayoutId id="2147483953" r:id="rId9"/>
    <p:sldLayoutId id="2147483952" r:id="rId10"/>
    <p:sldLayoutId id="21474839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E874A1A-8D9A-482E-873A-9A5CDB0748E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72" r:id="rId1"/>
    <p:sldLayoutId id="2147483971" r:id="rId2"/>
    <p:sldLayoutId id="2147483970" r:id="rId3"/>
    <p:sldLayoutId id="2147483969" r:id="rId4"/>
    <p:sldLayoutId id="2147483968" r:id="rId5"/>
    <p:sldLayoutId id="2147483967" r:id="rId6"/>
    <p:sldLayoutId id="2147483966" r:id="rId7"/>
    <p:sldLayoutId id="2147483965" r:id="rId8"/>
    <p:sldLayoutId id="2147483964" r:id="rId9"/>
    <p:sldLayoutId id="2147483963" r:id="rId10"/>
    <p:sldLayoutId id="2147483962" r:id="rId11"/>
  </p:sldLayoutIdLst>
  <p:transition spd="med" advClick="0" advTm="7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3F1FF"/>
            </a:gs>
            <a:gs pos="100000">
              <a:srgbClr val="3399FF"/>
            </a:gs>
          </a:gsLst>
          <a:lin ang="54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defRPr>
            </a:lvl1pPr>
          </a:lstStyle>
          <a:p>
            <a:pPr>
              <a:defRPr/>
            </a:pPr>
            <a:endParaRPr lang="ru-RU"/>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CDB18475-665B-48EF-9009-EA69AA2BCB2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83" r:id="rId1"/>
    <p:sldLayoutId id="2147483982" r:id="rId2"/>
    <p:sldLayoutId id="2147483981" r:id="rId3"/>
    <p:sldLayoutId id="2147483980" r:id="rId4"/>
    <p:sldLayoutId id="2147483979" r:id="rId5"/>
    <p:sldLayoutId id="2147483978" r:id="rId6"/>
    <p:sldLayoutId id="2147483977" r:id="rId7"/>
    <p:sldLayoutId id="2147483976" r:id="rId8"/>
    <p:sldLayoutId id="2147483975" r:id="rId9"/>
    <p:sldLayoutId id="2147483974" r:id="rId10"/>
    <p:sldLayoutId id="214748397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7620000" cy="6858000"/>
            <a:chOff x="0" y="0"/>
            <a:chExt cx="4800" cy="4320"/>
          </a:xfrm>
        </p:grpSpPr>
        <p:grpSp>
          <p:nvGrpSpPr>
            <p:cNvPr id="50184" name="Group 3"/>
            <p:cNvGrpSpPr>
              <a:grpSpLocks/>
            </p:cNvGrpSpPr>
            <p:nvPr userDrawn="1"/>
          </p:nvGrpSpPr>
          <p:grpSpPr bwMode="auto">
            <a:xfrm>
              <a:off x="0" y="0"/>
              <a:ext cx="2016" cy="4320"/>
              <a:chOff x="0" y="0"/>
              <a:chExt cx="2016" cy="4320"/>
            </a:xfrm>
          </p:grpSpPr>
          <p:sp>
            <p:nvSpPr>
              <p:cNvPr id="33894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ru-RU" dirty="0">
                  <a:latin typeface="+mn-lt"/>
                </a:endParaRPr>
              </a:p>
            </p:txBody>
          </p:sp>
          <p:sp>
            <p:nvSpPr>
              <p:cNvPr id="33894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fontAlgn="auto">
                  <a:spcBef>
                    <a:spcPts val="0"/>
                  </a:spcBef>
                  <a:spcAft>
                    <a:spcPts val="0"/>
                  </a:spcAft>
                  <a:defRPr/>
                </a:pPr>
                <a:endParaRPr lang="ru-RU" dirty="0">
                  <a:latin typeface="+mn-lt"/>
                </a:endParaRPr>
              </a:p>
            </p:txBody>
          </p:sp>
        </p:grpSp>
        <p:grpSp>
          <p:nvGrpSpPr>
            <p:cNvPr id="50185" name="Group 6"/>
            <p:cNvGrpSpPr>
              <a:grpSpLocks/>
            </p:cNvGrpSpPr>
            <p:nvPr/>
          </p:nvGrpSpPr>
          <p:grpSpPr bwMode="auto">
            <a:xfrm>
              <a:off x="144" y="1248"/>
              <a:ext cx="4656" cy="201"/>
              <a:chOff x="144" y="1248"/>
              <a:chExt cx="4656" cy="201"/>
            </a:xfrm>
          </p:grpSpPr>
          <p:sp>
            <p:nvSpPr>
              <p:cNvPr id="33895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fontAlgn="auto">
                  <a:spcBef>
                    <a:spcPts val="0"/>
                  </a:spcBef>
                  <a:spcAft>
                    <a:spcPts val="0"/>
                  </a:spcAft>
                  <a:defRPr/>
                </a:pPr>
                <a:endParaRPr lang="ru-RU" dirty="0">
                  <a:latin typeface="+mn-lt"/>
                </a:endParaRPr>
              </a:p>
            </p:txBody>
          </p:sp>
          <p:sp>
            <p:nvSpPr>
              <p:cNvPr id="33895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fontAlgn="auto">
                  <a:spcBef>
                    <a:spcPts val="0"/>
                  </a:spcBef>
                  <a:spcAft>
                    <a:spcPts val="0"/>
                  </a:spcAft>
                  <a:defRPr/>
                </a:pPr>
                <a:endParaRPr lang="ru-RU" dirty="0">
                  <a:latin typeface="+mn-lt"/>
                </a:endParaRPr>
              </a:p>
            </p:txBody>
          </p:sp>
        </p:grpSp>
      </p:grpSp>
      <p:sp>
        <p:nvSpPr>
          <p:cNvPr id="5017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018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895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smtClean="0">
                <a:latin typeface="+mn-lt"/>
              </a:defRPr>
            </a:lvl1pPr>
          </a:lstStyle>
          <a:p>
            <a:pPr>
              <a:defRPr/>
            </a:pPr>
            <a:fld id="{31C80CEE-CBD2-40D1-8F45-A16D2C1B66E8}" type="datetimeFigureOut">
              <a:rPr lang="ru-RU"/>
              <a:pPr>
                <a:defRPr/>
              </a:pPr>
              <a:t>29.02.2016</a:t>
            </a:fld>
            <a:endParaRPr lang="ru-RU" dirty="0"/>
          </a:p>
        </p:txBody>
      </p:sp>
      <p:sp>
        <p:nvSpPr>
          <p:cNvPr id="33895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ru-RU"/>
          </a:p>
        </p:txBody>
      </p:sp>
      <p:sp>
        <p:nvSpPr>
          <p:cNvPr id="33895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fontAlgn="auto">
              <a:spcBef>
                <a:spcPts val="0"/>
              </a:spcBef>
              <a:spcAft>
                <a:spcPts val="0"/>
              </a:spcAft>
              <a:defRPr sz="2600" b="1" smtClean="0">
                <a:solidFill>
                  <a:schemeClr val="bg1"/>
                </a:solidFill>
                <a:latin typeface="+mn-lt"/>
              </a:defRPr>
            </a:lvl1pPr>
          </a:lstStyle>
          <a:p>
            <a:pPr>
              <a:defRPr/>
            </a:pPr>
            <a:fld id="{E506CA53-DD5F-41D5-9350-FA199B8029B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ransition>
    <p:push dir="r"/>
  </p:transition>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sz="2000">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05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Arial" charset="0"/>
              </a:defRPr>
            </a:lvl1pPr>
          </a:lstStyle>
          <a:p>
            <a:pPr>
              <a:defRPr/>
            </a:pPr>
            <a:fld id="{AF11A278-93BF-4653-A435-74E97814C534}" type="datetimeFigureOut">
              <a:rPr lang="ru-RU"/>
              <a:pPr>
                <a:defRPr/>
              </a:pPr>
              <a:t>29.02.2016</a:t>
            </a:fld>
            <a:endParaRPr lang="ru-RU" dirty="0"/>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dirty="0">
                <a:effectLst>
                  <a:outerShdw blurRad="38100" dist="38100" dir="2700000" algn="tl">
                    <a:srgbClr val="000000"/>
                  </a:outerShdw>
                </a:effectLst>
                <a:latin typeface="Arial" charset="0"/>
              </a:defRPr>
            </a:lvl1pPr>
          </a:lstStyle>
          <a:p>
            <a:pPr>
              <a:defRPr/>
            </a:pPr>
            <a:endParaRPr lang="ru-RU"/>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Arial" charset="0"/>
              </a:defRPr>
            </a:lvl1pPr>
          </a:lstStyle>
          <a:p>
            <a:pPr>
              <a:defRPr/>
            </a:pPr>
            <a:fld id="{46E9ED62-05E8-434E-852F-4C6A36EC20BC}"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4112" r:id="rId1"/>
    <p:sldLayoutId id="2147483993" r:id="rId2"/>
    <p:sldLayoutId id="2147483992" r:id="rId3"/>
    <p:sldLayoutId id="2147483991" r:id="rId4"/>
    <p:sldLayoutId id="2147483990" r:id="rId5"/>
    <p:sldLayoutId id="2147483989" r:id="rId6"/>
    <p:sldLayoutId id="2147483988" r:id="rId7"/>
    <p:sldLayoutId id="2147483987" r:id="rId8"/>
    <p:sldLayoutId id="2147483986" r:id="rId9"/>
    <p:sldLayoutId id="2147483985" r:id="rId10"/>
    <p:sldLayoutId id="2147483984" r:id="rId11"/>
  </p:sldLayoutIdLst>
  <p:transition>
    <p:push dir="r"/>
  </p:transition>
  <p:timing>
    <p:tnLst>
      <p:par>
        <p:cTn id="1" dur="indefinite" restart="never" nodeType="tmRoot"/>
      </p:par>
    </p:tn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2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Arial" charset="0"/>
              </a:defRPr>
            </a:lvl1pPr>
          </a:lstStyle>
          <a:p>
            <a:pPr>
              <a:defRPr/>
            </a:pPr>
            <a:fld id="{06A52687-0758-48C5-A572-43B4A898E56B}" type="datetimeFigureOut">
              <a:rPr lang="ru-RU"/>
              <a:pPr>
                <a:defRPr/>
              </a:pPr>
              <a:t>29.02.2016</a:t>
            </a:fld>
            <a:endParaRPr lang="ru-RU" dirty="0"/>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dirty="0">
                <a:effectLst>
                  <a:outerShdw blurRad="38100" dist="38100" dir="2700000" algn="tl">
                    <a:srgbClr val="000000"/>
                  </a:outerShdw>
                </a:effectLst>
                <a:latin typeface="Arial" charset="0"/>
              </a:defRPr>
            </a:lvl1pPr>
          </a:lstStyle>
          <a:p>
            <a:pPr>
              <a:defRPr/>
            </a:pPr>
            <a:endParaRPr lang="ru-RU"/>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Arial" charset="0"/>
              </a:defRPr>
            </a:lvl1pPr>
          </a:lstStyle>
          <a:p>
            <a:pPr>
              <a:defRPr/>
            </a:pPr>
            <a:fld id="{AD110D0A-8244-42C8-B196-8127645A13EF}"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4004" r:id="rId1"/>
    <p:sldLayoutId id="2147484003" r:id="rId2"/>
    <p:sldLayoutId id="2147484002" r:id="rId3"/>
    <p:sldLayoutId id="2147484001" r:id="rId4"/>
    <p:sldLayoutId id="2147484000" r:id="rId5"/>
    <p:sldLayoutId id="2147483999" r:id="rId6"/>
    <p:sldLayoutId id="2147483998" r:id="rId7"/>
    <p:sldLayoutId id="2147483997" r:id="rId8"/>
    <p:sldLayoutId id="2147483996" r:id="rId9"/>
    <p:sldLayoutId id="2147483995" r:id="rId10"/>
    <p:sldLayoutId id="2147483994" r:id="rId11"/>
  </p:sldLayoutIdLst>
  <p:transition>
    <p:push dir="r"/>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152400"/>
            <a:ext cx="8686800" cy="6096000"/>
            <a:chOff x="0" y="96"/>
            <a:chExt cx="5472" cy="3840"/>
          </a:xfrm>
        </p:grpSpPr>
        <p:sp>
          <p:nvSpPr>
            <p:cNvPr id="27545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2754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fontAlgn="auto">
                <a:spcBef>
                  <a:spcPts val="0"/>
                </a:spcBef>
                <a:spcAft>
                  <a:spcPts val="0"/>
                </a:spcAft>
                <a:defRPr/>
              </a:pPr>
              <a:endParaRPr lang="ru-RU" sz="2400" dirty="0">
                <a:latin typeface="Times New Roman" pitchFamily="18" charset="0"/>
              </a:endParaRPr>
            </a:p>
          </p:txBody>
        </p:sp>
        <p:sp>
          <p:nvSpPr>
            <p:cNvPr id="27546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ru-RU" dirty="0">
                <a:latin typeface="+mn-lt"/>
              </a:endParaRPr>
            </a:p>
          </p:txBody>
        </p:sp>
      </p:grpSp>
      <p:sp>
        <p:nvSpPr>
          <p:cNvPr id="87043"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7044"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754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fld id="{81209F68-30F5-4A19-94A1-872AF5A83299}" type="datetimeFigureOut">
              <a:rPr lang="ru-RU"/>
              <a:pPr>
                <a:defRPr/>
              </a:pPr>
              <a:t>29.02.2016</a:t>
            </a:fld>
            <a:endParaRPr lang="ru-RU" dirty="0"/>
          </a:p>
        </p:txBody>
      </p:sp>
      <p:sp>
        <p:nvSpPr>
          <p:cNvPr id="2754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a:latin typeface="+mn-lt"/>
              </a:defRPr>
            </a:lvl1pPr>
          </a:lstStyle>
          <a:p>
            <a:pPr>
              <a:defRPr/>
            </a:pPr>
            <a:endParaRPr lang="ru-RU"/>
          </a:p>
        </p:txBody>
      </p:sp>
      <p:sp>
        <p:nvSpPr>
          <p:cNvPr id="2754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C8CAF796-BBB5-4B5A-9D1A-433FF100CF4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13" r:id="rId1"/>
    <p:sldLayoutId id="2147484014" r:id="rId2"/>
    <p:sldLayoutId id="2147484013" r:id="rId3"/>
    <p:sldLayoutId id="2147484012" r:id="rId4"/>
    <p:sldLayoutId id="2147484011" r:id="rId5"/>
    <p:sldLayoutId id="2147484010" r:id="rId6"/>
    <p:sldLayoutId id="2147484009" r:id="rId7"/>
    <p:sldLayoutId id="2147484008" r:id="rId8"/>
    <p:sldLayoutId id="2147484007" r:id="rId9"/>
    <p:sldLayoutId id="2147484006" r:id="rId10"/>
    <p:sldLayoutId id="2147484005" r:id="rId11"/>
  </p:sldLayoutIdLst>
  <p:transition>
    <p:push dir="r"/>
  </p:transition>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8686800" cy="4876800"/>
            <a:chOff x="0" y="0"/>
            <a:chExt cx="5472" cy="3072"/>
          </a:xfrm>
        </p:grpSpPr>
        <p:sp>
          <p:nvSpPr>
            <p:cNvPr id="30617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grpSp>
          <p:nvGrpSpPr>
            <p:cNvPr id="99338" name="Group 4"/>
            <p:cNvGrpSpPr>
              <a:grpSpLocks/>
            </p:cNvGrpSpPr>
            <p:nvPr/>
          </p:nvGrpSpPr>
          <p:grpSpPr bwMode="auto">
            <a:xfrm>
              <a:off x="240" y="893"/>
              <a:ext cx="5232" cy="115"/>
              <a:chOff x="240" y="893"/>
              <a:chExt cx="5232" cy="115"/>
            </a:xfrm>
          </p:grpSpPr>
          <p:sp>
            <p:nvSpPr>
              <p:cNvPr id="30618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lang="ru-RU" sz="2400" dirty="0">
                  <a:latin typeface="Times New Roman" pitchFamily="18" charset="0"/>
                </a:endParaRPr>
              </a:p>
            </p:txBody>
          </p:sp>
          <p:sp>
            <p:nvSpPr>
              <p:cNvPr id="30618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fontAlgn="auto">
                  <a:spcBef>
                    <a:spcPts val="0"/>
                  </a:spcBef>
                  <a:spcAft>
                    <a:spcPts val="0"/>
                  </a:spcAft>
                  <a:defRPr/>
                </a:pPr>
                <a:endParaRPr lang="ru-RU" dirty="0">
                  <a:latin typeface="+mn-lt"/>
                </a:endParaRPr>
              </a:p>
            </p:txBody>
          </p:sp>
        </p:grpSp>
      </p:grpSp>
      <p:sp>
        <p:nvSpPr>
          <p:cNvPr id="9933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933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618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mn-lt"/>
              </a:defRPr>
            </a:lvl1pPr>
          </a:lstStyle>
          <a:p>
            <a:pPr>
              <a:defRPr/>
            </a:pPr>
            <a:fld id="{01A01AE0-8A7E-445D-94FF-DC05D9D0BB4C}" type="datetimeFigureOut">
              <a:rPr lang="ru-RU"/>
              <a:pPr>
                <a:defRPr/>
              </a:pPr>
              <a:t>29.02.2016</a:t>
            </a:fld>
            <a:endParaRPr lang="ru-RU" dirty="0"/>
          </a:p>
        </p:txBody>
      </p:sp>
      <p:sp>
        <p:nvSpPr>
          <p:cNvPr id="30618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dirty="0">
                <a:latin typeface="+mn-lt"/>
              </a:defRPr>
            </a:lvl1pPr>
          </a:lstStyle>
          <a:p>
            <a:pPr>
              <a:defRPr/>
            </a:pPr>
            <a:endParaRPr lang="ru-RU"/>
          </a:p>
        </p:txBody>
      </p:sp>
      <p:sp>
        <p:nvSpPr>
          <p:cNvPr id="30618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latin typeface="+mn-lt"/>
              </a:defRPr>
            </a:lvl1pPr>
          </a:lstStyle>
          <a:p>
            <a:pPr>
              <a:defRPr/>
            </a:pPr>
            <a:fld id="{C387BA1A-C7E9-4891-87DD-D82095DAE4DD}" type="slidenum">
              <a:rPr lang="ru-RU"/>
              <a:pPr>
                <a:defRPr/>
              </a:pPr>
              <a:t>‹#›</a:t>
            </a:fld>
            <a:endParaRPr lang="ru-RU" dirty="0"/>
          </a:p>
        </p:txBody>
      </p:sp>
      <p:sp>
        <p:nvSpPr>
          <p:cNvPr id="30618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fontAlgn="auto">
              <a:spcBef>
                <a:spcPts val="0"/>
              </a:spcBef>
              <a:spcAft>
                <a:spcPts val="0"/>
              </a:spcAft>
              <a:defRPr/>
            </a:pPr>
            <a:endParaRPr lang="ru-RU" dirty="0">
              <a:latin typeface="+mn-lt"/>
            </a:endParaRPr>
          </a:p>
        </p:txBody>
      </p:sp>
    </p:spTree>
  </p:cSld>
  <p:clrMap bg1="lt1" tx1="dk1" bg2="lt2" tx2="dk2" accent1="accent1" accent2="accent2" accent3="accent3" accent4="accent4" accent5="accent5" accent6="accent6" hlink="hlink" folHlink="folHlink"/>
  <p:sldLayoutIdLst>
    <p:sldLayoutId id="2147484114" r:id="rId1"/>
    <p:sldLayoutId id="2147484024" r:id="rId2"/>
    <p:sldLayoutId id="2147484023" r:id="rId3"/>
    <p:sldLayoutId id="2147484022" r:id="rId4"/>
    <p:sldLayoutId id="2147484021" r:id="rId5"/>
    <p:sldLayoutId id="2147484020" r:id="rId6"/>
    <p:sldLayoutId id="2147484019" r:id="rId7"/>
    <p:sldLayoutId id="2147484018" r:id="rId8"/>
    <p:sldLayoutId id="2147484017" r:id="rId9"/>
    <p:sldLayoutId id="2147484016" r:id="rId10"/>
    <p:sldLayoutId id="2147484015" r:id="rId11"/>
  </p:sldLayoutIdLst>
  <p:transition>
    <p:push dir="r"/>
  </p:transition>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3.jpeg"/><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4258" name="Содержимое 2"/>
          <p:cNvSpPr>
            <a:spLocks noGrp="1"/>
          </p:cNvSpPr>
          <p:nvPr>
            <p:ph idx="1"/>
          </p:nvPr>
        </p:nvSpPr>
        <p:spPr>
          <a:xfrm>
            <a:off x="685800" y="404813"/>
            <a:ext cx="7696200" cy="5184775"/>
          </a:xfrm>
        </p:spPr>
        <p:txBody>
          <a:bodyPr/>
          <a:lstStyle/>
          <a:p>
            <a:pPr>
              <a:buFontTx/>
              <a:buNone/>
            </a:pPr>
            <a:r>
              <a:rPr lang="ru-RU" sz="4000" dirty="0">
                <a:solidFill>
                  <a:srgbClr val="020202"/>
                </a:solidFill>
                <a:latin typeface="Times New Roman" pitchFamily="18" charset="0"/>
              </a:rPr>
              <a:t>А</a:t>
            </a:r>
            <a:r>
              <a:rPr lang="kk-KZ" sz="4000" dirty="0">
                <a:solidFill>
                  <a:srgbClr val="020202"/>
                </a:solidFill>
                <a:latin typeface="Times New Roman" pitchFamily="18" charset="0"/>
              </a:rPr>
              <a:t>.Байтұрсынов атындағы </a:t>
            </a:r>
            <a:r>
              <a:rPr lang="kk-KZ" sz="4000" dirty="0" smtClean="0">
                <a:solidFill>
                  <a:srgbClr val="020202"/>
                </a:solidFill>
                <a:latin typeface="Times New Roman" pitchFamily="18" charset="0"/>
              </a:rPr>
              <a:t>ҚМУ</a:t>
            </a:r>
          </a:p>
          <a:p>
            <a:r>
              <a:rPr lang="kk-KZ" sz="4000" dirty="0">
                <a:solidFill>
                  <a:schemeClr val="tx2"/>
                </a:solidFill>
                <a:effectLst>
                  <a:outerShdw blurRad="38100" dist="38100" dir="2700000" algn="tl">
                    <a:srgbClr val="000000"/>
                  </a:outerShdw>
                </a:effectLst>
                <a:latin typeface="Times New Roman" pitchFamily="18" charset="0"/>
                <a:cs typeface="Times New Roman" pitchFamily="18" charset="0"/>
              </a:rPr>
              <a:t>Тілдік даярлау орталығы</a:t>
            </a:r>
          </a:p>
          <a:p>
            <a:r>
              <a:rPr lang="kk-KZ" sz="3600" dirty="0">
                <a:solidFill>
                  <a:schemeClr val="tx2"/>
                </a:solidFill>
                <a:effectLst>
                  <a:outerShdw blurRad="38100" dist="38100" dir="2700000" algn="tl">
                    <a:srgbClr val="000000"/>
                  </a:outerShdw>
                </a:effectLst>
                <a:latin typeface="Times New Roman" pitchFamily="18" charset="0"/>
                <a:cs typeface="Times New Roman" pitchFamily="18" charset="0"/>
              </a:rPr>
              <a:t>Нурсеитова Айшагүл Айдарбековна</a:t>
            </a:r>
          </a:p>
          <a:p>
            <a:r>
              <a:rPr lang="kk-KZ" sz="6600" dirty="0">
                <a:solidFill>
                  <a:schemeClr val="tx2"/>
                </a:solidFill>
                <a:effectLst>
                  <a:outerShdw blurRad="38100" dist="38100" dir="2700000" algn="tl">
                    <a:srgbClr val="000000"/>
                  </a:outerShdw>
                </a:effectLst>
                <a:latin typeface="Times New Roman" pitchFamily="18" charset="0"/>
                <a:cs typeface="Times New Roman" pitchFamily="18" charset="0"/>
              </a:rPr>
              <a:t>Мінездеме</a:t>
            </a:r>
            <a:endParaRPr lang="ru-RU" sz="6600" dirty="0">
              <a:solidFill>
                <a:schemeClr val="tx2"/>
              </a:solidFill>
              <a:effectLst>
                <a:outerShdw blurRad="38100" dist="38100" dir="2700000" algn="tl">
                  <a:srgbClr val="000000"/>
                </a:outerShdw>
              </a:effectLst>
              <a:latin typeface="Times New Roman" pitchFamily="18" charset="0"/>
              <a:cs typeface="Times New Roman" pitchFamily="18" charset="0"/>
            </a:endParaRPr>
          </a:p>
          <a:p>
            <a:endParaRPr lang="ru-RU" sz="4000" dirty="0"/>
          </a:p>
          <a:p>
            <a:pPr>
              <a:buFontTx/>
              <a:buNone/>
            </a:pPr>
            <a:endParaRPr lang="ru-RU" sz="4000" dirty="0" smtClean="0">
              <a:solidFill>
                <a:srgbClr val="009242"/>
              </a:solidFill>
              <a:latin typeface="Times New Roman" pitchFamily="18" charset="0"/>
              <a:cs typeface="Times New Roman" pitchFamily="18" charset="0"/>
            </a:endParaRPr>
          </a:p>
        </p:txBody>
      </p:sp>
      <p:pic>
        <p:nvPicPr>
          <p:cNvPr id="224259" name="Picture 28" descr="28"/>
          <p:cNvPicPr>
            <a:picLocks noChangeAspect="1" noChangeArrowheads="1" noCrop="1"/>
          </p:cNvPicPr>
          <p:nvPr/>
        </p:nvPicPr>
        <p:blipFill>
          <a:blip r:embed="rId3"/>
          <a:srcRect/>
          <a:stretch>
            <a:fillRect/>
          </a:stretch>
        </p:blipFill>
        <p:spPr bwMode="auto">
          <a:xfrm>
            <a:off x="6011863" y="4941888"/>
            <a:ext cx="1873250" cy="1366837"/>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32450" name="Содержимое 2"/>
          <p:cNvSpPr>
            <a:spLocks noGrp="1"/>
          </p:cNvSpPr>
          <p:nvPr>
            <p:ph idx="1"/>
          </p:nvPr>
        </p:nvSpPr>
        <p:spPr>
          <a:xfrm>
            <a:off x="468313" y="333375"/>
            <a:ext cx="7913687" cy="6264275"/>
          </a:xfrm>
        </p:spPr>
        <p:txBody>
          <a:bodyPr/>
          <a:lstStyle/>
          <a:p>
            <a:pPr>
              <a:buFontTx/>
              <a:buNone/>
            </a:pPr>
            <a:r>
              <a:rPr lang="kk-KZ" sz="2800" b="1" i="1" smtClean="0">
                <a:solidFill>
                  <a:srgbClr val="00B050"/>
                </a:solidFill>
                <a:latin typeface="Times New Roman" pitchFamily="18" charset="0"/>
                <a:cs typeface="Times New Roman" pitchFamily="18" charset="0"/>
              </a:rPr>
              <a:t>Негізгі сөздік</a:t>
            </a:r>
            <a:endParaRPr lang="ru-RU" sz="2800" b="1" i="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мiнездеме – характеристика</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лауазым, қызмет – должность</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жоғары бiлiм – высшее образование </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орта бiлiм – среднее образование</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тәжірибелi – опытный</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бiлiктi – квалифицированный</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маман – специалист</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жетiк бiлу – знать в совершенстве</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беделдi – авторитетный</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курстас – однокурсник</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құрдас - ровесник</a:t>
            </a:r>
            <a:endParaRPr lang="ru-RU" sz="2000" b="1" smtClean="0">
              <a:solidFill>
                <a:srgbClr val="00B050"/>
              </a:solidFill>
              <a:latin typeface="Times New Roman" pitchFamily="18" charset="0"/>
              <a:cs typeface="Times New Roman" pitchFamily="18" charset="0"/>
            </a:endParaRPr>
          </a:p>
          <a:p>
            <a:pPr>
              <a:buFontTx/>
              <a:buNone/>
            </a:pPr>
            <a:r>
              <a:rPr lang="kk-KZ" sz="2000" b="1" smtClean="0">
                <a:solidFill>
                  <a:srgbClr val="00B050"/>
                </a:solidFill>
                <a:latin typeface="Times New Roman" pitchFamily="18" charset="0"/>
                <a:cs typeface="Times New Roman" pitchFamily="18" charset="0"/>
              </a:rPr>
              <a:t>                             үлгiлi -  образцовый</a:t>
            </a:r>
            <a:endParaRPr lang="ru-RU" sz="2000" b="1" smtClean="0">
              <a:solidFill>
                <a:srgbClr val="00B050"/>
              </a:solidFill>
              <a:latin typeface="Times New Roman" pitchFamily="18" charset="0"/>
              <a:cs typeface="Times New Roman" pitchFamily="18" charset="0"/>
            </a:endParaRPr>
          </a:p>
          <a:p>
            <a:pPr>
              <a:buFontTx/>
              <a:buNone/>
            </a:pPr>
            <a:r>
              <a:rPr lang="ru-RU" sz="2000" b="1" smtClean="0">
                <a:solidFill>
                  <a:srgbClr val="00B050"/>
                </a:solidFill>
                <a:latin typeface="Times New Roman" pitchFamily="18" charset="0"/>
                <a:cs typeface="Times New Roman" pitchFamily="18" charset="0"/>
              </a:rPr>
              <a:t>              адал ниетпен орындау – добросовестно     выполнять</a:t>
            </a:r>
          </a:p>
          <a:p>
            <a:pPr>
              <a:buFontTx/>
              <a:buNone/>
            </a:pPr>
            <a:r>
              <a:rPr lang="ru-RU" sz="2000" b="1" smtClean="0">
                <a:solidFill>
                  <a:srgbClr val="00B050"/>
                </a:solidFill>
                <a:latin typeface="Times New Roman" pitchFamily="18" charset="0"/>
                <a:cs typeface="Times New Roman" pitchFamily="18" charset="0"/>
              </a:rPr>
              <a:t>                                   өз уақытында – своевременно</a:t>
            </a:r>
          </a:p>
          <a:p>
            <a:pPr>
              <a:buFontTx/>
              <a:buNone/>
            </a:pPr>
            <a:r>
              <a:rPr lang="ru-RU" sz="2000" b="1" smtClean="0">
                <a:solidFill>
                  <a:srgbClr val="00B050"/>
                </a:solidFill>
                <a:latin typeface="Times New Roman" pitchFamily="18" charset="0"/>
                <a:cs typeface="Times New Roman" pitchFamily="18" charset="0"/>
              </a:rPr>
              <a:t>                                                    белсенді – активный</a:t>
            </a:r>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33474" name="Содержимое 2"/>
          <p:cNvSpPr>
            <a:spLocks noGrp="1"/>
          </p:cNvSpPr>
          <p:nvPr>
            <p:ph idx="1"/>
          </p:nvPr>
        </p:nvSpPr>
        <p:spPr>
          <a:xfrm>
            <a:off x="323850" y="404813"/>
            <a:ext cx="8351838" cy="6048375"/>
          </a:xfrm>
        </p:spPr>
        <p:txBody>
          <a:bodyPr/>
          <a:lstStyle/>
          <a:p>
            <a:pPr>
              <a:buFontTx/>
              <a:buNone/>
            </a:pPr>
            <a:r>
              <a:rPr lang="ru-RU" sz="2000" smtClean="0">
                <a:solidFill>
                  <a:srgbClr val="009242"/>
                </a:solidFill>
                <a:latin typeface="Times New Roman" pitchFamily="18" charset="0"/>
                <a:cs typeface="Times New Roman" pitchFamily="18" charset="0"/>
              </a:rPr>
              <a:t>                жетілдіру – совершенствовать</a:t>
            </a:r>
          </a:p>
          <a:p>
            <a:pPr>
              <a:buFontTx/>
              <a:buNone/>
            </a:pPr>
            <a:r>
              <a:rPr lang="ru-RU" sz="2000" smtClean="0">
                <a:solidFill>
                  <a:srgbClr val="009242"/>
                </a:solidFill>
                <a:latin typeface="Times New Roman" pitchFamily="18" charset="0"/>
                <a:cs typeface="Times New Roman" pitchFamily="18" charset="0"/>
              </a:rPr>
              <a:t>  жағымды жағынан көрсету білу – показать себя с положительной стороны</a:t>
            </a:r>
          </a:p>
          <a:p>
            <a:pPr>
              <a:buFontTx/>
              <a:buNone/>
            </a:pPr>
            <a:r>
              <a:rPr lang="ru-RU" sz="2000" smtClean="0">
                <a:solidFill>
                  <a:srgbClr val="009242"/>
                </a:solidFill>
                <a:latin typeface="Times New Roman" pitchFamily="18" charset="0"/>
                <a:cs typeface="Times New Roman" pitchFamily="18" charset="0"/>
              </a:rPr>
              <a:t>                  кәсіптік дайындық – профессиональная подготовка</a:t>
            </a:r>
          </a:p>
          <a:p>
            <a:pPr>
              <a:buFontTx/>
              <a:buNone/>
            </a:pPr>
            <a:r>
              <a:rPr lang="ru-RU" sz="2000" smtClean="0">
                <a:solidFill>
                  <a:srgbClr val="009242"/>
                </a:solidFill>
                <a:latin typeface="Times New Roman" pitchFamily="18" charset="0"/>
                <a:cs typeface="Times New Roman" pitchFamily="18" charset="0"/>
              </a:rPr>
              <a:t>                             кемшілік – недостатки</a:t>
            </a:r>
          </a:p>
          <a:p>
            <a:pPr>
              <a:buFontTx/>
              <a:buNone/>
            </a:pPr>
            <a:r>
              <a:rPr lang="ru-RU" sz="2000" smtClean="0">
                <a:solidFill>
                  <a:srgbClr val="009242"/>
                </a:solidFill>
                <a:latin typeface="Times New Roman" pitchFamily="18" charset="0"/>
                <a:cs typeface="Times New Roman" pitchFamily="18" charset="0"/>
              </a:rPr>
              <a:t>қызметкердің қызметтік әрекеті – служебная деятельность сотрудника</a:t>
            </a:r>
          </a:p>
          <a:p>
            <a:pPr>
              <a:buFontTx/>
              <a:buNone/>
            </a:pPr>
            <a:r>
              <a:rPr lang="ru-RU" sz="2000" smtClean="0">
                <a:solidFill>
                  <a:srgbClr val="009242"/>
                </a:solidFill>
                <a:latin typeface="Times New Roman" pitchFamily="18" charset="0"/>
                <a:cs typeface="Times New Roman" pitchFamily="18" charset="0"/>
              </a:rPr>
              <a:t>            бастамашылық – инициатива</a:t>
            </a:r>
          </a:p>
          <a:p>
            <a:pPr>
              <a:buFontTx/>
              <a:buNone/>
            </a:pPr>
            <a:r>
              <a:rPr lang="ru-RU" sz="2000" smtClean="0">
                <a:solidFill>
                  <a:srgbClr val="009242"/>
                </a:solidFill>
                <a:latin typeface="Times New Roman" pitchFamily="18" charset="0"/>
                <a:cs typeface="Times New Roman" pitchFamily="18" charset="0"/>
              </a:rPr>
              <a:t>                         табандылық – настойчивость</a:t>
            </a:r>
          </a:p>
          <a:p>
            <a:pPr>
              <a:buFontTx/>
              <a:buNone/>
            </a:pPr>
            <a:r>
              <a:rPr lang="ru-RU" sz="2000" smtClean="0">
                <a:solidFill>
                  <a:srgbClr val="009242"/>
                </a:solidFill>
                <a:latin typeface="Times New Roman" pitchFamily="18" charset="0"/>
                <a:cs typeface="Times New Roman" pitchFamily="18" charset="0"/>
              </a:rPr>
              <a:t>дұрыс шешім қабылдай біледі – способен принять правильное решение </a:t>
            </a:r>
          </a:p>
          <a:p>
            <a:pPr>
              <a:buFontTx/>
              <a:buNone/>
            </a:pPr>
            <a:r>
              <a:rPr lang="ru-RU" sz="2000" smtClean="0">
                <a:solidFill>
                  <a:srgbClr val="009242"/>
                </a:solidFill>
                <a:latin typeface="Times New Roman" pitchFamily="18" charset="0"/>
                <a:cs typeface="Times New Roman" pitchFamily="18" charset="0"/>
              </a:rPr>
              <a:t>            қоғамдық әрекет - общественная деятельность</a:t>
            </a:r>
          </a:p>
          <a:p>
            <a:pPr>
              <a:buFontTx/>
              <a:buNone/>
            </a:pPr>
            <a:r>
              <a:rPr lang="ru-RU" sz="2000" smtClean="0">
                <a:solidFill>
                  <a:srgbClr val="009242"/>
                </a:solidFill>
                <a:latin typeface="Times New Roman" pitchFamily="18" charset="0"/>
                <a:cs typeface="Times New Roman" pitchFamily="18" charset="0"/>
              </a:rPr>
              <a:t>                            іскерлік қабілеті – деловая способность</a:t>
            </a:r>
          </a:p>
          <a:p>
            <a:pPr>
              <a:buFontTx/>
              <a:buNone/>
            </a:pPr>
            <a:r>
              <a:rPr lang="kk-KZ" sz="2000" smtClean="0">
                <a:solidFill>
                  <a:srgbClr val="009242"/>
                </a:solidFill>
                <a:latin typeface="Times New Roman" pitchFamily="18" charset="0"/>
                <a:cs typeface="Times New Roman" pitchFamily="18" charset="0"/>
              </a:rPr>
              <a:t>білімді,іскер, ізденімпаз – образованный, деловой, целеустремленный</a:t>
            </a:r>
            <a:endParaRPr lang="ru-RU" sz="2000" smtClean="0">
              <a:solidFill>
                <a:srgbClr val="009242"/>
              </a:solidFill>
              <a:latin typeface="Times New Roman" pitchFamily="18" charset="0"/>
              <a:cs typeface="Times New Roman" pitchFamily="18" charset="0"/>
            </a:endParaRPr>
          </a:p>
          <a:p>
            <a:pPr>
              <a:buFontTx/>
              <a:buNone/>
            </a:pPr>
            <a:r>
              <a:rPr lang="ru-RU" sz="2000" smtClean="0">
                <a:solidFill>
                  <a:srgbClr val="009242"/>
                </a:solidFill>
                <a:latin typeface="Times New Roman" pitchFamily="18" charset="0"/>
                <a:cs typeface="Times New Roman" pitchFamily="18" charset="0"/>
              </a:rPr>
              <a:t>                      қызметі бойынша – по службе</a:t>
            </a:r>
          </a:p>
          <a:p>
            <a:pPr>
              <a:buFontTx/>
              <a:buNone/>
            </a:pPr>
            <a:r>
              <a:rPr lang="kk-KZ" sz="2000" smtClean="0">
                <a:solidFill>
                  <a:srgbClr val="009242"/>
                </a:solidFill>
                <a:latin typeface="Times New Roman" pitchFamily="18" charset="0"/>
                <a:cs typeface="Times New Roman" pitchFamily="18" charset="0"/>
              </a:rPr>
              <a:t>                      жақсы, үлгілі студент – хороший, образцовый студент</a:t>
            </a:r>
          </a:p>
          <a:p>
            <a:pPr>
              <a:buFontTx/>
              <a:buNone/>
            </a:pPr>
            <a:r>
              <a:rPr lang="kk-KZ" sz="2000" smtClean="0">
                <a:solidFill>
                  <a:srgbClr val="009242"/>
                </a:solidFill>
                <a:latin typeface="Times New Roman" pitchFamily="18" charset="0"/>
                <a:cs typeface="Times New Roman" pitchFamily="18" charset="0"/>
              </a:rPr>
              <a:t>                         атқарып жүрген қызметіне лайық – соответствует </a:t>
            </a:r>
          </a:p>
          <a:p>
            <a:pPr>
              <a:buFontTx/>
              <a:buNone/>
            </a:pPr>
            <a:r>
              <a:rPr lang="kk-KZ" sz="2000" smtClean="0">
                <a:solidFill>
                  <a:srgbClr val="009242"/>
                </a:solidFill>
                <a:latin typeface="Times New Roman" pitchFamily="18" charset="0"/>
                <a:cs typeface="Times New Roman" pitchFamily="18" charset="0"/>
              </a:rPr>
              <a:t>                                                                        занимаемой должности</a:t>
            </a:r>
          </a:p>
          <a:p>
            <a:pPr>
              <a:buFontTx/>
              <a:buNone/>
            </a:pPr>
            <a:endParaRPr lang="ru-RU" sz="2000" smtClean="0">
              <a:solidFill>
                <a:srgbClr val="FF0000"/>
              </a:solidFill>
              <a:latin typeface="Times New Roman" pitchFamily="18" charset="0"/>
              <a:cs typeface="Times New Roman" pitchFamily="18" charset="0"/>
            </a:endParaRPr>
          </a:p>
          <a:p>
            <a:pPr>
              <a:buFontTx/>
              <a:buNone/>
            </a:pPr>
            <a:endParaRPr lang="ru-RU" sz="2000" smtClean="0">
              <a:solidFill>
                <a:srgbClr val="FF000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900113" y="476250"/>
            <a:ext cx="7481887" cy="5010150"/>
          </a:xfrm>
        </p:spPr>
        <p:txBody>
          <a:bodyPr/>
          <a:lstStyle/>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берілген тапсырмаларды жауапкершілікпен орындайды –              ответственно выполняет порученные дела</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курстастарының арасында беделді – пользуется авторитетом среди однокурсников</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мінездеме еңбек келісімін ұзарту үшін берілді – характеристика дана для продления трудового договора</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мінездеме оқуға түсу үшін берілді – характеристика дана для поступления на учебу</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қазақ, ағылшын, түрік тілдерін жақсы біледі – владеет казахским, английским, турецким языками</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ұйымдастырушылық қабілеті бар – имеет организаторские способности	</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компьютермен жұмыс істей алады – владеет компьютером</a:t>
            </a:r>
            <a:endParaRPr lang="ru-RU" sz="2000" dirty="0" smtClean="0">
              <a:solidFill>
                <a:srgbClr val="009242"/>
              </a:solidFill>
              <a:latin typeface="Times New Roman" pitchFamily="18" charset="0"/>
              <a:cs typeface="Times New Roman" pitchFamily="18" charset="0"/>
            </a:endParaRPr>
          </a:p>
          <a:p>
            <a:pPr marL="160338" indent="106363">
              <a:buFont typeface="+mj-lt"/>
              <a:buAutoNum type="arabicPeriod"/>
              <a:defRPr/>
            </a:pPr>
            <a:r>
              <a:rPr lang="kk-KZ" sz="2000" dirty="0" smtClean="0">
                <a:solidFill>
                  <a:srgbClr val="009242"/>
                </a:solidFill>
                <a:latin typeface="Times New Roman" pitchFamily="18" charset="0"/>
                <a:cs typeface="Times New Roman" pitchFamily="18" charset="0"/>
              </a:rPr>
              <a:t>көпшілікпен жұмыс істегенді ұнатады – нравится работать в колективе</a:t>
            </a:r>
            <a:endParaRPr lang="ru-RU" sz="2000" dirty="0" smtClean="0">
              <a:solidFill>
                <a:srgbClr val="009242"/>
              </a:solidFill>
              <a:latin typeface="Times New Roman" pitchFamily="18" charset="0"/>
              <a:cs typeface="Times New Roman" pitchFamily="18" charset="0"/>
            </a:endParaRPr>
          </a:p>
          <a:p>
            <a:pPr>
              <a:defRPr/>
            </a:pPr>
            <a:endParaRPr lang="ru-RU" dirty="0"/>
          </a:p>
        </p:txBody>
      </p:sp>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1484313"/>
            <a:ext cx="7696200" cy="4897437"/>
          </a:xfrm>
        </p:spPr>
        <p:txBody>
          <a:bodyPr/>
          <a:lstStyle/>
          <a:p>
            <a:pPr>
              <a:buFontTx/>
              <a:buNone/>
              <a:defRPr/>
            </a:pPr>
            <a:r>
              <a:rPr lang="kk-KZ" sz="2400" b="1" dirty="0" smtClean="0">
                <a:solidFill>
                  <a:schemeClr val="accent3"/>
                </a:solidFill>
                <a:latin typeface="Times New Roman" pitchFamily="18" charset="0"/>
                <a:cs typeface="Times New Roman" pitchFamily="18" charset="0"/>
              </a:rPr>
              <a:t>1. Тапсырма. </a:t>
            </a:r>
            <a:r>
              <a:rPr lang="kk-KZ" sz="2400" i="1" dirty="0" smtClean="0">
                <a:solidFill>
                  <a:schemeClr val="accent3"/>
                </a:solidFill>
                <a:latin typeface="Times New Roman" pitchFamily="18" charset="0"/>
                <a:cs typeface="Times New Roman" pitchFamily="18" charset="0"/>
              </a:rPr>
              <a:t>Төмендегі сұрақтарға жауап беріңіз </a:t>
            </a:r>
            <a:endParaRPr lang="ru-RU" sz="2400" i="1"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Мінездеме қандай мекемелерде сирек қолданылады? </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Мінездеме қандай жағдайларда қажет болады? </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Мінездеме қандай бланкіге толтырылады? </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Мінездеменің  басқы бөлімінде қандай мәліметтер беріледі? </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Мінездеменің екінші бөлімінде</a:t>
            </a:r>
            <a:r>
              <a:rPr lang="kk-KZ" sz="2400" b="1"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нелер жазылады? </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Үшінші бөлімде</a:t>
            </a:r>
            <a:r>
              <a:rPr lang="kk-KZ" sz="2400" b="1"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қызметкердің қандай сапалық қасиеттеріне баға беріледі?</a:t>
            </a:r>
            <a:endParaRPr lang="ru-RU" sz="2400" dirty="0" smtClean="0">
              <a:solidFill>
                <a:schemeClr val="accent3"/>
              </a:solidFill>
              <a:latin typeface="Times New Roman" pitchFamily="18" charset="0"/>
              <a:cs typeface="Times New Roman" pitchFamily="18" charset="0"/>
            </a:endParaRPr>
          </a:p>
          <a:p>
            <a:pPr marL="457200" indent="-457200">
              <a:buFont typeface="+mj-lt"/>
              <a:buAutoNum type="arabicPeriod"/>
              <a:defRPr/>
            </a:pPr>
            <a:r>
              <a:rPr lang="kk-KZ" sz="2400" dirty="0" smtClean="0">
                <a:solidFill>
                  <a:schemeClr val="accent3"/>
                </a:solidFill>
                <a:latin typeface="Times New Roman" pitchFamily="18" charset="0"/>
                <a:cs typeface="Times New Roman" pitchFamily="18" charset="0"/>
              </a:rPr>
              <a:t> Қорытынды бөлімде</a:t>
            </a:r>
            <a:r>
              <a:rPr lang="kk-KZ" sz="2400" b="1"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не жазылады?</a:t>
            </a:r>
            <a:endParaRPr lang="ru-RU" sz="2400" dirty="0" smtClean="0">
              <a:solidFill>
                <a:schemeClr val="accent3"/>
              </a:solidFill>
              <a:latin typeface="Times New Roman" pitchFamily="18" charset="0"/>
              <a:cs typeface="Times New Roman" pitchFamily="18" charset="0"/>
            </a:endParaRPr>
          </a:p>
          <a:p>
            <a:pPr>
              <a:buFontTx/>
              <a:buNone/>
              <a:defRPr/>
            </a:pPr>
            <a:endParaRPr lang="ru-RU" sz="1600" dirty="0">
              <a:latin typeface="Times New Roman" pitchFamily="18" charset="0"/>
              <a:cs typeface="Times New Roman" pitchFamily="18" charset="0"/>
            </a:endParaRPr>
          </a:p>
        </p:txBody>
      </p:sp>
      <p:sp>
        <p:nvSpPr>
          <p:cNvPr id="4" name="Заголовок 1"/>
          <p:cNvSpPr>
            <a:spLocks noGrp="1"/>
          </p:cNvSpPr>
          <p:nvPr>
            <p:ph type="title"/>
          </p:nvPr>
        </p:nvSpPr>
        <p:spPr>
          <a:xfrm>
            <a:off x="611188" y="549275"/>
            <a:ext cx="7631112" cy="69850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ru-RU" sz="4800" i="1" dirty="0" smtClean="0">
                <a:latin typeface="Times New Roman" pitchFamily="18" charset="0"/>
                <a:cs typeface="Times New Roman" pitchFamily="18" charset="0"/>
              </a:rPr>
              <a:t/>
            </a:r>
            <a:br>
              <a:rPr lang="ru-RU" sz="4800" i="1" dirty="0" smtClean="0">
                <a:latin typeface="Times New Roman" pitchFamily="18" charset="0"/>
                <a:cs typeface="Times New Roman" pitchFamily="18" charset="0"/>
              </a:rPr>
            </a:br>
            <a:r>
              <a:rPr lang="ru-RU" sz="4800" i="1" dirty="0" smtClean="0">
                <a:latin typeface="Times New Roman" pitchFamily="18" charset="0"/>
                <a:cs typeface="Times New Roman" pitchFamily="18" charset="0"/>
              </a:rPr>
              <a:t/>
            </a:r>
            <a:br>
              <a:rPr lang="ru-RU" sz="4800" i="1" dirty="0" smtClean="0">
                <a:latin typeface="Times New Roman" pitchFamily="18" charset="0"/>
                <a:cs typeface="Times New Roman" pitchFamily="18" charset="0"/>
              </a:rPr>
            </a:br>
            <a:r>
              <a:rPr lang="ru-RU" sz="4800" i="1" dirty="0" smtClean="0">
                <a:latin typeface="Times New Roman" pitchFamily="18" charset="0"/>
                <a:cs typeface="Times New Roman" pitchFamily="18" charset="0"/>
              </a:rPr>
              <a:t/>
            </a:r>
            <a:br>
              <a:rPr lang="ru-RU" sz="4800" i="1" dirty="0" smtClean="0">
                <a:latin typeface="Times New Roman" pitchFamily="18" charset="0"/>
                <a:cs typeface="Times New Roman" pitchFamily="18" charset="0"/>
              </a:rPr>
            </a:br>
            <a:r>
              <a:rPr lang="ru-RU" sz="4800" i="1" dirty="0" err="1" smtClean="0">
                <a:solidFill>
                  <a:schemeClr val="accent3"/>
                </a:solidFill>
                <a:latin typeface="Times New Roman" pitchFamily="18" charset="0"/>
                <a:cs typeface="Times New Roman" pitchFamily="18" charset="0"/>
              </a:rPr>
              <a:t>Тапсырмалар</a:t>
            </a:r>
            <a:r>
              <a:rPr lang="ru-RU" sz="4800" i="1" dirty="0" smtClean="0">
                <a:solidFill>
                  <a:schemeClr val="accent3"/>
                </a:solidFill>
                <a:latin typeface="Times New Roman" pitchFamily="18" charset="0"/>
                <a:cs typeface="Times New Roman" pitchFamily="18" charset="0"/>
              </a:rPr>
              <a:t> </a:t>
            </a:r>
            <a:r>
              <a:rPr lang="ru-RU" sz="4800" i="1" dirty="0" err="1" smtClean="0">
                <a:solidFill>
                  <a:schemeClr val="accent3"/>
                </a:solidFill>
                <a:latin typeface="Times New Roman" pitchFamily="18" charset="0"/>
                <a:cs typeface="Times New Roman" pitchFamily="18" charset="0"/>
              </a:rPr>
              <a:t>топтамасы</a:t>
            </a:r>
            <a:endParaRPr lang="ru-RU" sz="4800" i="1" dirty="0">
              <a:solidFill>
                <a:schemeClr val="accent3"/>
              </a:solidFill>
              <a:latin typeface="Times New Roman" pitchFamily="18" charset="0"/>
              <a:cs typeface="Times New Roman" pitchFamily="18" charset="0"/>
            </a:endParaRPr>
          </a:p>
        </p:txBody>
      </p:sp>
      <p:pic>
        <p:nvPicPr>
          <p:cNvPr id="235524" name="Picture 1" descr="HH00546_"/>
          <p:cNvPicPr>
            <a:picLocks noChangeAspect="1" noChangeArrowheads="1"/>
          </p:cNvPicPr>
          <p:nvPr/>
        </p:nvPicPr>
        <p:blipFill>
          <a:blip r:embed="rId3"/>
          <a:srcRect/>
          <a:stretch>
            <a:fillRect/>
          </a:stretch>
        </p:blipFill>
        <p:spPr bwMode="auto">
          <a:xfrm rot="1204918">
            <a:off x="7299325" y="5270500"/>
            <a:ext cx="1219200" cy="1420813"/>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04813"/>
            <a:ext cx="7696200" cy="5081587"/>
          </a:xfrm>
        </p:spPr>
        <p:txBody>
          <a:bodyPr/>
          <a:lstStyle/>
          <a:p>
            <a:pPr>
              <a:buFontTx/>
              <a:buNone/>
              <a:defRPr/>
            </a:pPr>
            <a:r>
              <a:rPr lang="kk-KZ" sz="3600" b="1" dirty="0" smtClean="0">
                <a:solidFill>
                  <a:schemeClr val="accent3"/>
                </a:solidFill>
                <a:latin typeface="Times New Roman" pitchFamily="18" charset="0"/>
                <a:cs typeface="Times New Roman" pitchFamily="18" charset="0"/>
              </a:rPr>
              <a:t>    2. Тапсырма. </a:t>
            </a:r>
            <a:r>
              <a:rPr lang="kk-KZ" sz="3600" i="1" dirty="0" smtClean="0">
                <a:solidFill>
                  <a:schemeClr val="accent3"/>
                </a:solidFill>
                <a:latin typeface="Times New Roman" pitchFamily="18" charset="0"/>
                <a:cs typeface="Times New Roman" pitchFamily="18" charset="0"/>
              </a:rPr>
              <a:t>Берілген  сөз тіркестерімен сөйлем құраңыз.  </a:t>
            </a:r>
            <a:endParaRPr lang="ru-RU" sz="3600" i="1" dirty="0" smtClean="0">
              <a:solidFill>
                <a:schemeClr val="accent3"/>
              </a:solidFill>
              <a:latin typeface="Times New Roman" pitchFamily="18" charset="0"/>
              <a:cs typeface="Times New Roman" pitchFamily="18" charset="0"/>
            </a:endParaRPr>
          </a:p>
          <a:p>
            <a:pPr>
              <a:buFontTx/>
              <a:buNone/>
              <a:defRPr/>
            </a:pPr>
            <a:r>
              <a:rPr lang="kk-KZ" sz="3600" dirty="0" smtClean="0">
                <a:solidFill>
                  <a:schemeClr val="accent3"/>
                </a:solidFill>
                <a:latin typeface="Times New Roman" pitchFamily="18" charset="0"/>
                <a:cs typeface="Times New Roman" pitchFamily="18" charset="0"/>
              </a:rPr>
              <a:t>	Мінездеме жазу, мінездеме беру, мінездемеге қол қою, жоғары білімді, өз ісін жетік білетін маман, тәжірибелі маман, орта білімді, беделді, қазақ тілін жетік меңгерген. </a:t>
            </a:r>
            <a:endParaRPr lang="ru-RU" sz="3600" dirty="0" smtClean="0">
              <a:solidFill>
                <a:schemeClr val="accent3"/>
              </a:solidFill>
              <a:latin typeface="Times New Roman" pitchFamily="18" charset="0"/>
              <a:cs typeface="Times New Roman" pitchFamily="18" charset="0"/>
            </a:endParaRPr>
          </a:p>
          <a:p>
            <a:pPr>
              <a:defRPr/>
            </a:pPr>
            <a:endParaRPr lang="ru-RU" dirty="0"/>
          </a:p>
        </p:txBody>
      </p:sp>
      <p:pic>
        <p:nvPicPr>
          <p:cNvPr id="236547" name="Picture 1" descr="HH00546_"/>
          <p:cNvPicPr>
            <a:picLocks noChangeAspect="1" noChangeArrowheads="1"/>
          </p:cNvPicPr>
          <p:nvPr/>
        </p:nvPicPr>
        <p:blipFill>
          <a:blip r:embed="rId3"/>
          <a:srcRect/>
          <a:stretch>
            <a:fillRect/>
          </a:stretch>
        </p:blipFill>
        <p:spPr bwMode="auto">
          <a:xfrm rot="1204918">
            <a:off x="7051675" y="4954588"/>
            <a:ext cx="1463675" cy="1703387"/>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333375"/>
            <a:ext cx="8131175" cy="6048375"/>
          </a:xfrm>
        </p:spPr>
        <p:txBody>
          <a:bodyPr/>
          <a:lstStyle/>
          <a:p>
            <a:pPr marL="160338" indent="-160338">
              <a:buFontTx/>
              <a:buNone/>
              <a:defRPr/>
            </a:pPr>
            <a:r>
              <a:rPr lang="kk-KZ" sz="2400" b="1" dirty="0" smtClean="0">
                <a:solidFill>
                  <a:schemeClr val="accent3"/>
                </a:solidFill>
                <a:latin typeface="Times New Roman" pitchFamily="18" charset="0"/>
                <a:cs typeface="Times New Roman" pitchFamily="18" charset="0"/>
              </a:rPr>
              <a:t>3. Тапсырма.</a:t>
            </a:r>
            <a:r>
              <a:rPr lang="kk-KZ" sz="2400" i="1" dirty="0" smtClean="0">
                <a:solidFill>
                  <a:schemeClr val="accent3"/>
                </a:solidFill>
                <a:latin typeface="Times New Roman" pitchFamily="18" charset="0"/>
                <a:cs typeface="Times New Roman" pitchFamily="18" charset="0"/>
              </a:rPr>
              <a:t> Сөз формаларының тиістісін таңдап алып, жақшаны ашыңыз.</a:t>
            </a:r>
            <a:endParaRPr lang="ru-RU" sz="2400" i="1" dirty="0" smtClean="0">
              <a:solidFill>
                <a:schemeClr val="accent3"/>
              </a:solidFill>
              <a:latin typeface="Times New Roman" pitchFamily="18" charset="0"/>
              <a:cs typeface="Times New Roman" pitchFamily="18" charset="0"/>
            </a:endParaRPr>
          </a:p>
          <a:p>
            <a:pPr marL="160338" indent="-160338">
              <a:buFontTx/>
              <a:buNone/>
              <a:defRPr/>
            </a:pPr>
            <a:r>
              <a:rPr lang="kk-KZ" sz="2400" dirty="0" smtClean="0">
                <a:solidFill>
                  <a:schemeClr val="accent3"/>
                </a:solidFill>
                <a:latin typeface="Times New Roman" pitchFamily="18" charset="0"/>
                <a:cs typeface="Times New Roman" pitchFamily="18" charset="0"/>
              </a:rPr>
              <a:t>	Мінездеме – мекемеде, ұйымда, кәсіпорында жұмыс істейтін (адамның, адам, адамға, адамда) туралы әкімшілік немесе қоғамдық ұйым (тарапымен, тарапының, тарапынан, тарапында, тарапына)  берілетін, жеке адамның іскерлігін, біліктілігін, кәсіби деңгейін (сипаттап, сипаттар, сипатта, сипаттайтын, сипаттамас) ресми құжат. Мінездеме нақты, объективті, дәл және толық (болған, болып, болса, болуы, болды) керек.  Мінездеме басқа мекеме /сот, прокуратура/ сұраған жағдайда, оқуға, (аспирантурамен, аспирантураға, аспирантураны, аспирантурадан, аспирантурасын) түсу кезінде, сондай-ақ қызметкердің, маманның кәсіби (біліктілігімен, біліктілігінен, біліктілігінің, біліктілігін, біліктілігінде) көтеру мақсатында беріледі</a:t>
            </a:r>
            <a:r>
              <a:rPr lang="kk-KZ" sz="1800" dirty="0" smtClean="0">
                <a:solidFill>
                  <a:schemeClr val="accent3"/>
                </a:solidFill>
                <a:latin typeface="Times New Roman" pitchFamily="18" charset="0"/>
                <a:cs typeface="Times New Roman" pitchFamily="18" charset="0"/>
              </a:rPr>
              <a:t>.  </a:t>
            </a:r>
            <a:endParaRPr lang="ru-RU" sz="1800" dirty="0" smtClean="0">
              <a:solidFill>
                <a:schemeClr val="accent3"/>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04813"/>
            <a:ext cx="7696200" cy="5616575"/>
          </a:xfrm>
        </p:spPr>
        <p:txBody>
          <a:bodyPr/>
          <a:lstStyle/>
          <a:p>
            <a:pPr marL="160338" indent="-160338">
              <a:buFontTx/>
              <a:buNone/>
              <a:defRPr/>
            </a:pPr>
            <a:r>
              <a:rPr lang="kk-KZ" sz="2400" b="1" dirty="0" smtClean="0">
                <a:solidFill>
                  <a:schemeClr val="accent3"/>
                </a:solidFill>
                <a:latin typeface="Times New Roman" pitchFamily="18" charset="0"/>
                <a:cs typeface="Times New Roman" pitchFamily="18" charset="0"/>
              </a:rPr>
              <a:t>4. Тапсырма.</a:t>
            </a:r>
            <a:r>
              <a:rPr lang="kk-KZ" sz="2400" dirty="0" smtClean="0">
                <a:solidFill>
                  <a:schemeClr val="accent3"/>
                </a:solidFill>
                <a:latin typeface="Times New Roman" pitchFamily="18" charset="0"/>
                <a:cs typeface="Times New Roman" pitchFamily="18" charset="0"/>
              </a:rPr>
              <a:t> </a:t>
            </a:r>
            <a:r>
              <a:rPr lang="kk-KZ" sz="2400" i="1" dirty="0" smtClean="0">
                <a:solidFill>
                  <a:schemeClr val="accent3"/>
                </a:solidFill>
                <a:latin typeface="Times New Roman" pitchFamily="18" charset="0"/>
                <a:cs typeface="Times New Roman" pitchFamily="18" charset="0"/>
              </a:rPr>
              <a:t>Орыс тіліне аударыңыз</a:t>
            </a:r>
            <a:r>
              <a:rPr lang="kk-KZ" sz="2400" b="1" dirty="0" smtClean="0">
                <a:solidFill>
                  <a:schemeClr val="accent3"/>
                </a:solidFill>
                <a:latin typeface="Times New Roman" pitchFamily="18" charset="0"/>
                <a:cs typeface="Times New Roman" pitchFamily="18" charset="0"/>
              </a:rPr>
              <a:t>. </a:t>
            </a:r>
            <a:endParaRPr lang="ru-RU" sz="2400" dirty="0" smtClean="0">
              <a:solidFill>
                <a:schemeClr val="accent3"/>
              </a:solidFill>
              <a:latin typeface="Times New Roman" pitchFamily="18" charset="0"/>
              <a:cs typeface="Times New Roman" pitchFamily="18" charset="0"/>
            </a:endParaRPr>
          </a:p>
          <a:p>
            <a:pPr marL="160338" indent="-160338">
              <a:buFontTx/>
              <a:buNone/>
              <a:defRPr/>
            </a:pPr>
            <a:r>
              <a:rPr lang="kk-KZ" sz="2400" b="1"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Мінездеме</a:t>
            </a:r>
            <a:r>
              <a:rPr lang="kk-KZ" sz="2400" b="1"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 қызметкердің қызметтік, қоғамдық әрекеттерін ресми түрде бағалау, іскерлік қабілеті мен моральдық сапасын ерекшелеп көрсету болып табылады. Қазіргі кезде ол мемлекеттік емес мекемелерде сирек қолданылады. Бірақ қызметі бойынша орын алмастырғанда, қызметін аттестациялау кезінде, іссапарға шыққанда және басқа жағдайларда мінездеме қажет болады. </a:t>
            </a:r>
            <a:endParaRPr lang="ru-RU" sz="2400" dirty="0" smtClean="0">
              <a:solidFill>
                <a:schemeClr val="accent3"/>
              </a:solidFill>
              <a:latin typeface="Times New Roman" pitchFamily="18" charset="0"/>
              <a:cs typeface="Times New Roman" pitchFamily="18" charset="0"/>
            </a:endParaRPr>
          </a:p>
          <a:p>
            <a:pPr marL="160338" indent="-160338">
              <a:buFontTx/>
              <a:buNone/>
              <a:defRPr/>
            </a:pPr>
            <a:r>
              <a:rPr lang="kk-KZ" sz="2400" dirty="0" smtClean="0">
                <a:solidFill>
                  <a:schemeClr val="accent3"/>
                </a:solidFill>
                <a:latin typeface="Times New Roman" pitchFamily="18" charset="0"/>
                <a:cs typeface="Times New Roman" pitchFamily="18" charset="0"/>
              </a:rPr>
              <a:t>	Мінездеме А4 қалыпты жалпы бланкіге толтырылады. Оның деректемелері: атауы (мінездеме); мінездеме беріліп отырған адамның қызметін көрсету; құжатты беруші ұжымның атауы, қызметкердің толық аты-жөні, мәтіні; қолы және мөрі.</a:t>
            </a:r>
            <a:endParaRPr lang="ru-RU" sz="2400" dirty="0" smtClean="0">
              <a:solidFill>
                <a:schemeClr val="accent3"/>
              </a:solidFill>
              <a:latin typeface="Times New Roman" pitchFamily="18" charset="0"/>
              <a:cs typeface="Times New Roman" pitchFamily="18" charset="0"/>
            </a:endParaRPr>
          </a:p>
          <a:p>
            <a:pPr>
              <a:defRPr/>
            </a:pPr>
            <a:endParaRPr lang="ru-RU" dirty="0"/>
          </a:p>
        </p:txBody>
      </p:sp>
      <p:pic>
        <p:nvPicPr>
          <p:cNvPr id="238595" name="Picture 1" descr="HH00546_"/>
          <p:cNvPicPr>
            <a:picLocks noChangeAspect="1" noChangeArrowheads="1"/>
          </p:cNvPicPr>
          <p:nvPr/>
        </p:nvPicPr>
        <p:blipFill>
          <a:blip r:embed="rId3"/>
          <a:srcRect/>
          <a:stretch>
            <a:fillRect/>
          </a:stretch>
        </p:blipFill>
        <p:spPr bwMode="auto">
          <a:xfrm rot="1204918">
            <a:off x="7335838" y="5461000"/>
            <a:ext cx="1063625" cy="12382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04813"/>
            <a:ext cx="7696200" cy="6048375"/>
          </a:xfrm>
        </p:spPr>
        <p:txBody>
          <a:bodyPr/>
          <a:lstStyle/>
          <a:p>
            <a:pPr marL="88900" indent="-76200">
              <a:buFontTx/>
              <a:buNone/>
              <a:defRPr/>
            </a:pPr>
            <a:r>
              <a:rPr lang="kk-KZ" sz="2400" b="1" dirty="0" smtClean="0">
                <a:solidFill>
                  <a:schemeClr val="accent3"/>
                </a:solidFill>
                <a:latin typeface="Times New Roman" pitchFamily="18" charset="0"/>
                <a:cs typeface="Times New Roman" pitchFamily="18" charset="0"/>
              </a:rPr>
              <a:t>5. Тапсырма. </a:t>
            </a:r>
            <a:r>
              <a:rPr lang="kk-KZ" sz="2400" i="1" dirty="0" smtClean="0">
                <a:solidFill>
                  <a:schemeClr val="accent3"/>
                </a:solidFill>
                <a:latin typeface="Times New Roman" pitchFamily="18" charset="0"/>
                <a:cs typeface="Times New Roman" pitchFamily="18" charset="0"/>
              </a:rPr>
              <a:t>Оқыңыз, қазақ тіліне аударыңыз</a:t>
            </a:r>
            <a:endParaRPr lang="ru-RU" sz="2400" i="1" dirty="0" smtClean="0">
              <a:solidFill>
                <a:schemeClr val="accent3"/>
              </a:solidFill>
              <a:latin typeface="Times New Roman" pitchFamily="18" charset="0"/>
              <a:cs typeface="Times New Roman" pitchFamily="18" charset="0"/>
            </a:endParaRPr>
          </a:p>
          <a:p>
            <a:pPr marL="88900" indent="-76200">
              <a:buFontTx/>
              <a:buNone/>
              <a:defRPr/>
            </a:pPr>
            <a:r>
              <a:rPr lang="ru-RU" sz="2400" b="1" dirty="0" smtClean="0">
                <a:solidFill>
                  <a:schemeClr val="accent3"/>
                </a:solidFill>
                <a:latin typeface="Times New Roman" pitchFamily="18" charset="0"/>
                <a:cs typeface="Times New Roman" pitchFamily="18" charset="0"/>
              </a:rPr>
              <a:t> </a:t>
            </a:r>
            <a:r>
              <a:rPr lang="ru-RU" sz="2400" dirty="0" smtClean="0">
                <a:solidFill>
                  <a:schemeClr val="accent3"/>
                </a:solidFill>
                <a:latin typeface="Times New Roman" pitchFamily="18" charset="0"/>
                <a:cs typeface="Times New Roman" pitchFamily="18" charset="0"/>
              </a:rPr>
              <a:t> </a:t>
            </a:r>
            <a:r>
              <a:rPr lang="kk-KZ" sz="2400" dirty="0" smtClean="0">
                <a:solidFill>
                  <a:schemeClr val="accent3"/>
                </a:solidFill>
                <a:latin typeface="Times New Roman" pitchFamily="18" charset="0"/>
                <a:cs typeface="Times New Roman" pitchFamily="18" charset="0"/>
              </a:rPr>
              <a:t>Характеристика, должность, высшее образование, среднее образование, опытный, квалифицированный, специалист, знать в совершенстве, авторитетный, коллега, образцовый, </a:t>
            </a:r>
            <a:r>
              <a:rPr lang="ru-RU" sz="2400" dirty="0" smtClean="0">
                <a:solidFill>
                  <a:schemeClr val="accent3"/>
                </a:solidFill>
                <a:latin typeface="Times New Roman" pitchFamily="18" charset="0"/>
                <a:cs typeface="Times New Roman" pitchFamily="18" charset="0"/>
              </a:rPr>
              <a:t>добросовестно выполнять</a:t>
            </a:r>
            <a:r>
              <a:rPr lang="kk-KZ" sz="2400" dirty="0" smtClean="0">
                <a:solidFill>
                  <a:schemeClr val="accent3"/>
                </a:solidFill>
                <a:latin typeface="Times New Roman" pitchFamily="18" charset="0"/>
                <a:cs typeface="Times New Roman" pitchFamily="18" charset="0"/>
              </a:rPr>
              <a:t>,</a:t>
            </a:r>
            <a:r>
              <a:rPr lang="ru-RU" sz="2400" dirty="0" smtClean="0">
                <a:solidFill>
                  <a:schemeClr val="accent3"/>
                </a:solidFill>
                <a:latin typeface="Times New Roman" pitchFamily="18" charset="0"/>
                <a:cs typeface="Times New Roman" pitchFamily="18" charset="0"/>
              </a:rPr>
              <a:t> своевременно, активный</a:t>
            </a:r>
            <a:r>
              <a:rPr lang="kk-KZ" sz="2400" dirty="0" smtClean="0">
                <a:solidFill>
                  <a:schemeClr val="accent3"/>
                </a:solidFill>
                <a:latin typeface="Times New Roman" pitchFamily="18" charset="0"/>
                <a:cs typeface="Times New Roman" pitchFamily="18" charset="0"/>
              </a:rPr>
              <a:t>,</a:t>
            </a:r>
            <a:r>
              <a:rPr lang="ru-RU" sz="2400" dirty="0" smtClean="0">
                <a:solidFill>
                  <a:schemeClr val="accent3"/>
                </a:solidFill>
                <a:latin typeface="Times New Roman" pitchFamily="18" charset="0"/>
                <a:cs typeface="Times New Roman" pitchFamily="18" charset="0"/>
              </a:rPr>
              <a:t> совершенствовать</a:t>
            </a:r>
            <a:r>
              <a:rPr lang="kk-KZ" sz="2400" dirty="0" smtClean="0">
                <a:solidFill>
                  <a:schemeClr val="accent3"/>
                </a:solidFill>
                <a:latin typeface="Times New Roman" pitchFamily="18" charset="0"/>
                <a:cs typeface="Times New Roman" pitchFamily="18" charset="0"/>
              </a:rPr>
              <a:t>, </a:t>
            </a:r>
            <a:r>
              <a:rPr lang="ru-RU" sz="2400" dirty="0" smtClean="0">
                <a:solidFill>
                  <a:schemeClr val="accent3"/>
                </a:solidFill>
                <a:latin typeface="Times New Roman" pitchFamily="18" charset="0"/>
                <a:cs typeface="Times New Roman" pitchFamily="18" charset="0"/>
              </a:rPr>
              <a:t>верен (верна) Республике Казахстан, полностью поддерживать, руководствоваться, показать себя с положительной стороны, руководствуется законами РК, соответствует занимаемой должности, профессиональная подготовка, недостатки, инициатива, настойчивость, служебная деятельность сотрудника, общественная деятельность.</a:t>
            </a:r>
            <a:endParaRPr lang="ru-RU" sz="2400" dirty="0" smtClean="0">
              <a:solidFill>
                <a:schemeClr val="accent3"/>
              </a:solidFill>
            </a:endParaRPr>
          </a:p>
        </p:txBody>
      </p:sp>
      <p:pic>
        <p:nvPicPr>
          <p:cNvPr id="239619" name="Picture 1" descr="HH00546_"/>
          <p:cNvPicPr>
            <a:picLocks noChangeAspect="1" noChangeArrowheads="1"/>
          </p:cNvPicPr>
          <p:nvPr/>
        </p:nvPicPr>
        <p:blipFill>
          <a:blip r:embed="rId3"/>
          <a:srcRect/>
          <a:stretch>
            <a:fillRect/>
          </a:stretch>
        </p:blipFill>
        <p:spPr bwMode="auto">
          <a:xfrm rot="1204918">
            <a:off x="7318375" y="5119688"/>
            <a:ext cx="1336675" cy="155575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40642" name="WordArt 4"/>
          <p:cNvSpPr>
            <a:spLocks noChangeArrowheads="1" noChangeShapeType="1" noTextEdit="1"/>
          </p:cNvSpPr>
          <p:nvPr/>
        </p:nvSpPr>
        <p:spPr bwMode="auto">
          <a:xfrm>
            <a:off x="395288" y="1052513"/>
            <a:ext cx="8064500" cy="2447925"/>
          </a:xfrm>
          <a:prstGeom prst="rect">
            <a:avLst/>
          </a:prstGeom>
        </p:spPr>
        <p:txBody>
          <a:bodyPr wrap="none" fromWordArt="1">
            <a:prstTxWarp prst="textTriangleInverted">
              <a:avLst>
                <a:gd name="adj" fmla="val 43940"/>
              </a:avLst>
            </a:prstTxWarp>
          </a:bodyPr>
          <a:lstStyle/>
          <a:p>
            <a:pPr algn="ctr"/>
            <a:r>
              <a:rPr lang="ru-RU" sz="3600" b="1" kern="10">
                <a:ln w="19050">
                  <a:solidFill>
                    <a:srgbClr val="99CCFF"/>
                  </a:solidFill>
                  <a:round/>
                  <a:headEnd/>
                  <a:tailEnd/>
                </a:ln>
                <a:solidFill>
                  <a:srgbClr val="005828"/>
                </a:solidFill>
                <a:effectLst>
                  <a:outerShdw dist="35921" dir="2700000" algn="ctr" rotWithShape="0">
                    <a:srgbClr val="990000"/>
                  </a:outerShdw>
                </a:effectLst>
                <a:latin typeface="Times New Roman"/>
                <a:cs typeface="Times New Roman"/>
              </a:rPr>
              <a:t>Назарларыңызға рахмет!</a:t>
            </a:r>
          </a:p>
        </p:txBody>
      </p:sp>
      <p:pic>
        <p:nvPicPr>
          <p:cNvPr id="240643" name="Picture 5" descr="пончик пишет"/>
          <p:cNvPicPr>
            <a:picLocks noChangeAspect="1" noChangeArrowheads="1"/>
          </p:cNvPicPr>
          <p:nvPr/>
        </p:nvPicPr>
        <p:blipFill>
          <a:blip r:embed="rId3"/>
          <a:srcRect/>
          <a:stretch>
            <a:fillRect/>
          </a:stretch>
        </p:blipFill>
        <p:spPr bwMode="auto">
          <a:xfrm>
            <a:off x="5364163" y="3716338"/>
            <a:ext cx="3313112" cy="24479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4258" name="Содержимое 2"/>
          <p:cNvSpPr>
            <a:spLocks noGrp="1"/>
          </p:cNvSpPr>
          <p:nvPr>
            <p:ph idx="1"/>
          </p:nvPr>
        </p:nvSpPr>
        <p:spPr>
          <a:xfrm>
            <a:off x="685800" y="404813"/>
            <a:ext cx="7696200" cy="5184775"/>
          </a:xfrm>
        </p:spPr>
        <p:txBody>
          <a:bodyPr/>
          <a:lstStyle/>
          <a:p>
            <a:pPr>
              <a:buFontTx/>
              <a:buNone/>
            </a:pPr>
            <a:r>
              <a:rPr lang="kk-KZ" sz="4800" b="1" i="1" smtClean="0">
                <a:solidFill>
                  <a:srgbClr val="009242"/>
                </a:solidFill>
                <a:latin typeface="Times New Roman" pitchFamily="18" charset="0"/>
                <a:cs typeface="Times New Roman" pitchFamily="18" charset="0"/>
              </a:rPr>
              <a:t>    Мінездеме </a:t>
            </a:r>
            <a:r>
              <a:rPr lang="kk-KZ" sz="4000" smtClean="0">
                <a:solidFill>
                  <a:srgbClr val="009242"/>
                </a:solidFill>
                <a:latin typeface="Times New Roman" pitchFamily="18" charset="0"/>
                <a:cs typeface="Times New Roman" pitchFamily="18" charset="0"/>
              </a:rPr>
              <a:t>– ұйымда, мекемеде, кәсіпорында, оқу орындарында немесе қоғамдық ұйым тарапынан берілетін, жеке адамның іскерлігін, біліктілігін, кәсіби деңгейін сипаттайтын ресми құжат.</a:t>
            </a:r>
            <a:endParaRPr lang="ru-RU" sz="4000" smtClean="0">
              <a:solidFill>
                <a:srgbClr val="009242"/>
              </a:solidFill>
              <a:latin typeface="Times New Roman" pitchFamily="18" charset="0"/>
              <a:cs typeface="Times New Roman" pitchFamily="18" charset="0"/>
            </a:endParaRPr>
          </a:p>
        </p:txBody>
      </p:sp>
      <p:pic>
        <p:nvPicPr>
          <p:cNvPr id="224259" name="Picture 28" descr="28"/>
          <p:cNvPicPr>
            <a:picLocks noChangeAspect="1" noChangeArrowheads="1" noCrop="1"/>
          </p:cNvPicPr>
          <p:nvPr/>
        </p:nvPicPr>
        <p:blipFill>
          <a:blip r:embed="rId3"/>
          <a:srcRect/>
          <a:stretch>
            <a:fillRect/>
          </a:stretch>
        </p:blipFill>
        <p:spPr bwMode="auto">
          <a:xfrm>
            <a:off x="6011863" y="4941888"/>
            <a:ext cx="1873250" cy="1366837"/>
          </a:xfrm>
          <a:prstGeom prst="rect">
            <a:avLst/>
          </a:prstGeom>
          <a:noFill/>
          <a:ln w="9525">
            <a:noFill/>
            <a:miter lim="800000"/>
            <a:headEnd/>
            <a:tailEnd/>
          </a:ln>
        </p:spPr>
      </p:pic>
    </p:spTree>
    <p:extLst>
      <p:ext uri="{BB962C8B-B14F-4D97-AF65-F5344CB8AC3E}">
        <p14:creationId xmlns:p14="http://schemas.microsoft.com/office/powerpoint/2010/main" val="2018335019"/>
      </p:ext>
    </p:extLst>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25282" name="AutoShape 5"/>
          <p:cNvSpPr>
            <a:spLocks noGrp="1" noChangeArrowheads="1"/>
          </p:cNvSpPr>
          <p:nvPr>
            <p:ph type="title"/>
          </p:nvPr>
        </p:nvSpPr>
        <p:spPr>
          <a:xfrm>
            <a:off x="971550" y="188913"/>
            <a:ext cx="6870700" cy="1511300"/>
          </a:xfrm>
          <a:prstGeom prst="ribbon">
            <a:avLst>
              <a:gd name="adj1" fmla="val 12500"/>
              <a:gd name="adj2" fmla="val 50000"/>
            </a:avLst>
          </a:prstGeom>
          <a:solidFill>
            <a:schemeClr val="accent1"/>
          </a:solidFill>
          <a:ln>
            <a:solidFill>
              <a:schemeClr val="tx1"/>
            </a:solidFill>
            <a:round/>
          </a:ln>
        </p:spPr>
        <p:txBody>
          <a:bodyPr wrap="none" anchor="ctr"/>
          <a:lstStyle/>
          <a:p>
            <a:r>
              <a:rPr lang="kk-KZ" b="1" i="1" smtClean="0">
                <a:solidFill>
                  <a:srgbClr val="009242"/>
                </a:solidFill>
                <a:latin typeface="Times New Roman" pitchFamily="18" charset="0"/>
                <a:cs typeface="Times New Roman" pitchFamily="18" charset="0"/>
              </a:rPr>
              <a:t>Мінездеме</a:t>
            </a:r>
          </a:p>
        </p:txBody>
      </p:sp>
      <p:sp>
        <p:nvSpPr>
          <p:cNvPr id="225283" name="Oval 6"/>
          <p:cNvSpPr>
            <a:spLocks noGrp="1" noChangeArrowheads="1"/>
          </p:cNvSpPr>
          <p:nvPr>
            <p:ph idx="1"/>
          </p:nvPr>
        </p:nvSpPr>
        <p:spPr>
          <a:xfrm>
            <a:off x="539750" y="2349500"/>
            <a:ext cx="2513013" cy="1743075"/>
          </a:xfrm>
          <a:prstGeom prst="ellipse">
            <a:avLst/>
          </a:prstGeom>
          <a:solidFill>
            <a:schemeClr val="accent1"/>
          </a:solidFill>
          <a:ln>
            <a:solidFill>
              <a:schemeClr val="tx1"/>
            </a:solidFill>
            <a:round/>
          </a:ln>
        </p:spPr>
        <p:txBody>
          <a:bodyPr wrap="none" anchor="ctr"/>
          <a:lstStyle/>
          <a:p>
            <a:pPr algn="ctr">
              <a:buFontTx/>
              <a:buNone/>
            </a:pPr>
            <a:r>
              <a:rPr lang="kk-KZ" sz="2000" b="1" smtClean="0">
                <a:solidFill>
                  <a:srgbClr val="000066"/>
                </a:solidFill>
                <a:latin typeface="Times New Roman" pitchFamily="18" charset="0"/>
                <a:cs typeface="Times New Roman" pitchFamily="18" charset="0"/>
              </a:rPr>
              <a:t>Қызметтік </a:t>
            </a:r>
          </a:p>
          <a:p>
            <a:pPr algn="ctr">
              <a:buFontTx/>
              <a:buNone/>
            </a:pPr>
            <a:r>
              <a:rPr lang="kk-KZ" sz="2000" b="1" smtClean="0">
                <a:solidFill>
                  <a:srgbClr val="000066"/>
                </a:solidFill>
                <a:latin typeface="Times New Roman" pitchFamily="18" charset="0"/>
                <a:cs typeface="Times New Roman" pitchFamily="18" charset="0"/>
              </a:rPr>
              <a:t>мінездеме</a:t>
            </a:r>
            <a:endParaRPr lang="ru-RU" sz="2000" b="1" smtClean="0">
              <a:solidFill>
                <a:srgbClr val="000066"/>
              </a:solidFill>
              <a:latin typeface="Times New Roman" pitchFamily="18" charset="0"/>
              <a:cs typeface="Times New Roman" pitchFamily="18" charset="0"/>
            </a:endParaRPr>
          </a:p>
        </p:txBody>
      </p:sp>
      <p:sp>
        <p:nvSpPr>
          <p:cNvPr id="6" name="Oval 6"/>
          <p:cNvSpPr>
            <a:spLocks noChangeArrowheads="1"/>
          </p:cNvSpPr>
          <p:nvPr/>
        </p:nvSpPr>
        <p:spPr bwMode="auto">
          <a:xfrm>
            <a:off x="5435600" y="2708275"/>
            <a:ext cx="2665413" cy="1728788"/>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Аттестациялық </a:t>
            </a:r>
          </a:p>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мінездеме</a:t>
            </a:r>
            <a:endParaRPr lang="ru-RU" sz="2000" b="1" dirty="0">
              <a:solidFill>
                <a:srgbClr val="002060"/>
              </a:solidFill>
              <a:effectLst>
                <a:outerShdw blurRad="38100" dist="38100" dir="2700000" algn="tl">
                  <a:srgbClr val="000000"/>
                </a:outerShdw>
              </a:effectLst>
              <a:latin typeface="Times New Roman" pitchFamily="18" charset="0"/>
              <a:cs typeface="Times New Roman" pitchFamily="18" charset="0"/>
            </a:endParaRPr>
          </a:p>
        </p:txBody>
      </p:sp>
      <p:sp>
        <p:nvSpPr>
          <p:cNvPr id="8" name="Oval 9"/>
          <p:cNvSpPr>
            <a:spLocks noChangeArrowheads="1"/>
          </p:cNvSpPr>
          <p:nvPr/>
        </p:nvSpPr>
        <p:spPr bwMode="auto">
          <a:xfrm>
            <a:off x="2987675" y="4149725"/>
            <a:ext cx="2736850" cy="1800225"/>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Жеке </a:t>
            </a:r>
          </a:p>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(функиональды) </a:t>
            </a:r>
          </a:p>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мінездемелер </a:t>
            </a:r>
            <a:endParaRPr lang="ru-RU" sz="2000" b="1" dirty="0">
              <a:solidFill>
                <a:srgbClr val="002060"/>
              </a:solidFill>
              <a:effectLst>
                <a:outerShdw blurRad="38100" dist="38100" dir="2700000" algn="tl">
                  <a:srgbClr val="000000"/>
                </a:outerShdw>
              </a:effectLst>
              <a:latin typeface="Times New Roman" pitchFamily="18" charset="0"/>
              <a:cs typeface="Times New Roman" pitchFamily="18" charset="0"/>
            </a:endParaRPr>
          </a:p>
        </p:txBody>
      </p:sp>
      <p:sp>
        <p:nvSpPr>
          <p:cNvPr id="225286" name="Line 10"/>
          <p:cNvSpPr>
            <a:spLocks noChangeShapeType="1"/>
          </p:cNvSpPr>
          <p:nvPr/>
        </p:nvSpPr>
        <p:spPr bwMode="auto">
          <a:xfrm flipH="1">
            <a:off x="2555875" y="1700213"/>
            <a:ext cx="935038" cy="865187"/>
          </a:xfrm>
          <a:prstGeom prst="line">
            <a:avLst/>
          </a:prstGeom>
          <a:noFill/>
          <a:ln w="19050">
            <a:solidFill>
              <a:schemeClr val="tx1"/>
            </a:solidFill>
            <a:round/>
            <a:headEnd/>
            <a:tailEnd type="triangle" w="med" len="med"/>
          </a:ln>
        </p:spPr>
        <p:txBody>
          <a:bodyPr/>
          <a:lstStyle/>
          <a:p>
            <a:endParaRPr lang="ru-RU"/>
          </a:p>
        </p:txBody>
      </p:sp>
      <p:sp>
        <p:nvSpPr>
          <p:cNvPr id="225287" name="Line 10"/>
          <p:cNvSpPr>
            <a:spLocks noChangeShapeType="1"/>
          </p:cNvSpPr>
          <p:nvPr/>
        </p:nvSpPr>
        <p:spPr bwMode="auto">
          <a:xfrm>
            <a:off x="3490913" y="1700213"/>
            <a:ext cx="1587" cy="73025"/>
          </a:xfrm>
          <a:prstGeom prst="line">
            <a:avLst/>
          </a:prstGeom>
          <a:noFill/>
          <a:ln w="19050">
            <a:solidFill>
              <a:schemeClr val="tx1"/>
            </a:solidFill>
            <a:round/>
            <a:headEnd/>
            <a:tailEnd type="triangle" w="med" len="med"/>
          </a:ln>
        </p:spPr>
        <p:txBody>
          <a:bodyPr/>
          <a:lstStyle/>
          <a:p>
            <a:endParaRPr lang="ru-RU"/>
          </a:p>
        </p:txBody>
      </p:sp>
      <p:sp>
        <p:nvSpPr>
          <p:cNvPr id="225288" name="Line 13"/>
          <p:cNvSpPr>
            <a:spLocks noChangeShapeType="1"/>
          </p:cNvSpPr>
          <p:nvPr/>
        </p:nvSpPr>
        <p:spPr bwMode="auto">
          <a:xfrm>
            <a:off x="5364163" y="1700213"/>
            <a:ext cx="647700" cy="1223962"/>
          </a:xfrm>
          <a:prstGeom prst="line">
            <a:avLst/>
          </a:prstGeom>
          <a:noFill/>
          <a:ln w="19050">
            <a:solidFill>
              <a:schemeClr val="tx1"/>
            </a:solidFill>
            <a:round/>
            <a:headEnd/>
            <a:tailEnd type="triangle" w="med" len="med"/>
          </a:ln>
        </p:spPr>
        <p:txBody>
          <a:bodyPr/>
          <a:lstStyle/>
          <a:p>
            <a:endParaRPr lang="ru-RU"/>
          </a:p>
        </p:txBody>
      </p:sp>
      <p:sp>
        <p:nvSpPr>
          <p:cNvPr id="225289" name="Line 16"/>
          <p:cNvSpPr>
            <a:spLocks noChangeShapeType="1"/>
          </p:cNvSpPr>
          <p:nvPr/>
        </p:nvSpPr>
        <p:spPr bwMode="auto">
          <a:xfrm flipH="1">
            <a:off x="4356100" y="1700213"/>
            <a:ext cx="69850" cy="2449512"/>
          </a:xfrm>
          <a:prstGeom prst="line">
            <a:avLst/>
          </a:prstGeom>
          <a:noFill/>
          <a:ln w="19050">
            <a:solidFill>
              <a:schemeClr val="tx1"/>
            </a:solidFill>
            <a:round/>
            <a:headEnd/>
            <a:tailEnd type="triangle" w="med" len="med"/>
          </a:ln>
        </p:spPr>
        <p:txBody>
          <a:bodyPr/>
          <a:lstStyle/>
          <a:p>
            <a:endParaRPr lang="ru-RU"/>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260350"/>
            <a:ext cx="7489825" cy="5832475"/>
          </a:xfrm>
        </p:spPr>
        <p:txBody>
          <a:bodyPr/>
          <a:lstStyle/>
          <a:p>
            <a:pPr marL="163513" indent="-163513">
              <a:buFontTx/>
              <a:buNone/>
              <a:defRPr/>
            </a:pPr>
            <a:r>
              <a:rPr lang="kk-KZ" sz="2800" b="1" i="1" dirty="0" smtClean="0">
                <a:solidFill>
                  <a:schemeClr val="accent6"/>
                </a:solidFill>
                <a:latin typeface="Times New Roman" pitchFamily="18" charset="0"/>
                <a:cs typeface="Times New Roman" pitchFamily="18" charset="0"/>
              </a:rPr>
              <a:t>       Қызметтік мінездеме</a:t>
            </a:r>
            <a:r>
              <a:rPr lang="kk-KZ" sz="2800" i="1" dirty="0" smtClean="0">
                <a:solidFill>
                  <a:schemeClr val="accent6"/>
                </a:solidFill>
                <a:latin typeface="Times New Roman" pitchFamily="18" charset="0"/>
                <a:cs typeface="Times New Roman" pitchFamily="18" charset="0"/>
              </a:rPr>
              <a:t> </a:t>
            </a:r>
            <a:r>
              <a:rPr lang="kk-KZ" sz="2800" dirty="0" smtClean="0">
                <a:solidFill>
                  <a:schemeClr val="accent6"/>
                </a:solidFill>
                <a:latin typeface="Times New Roman" pitchFamily="18" charset="0"/>
                <a:cs typeface="Times New Roman" pitchFamily="18" charset="0"/>
              </a:rPr>
              <a:t>— мінездеменің айрықша кең тараған және әмбебап формасы. Қызметкерді объективті әрі нақты мінездеу қажет болған жағдайда жазылады. Қорытынды бөлімі еркін стильде жазылады және құжат мазмұнын түйіндейді. Мінездеме қызметкерді басқа бір вакансияға я болмаса оқу орнына ұсыну мақсатында да жазылады. Мұнда ұсынылған адамның аталған вакансияға қажет деген мінез-қасиеттері, кәсіптік шеберлігі айтылады.</a:t>
            </a:r>
          </a:p>
          <a:p>
            <a:pPr marL="163513" indent="-163513">
              <a:buFontTx/>
              <a:buNone/>
              <a:defRPr/>
            </a:pPr>
            <a:r>
              <a:rPr lang="kk-KZ" sz="2800" dirty="0" smtClean="0">
                <a:solidFill>
                  <a:schemeClr val="accent6"/>
                </a:solidFill>
                <a:latin typeface="Times New Roman" pitchFamily="18" charset="0"/>
                <a:cs typeface="Times New Roman" pitchFamily="18" charset="0"/>
              </a:rPr>
              <a:t>Мінездеме А4 қалыпты жалпы бланкіге    </a:t>
            </a:r>
          </a:p>
          <a:p>
            <a:pPr marL="163513" indent="-163513">
              <a:buFontTx/>
              <a:buNone/>
              <a:defRPr/>
            </a:pPr>
            <a:r>
              <a:rPr lang="kk-KZ" sz="2800" dirty="0" smtClean="0">
                <a:solidFill>
                  <a:schemeClr val="accent6"/>
                </a:solidFill>
                <a:latin typeface="Times New Roman" pitchFamily="18" charset="0"/>
                <a:cs typeface="Times New Roman" pitchFamily="18" charset="0"/>
              </a:rPr>
              <a:t>                                         толтырылады.</a:t>
            </a:r>
            <a:endParaRPr lang="ru-RU" sz="2800" dirty="0" smtClean="0">
              <a:solidFill>
                <a:schemeClr val="accent6"/>
              </a:solidFill>
              <a:latin typeface="Times New Roman" pitchFamily="18" charset="0"/>
              <a:cs typeface="Times New Roman" pitchFamily="18" charset="0"/>
            </a:endParaRPr>
          </a:p>
          <a:p>
            <a:pPr>
              <a:defRPr/>
            </a:pPr>
            <a:endParaRPr lang="ru-RU"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404813"/>
            <a:ext cx="7775575" cy="5472112"/>
          </a:xfrm>
        </p:spPr>
        <p:txBody>
          <a:bodyPr/>
          <a:lstStyle/>
          <a:p>
            <a:pPr marL="179388" indent="0">
              <a:buFontTx/>
              <a:buNone/>
              <a:defRPr/>
            </a:pPr>
            <a:r>
              <a:rPr lang="kk-KZ" b="1" i="1" dirty="0" smtClean="0">
                <a:solidFill>
                  <a:schemeClr val="accent6"/>
                </a:solidFill>
                <a:latin typeface="Times New Roman" pitchFamily="18" charset="0"/>
                <a:cs typeface="Times New Roman" pitchFamily="18" charset="0"/>
              </a:rPr>
              <a:t>     Аттестациялық мінездеме</a:t>
            </a:r>
            <a:r>
              <a:rPr lang="kk-KZ" i="1" dirty="0" smtClean="0">
                <a:solidFill>
                  <a:schemeClr val="accent6"/>
                </a:solidFill>
                <a:latin typeface="Times New Roman" pitchFamily="18" charset="0"/>
                <a:cs typeface="Times New Roman" pitchFamily="18" charset="0"/>
              </a:rPr>
              <a:t> </a:t>
            </a:r>
            <a:r>
              <a:rPr lang="kk-KZ" dirty="0" smtClean="0">
                <a:solidFill>
                  <a:schemeClr val="accent6"/>
                </a:solidFill>
                <a:latin typeface="Times New Roman" pitchFamily="18" charset="0"/>
                <a:cs typeface="Times New Roman" pitchFamily="18" charset="0"/>
              </a:rPr>
              <a:t>белгілі бір адамның атқарып отырған қызмет орнына лайық, лайық еместігін тексеру мақсатында жүргізілетін аттестация қорытындысына орай жазылады. Мұндай мінездеме корытындысында "атқарып отырған қызметіне лайық", "қызмет бабында жоғары қызметке ұсынуға лайық" немесе "атқарып отырған қызмет орнына лайық емес" деген сияқты түйінді     </a:t>
            </a:r>
          </a:p>
          <a:p>
            <a:pPr marL="179388" indent="0">
              <a:buFontTx/>
              <a:buNone/>
              <a:defRPr/>
            </a:pPr>
            <a:r>
              <a:rPr lang="kk-KZ" dirty="0" smtClean="0">
                <a:solidFill>
                  <a:schemeClr val="accent6"/>
                </a:solidFill>
                <a:latin typeface="Times New Roman" pitchFamily="18" charset="0"/>
                <a:cs typeface="Times New Roman" pitchFamily="18" charset="0"/>
              </a:rPr>
              <a:t>                      сөздер жазылады.</a:t>
            </a:r>
            <a:endParaRPr lang="ru-RU" dirty="0" smtClean="0">
              <a:solidFill>
                <a:schemeClr val="accent6"/>
              </a:solidFill>
              <a:latin typeface="Times New Roman" pitchFamily="18" charset="0"/>
              <a:cs typeface="Times New Roman" pitchFamily="18" charset="0"/>
            </a:endParaRPr>
          </a:p>
          <a:p>
            <a:pPr>
              <a:defRPr/>
            </a:pPr>
            <a:endParaRPr lang="ru-RU" dirty="0"/>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354" name="Содержимое 2"/>
          <p:cNvSpPr>
            <a:spLocks noGrp="1"/>
          </p:cNvSpPr>
          <p:nvPr>
            <p:ph idx="1"/>
          </p:nvPr>
        </p:nvSpPr>
        <p:spPr>
          <a:xfrm>
            <a:off x="179388" y="0"/>
            <a:ext cx="8640762" cy="6597650"/>
          </a:xfrm>
        </p:spPr>
        <p:txBody>
          <a:bodyPr/>
          <a:lstStyle/>
          <a:p>
            <a:pPr>
              <a:buFontTx/>
              <a:buNone/>
            </a:pPr>
            <a:r>
              <a:rPr lang="kk-KZ" sz="2400" b="1" smtClean="0">
                <a:latin typeface="Times New Roman" pitchFamily="18" charset="0"/>
                <a:cs typeface="Times New Roman" pitchFamily="18" charset="0"/>
              </a:rPr>
              <a:t>       Жеке (функциональды) мінездемелер</a:t>
            </a:r>
            <a:r>
              <a:rPr lang="kk-KZ" sz="2400" smtClean="0">
                <a:latin typeface="Times New Roman" pitchFamily="18" charset="0"/>
                <a:cs typeface="Times New Roman" pitchFamily="18" charset="0"/>
              </a:rPr>
              <a:t> адамның жеке басының мінезін, білімін, шеберлігін, икемділігін және т.б. сипаттай отырып жазылады. Қорытынды бөлімінде мінездеме не мақсатпен жазылғандығы атап корсетіледі. Мысалы, "Еңбек келісімін ұзату ум/ш" т.б. Мінездеме А4 форматты параққа жазылады. Көлемі 1 беттен аспауы керек. Мінездеме мәтіні жазу машинкасында басылады я компьютерде теріліп, кейін принтерден шығарылады. Тақырыпты, өмірбаяндык мәліметтерді, қортынды мен негізгі түйінді үлкендеу шрифтімен беруге болады. Кейде мінездеме жоғары жағында мекеменің аты, логатипі, фирмалық белгісі көрсетілген арнайы бланкілерде де жазылады. Әр данасы есепте түратын арнайы бланкілерге жазылған мінездемелер мінездеме беруші адамның және үйым жетекшісінің қолымен расталады. Барлық мінездемелерге мекеме мөрі басылады. Мінездеме ресми стильде, бейтарап тонмен жазылады. Мәтін баяндауышы ашық райлы етістіктен жасалады (беріледі, орындады, көріне білді, көрсетті).</a:t>
            </a:r>
            <a:endParaRPr lang="ru-RU" sz="2400" smtClean="0">
              <a:latin typeface="Times New Roman" pitchFamily="18" charset="0"/>
              <a:cs typeface="Times New Roman" pitchFamily="18" charset="0"/>
            </a:endParaRPr>
          </a:p>
        </p:txBody>
      </p:sp>
      <p:pic>
        <p:nvPicPr>
          <p:cNvPr id="228355" name="Picture 2" descr="C:\Users\ADMIN\Desktop\Новая папка\Green2MasterPrew.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ChangeArrowheads="1"/>
          </p:cNvSpPr>
          <p:nvPr/>
        </p:nvSpPr>
        <p:spPr bwMode="auto">
          <a:xfrm>
            <a:off x="323850" y="130175"/>
            <a:ext cx="8569325" cy="6740525"/>
          </a:xfrm>
          <a:prstGeom prst="rect">
            <a:avLst/>
          </a:prstGeom>
          <a:noFill/>
          <a:ln w="9525">
            <a:noFill/>
            <a:miter lim="800000"/>
            <a:headEnd/>
            <a:tailEnd/>
          </a:ln>
          <a:effectLst/>
        </p:spPr>
        <p:txBody>
          <a:bodyPr anchor="ctr">
            <a:spAutoFit/>
          </a:bodyPr>
          <a:lstStyle/>
          <a:p>
            <a:r>
              <a:rPr lang="kk-KZ" sz="2400" b="1" i="1">
                <a:solidFill>
                  <a:srgbClr val="000000"/>
                </a:solidFill>
                <a:latin typeface="Times New Roman" pitchFamily="18" charset="0"/>
                <a:cs typeface="Times New Roman" pitchFamily="18" charset="0"/>
              </a:rPr>
              <a:t>  Жеке (функциональды) мінездемелер</a:t>
            </a:r>
            <a:r>
              <a:rPr lang="kk-KZ" sz="2400" i="1">
                <a:solidFill>
                  <a:srgbClr val="000000"/>
                </a:solidFill>
                <a:latin typeface="Times New Roman" pitchFamily="18" charset="0"/>
                <a:cs typeface="Times New Roman" pitchFamily="18" charset="0"/>
              </a:rPr>
              <a:t> </a:t>
            </a:r>
            <a:r>
              <a:rPr lang="kk-KZ" sz="2400">
                <a:solidFill>
                  <a:srgbClr val="000000"/>
                </a:solidFill>
                <a:latin typeface="Times New Roman" pitchFamily="18" charset="0"/>
                <a:cs typeface="Times New Roman" pitchFamily="18" charset="0"/>
              </a:rPr>
              <a:t>адамның жеке басының мінезін, білімін, шеберлігін, икемділігін және т.б. сипаттай о тырып жазылады. Қорытынды бөлімінде мінездеме не мақсатпен жазылғандығы атап корсетіледі. Мысалы, "Еңбек келісімін ұзату ум/ш" т.б. Мінездеме А4 форматты параққа жазылады. Көлемі 1 беттен аспауы керек. Мінездеме мәтіні жазу машинкасында басылады я компьютерде теріліп, кейін принтерден шығарылады. Тақырыпты, өмірбаяндык мәліметтерді, қортынды мен негізгі түйінді үлкендеу шрифтімен беруге болады. Кейде мінездеме жоғары жағында мекеменің аты, логатипі, фирмалық белгісі көрсетілген арнайы бланкілерде де жазылады. Әр данасы есепте түратын арнайы бланкілерге жазылған мінездемелер мінездеме беруші адамның және үйым жетекшісінің қолымен расталады. Барлық мінездемелерге мекеме мөрі басылады. Мінездеме ресми стильде, бейтарап тонмен жазылады. Мәтін баяндауышы ашық райлы етістіктен жасалады (беріледі, орындады, көріне білді, көрсетті).</a:t>
            </a:r>
            <a:r>
              <a:rPr lang="kk-KZ" sz="2400" b="1">
                <a:solidFill>
                  <a:srgbClr val="000000"/>
                </a:solidFill>
                <a:latin typeface="Times New Roman" pitchFamily="18" charset="0"/>
                <a:cs typeface="Times New Roman" pitchFamily="18" charset="0"/>
              </a:rPr>
              <a:t> </a:t>
            </a:r>
            <a:endParaRPr lang="kk-KZ" sz="2400">
              <a:solidFill>
                <a:srgbClr val="00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404813"/>
            <a:ext cx="8205788" cy="4752975"/>
          </a:xfrm>
        </p:spPr>
        <p:txBody>
          <a:bodyPr/>
          <a:lstStyle/>
          <a:p>
            <a:pPr>
              <a:buFontTx/>
              <a:buNone/>
              <a:defRPr/>
            </a:pPr>
            <a:r>
              <a:rPr lang="kk-KZ" sz="2800" b="1" dirty="0" smtClean="0">
                <a:solidFill>
                  <a:srgbClr val="FFFF00"/>
                </a:solidFill>
                <a:latin typeface="Times New Roman" pitchFamily="18" charset="0"/>
                <a:cs typeface="Times New Roman" pitchFamily="18" charset="0"/>
              </a:rPr>
              <a:t>Мінездеменің мазмұндық-құрылымдық жүйесі:</a:t>
            </a:r>
            <a:endParaRPr lang="ru-RU" sz="2800" dirty="0" smtClean="0">
              <a:solidFill>
                <a:srgbClr val="FFFF0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1) тақырыбы;</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2) мінездеме берілетін адам туралы қысқаша мәлімет;</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3) негізгі мәтін;</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4) қорытынды;</a:t>
            </a:r>
          </a:p>
          <a:p>
            <a:pPr marL="457200" indent="-457200">
              <a:buFontTx/>
              <a:buNone/>
              <a:defRPr/>
            </a:pPr>
            <a:r>
              <a:rPr lang="kk-KZ" sz="2400" dirty="0" smtClean="0">
                <a:solidFill>
                  <a:srgbClr val="0070C0"/>
                </a:solidFill>
                <a:latin typeface="Times New Roman" pitchFamily="18" charset="0"/>
                <a:cs typeface="Times New Roman" pitchFamily="18" charset="0"/>
              </a:rPr>
              <a:t>5) мінездеме;</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6) мінездеме қайда берілгендігі;</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7) мінездеме берілген күн, ай, жыл;</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8) мекеменің мөрі;</a:t>
            </a:r>
            <a:endParaRPr lang="ru-RU" sz="2400" dirty="0" smtClean="0">
              <a:solidFill>
                <a:srgbClr val="0070C0"/>
              </a:solidFill>
              <a:latin typeface="Times New Roman" pitchFamily="18" charset="0"/>
              <a:cs typeface="Times New Roman" pitchFamily="18" charset="0"/>
            </a:endParaRPr>
          </a:p>
          <a:p>
            <a:pPr marL="457200" indent="-457200">
              <a:buFontTx/>
              <a:buNone/>
              <a:defRPr/>
            </a:pPr>
            <a:r>
              <a:rPr lang="kk-KZ" sz="2400" dirty="0" smtClean="0">
                <a:solidFill>
                  <a:srgbClr val="0070C0"/>
                </a:solidFill>
                <a:latin typeface="Times New Roman" pitchFamily="18" charset="0"/>
                <a:cs typeface="Times New Roman" pitchFamily="18" charset="0"/>
              </a:rPr>
              <a:t>9) қосымша (егер болса).</a:t>
            </a:r>
            <a:endParaRPr lang="ru-RU" sz="2400" dirty="0" smtClean="0">
              <a:solidFill>
                <a:srgbClr val="0070C0"/>
              </a:solidFill>
              <a:latin typeface="Times New Roman" pitchFamily="18" charset="0"/>
              <a:cs typeface="Times New Roman" pitchFamily="18" charset="0"/>
            </a:endParaRPr>
          </a:p>
        </p:txBody>
      </p:sp>
      <p:pic>
        <p:nvPicPr>
          <p:cNvPr id="229378" name="Picture 4" descr="052a"/>
          <p:cNvPicPr>
            <a:picLocks noChangeAspect="1" noChangeArrowheads="1" noCrop="1"/>
          </p:cNvPicPr>
          <p:nvPr/>
        </p:nvPicPr>
        <p:blipFill>
          <a:blip r:embed="rId2"/>
          <a:srcRect/>
          <a:stretch>
            <a:fillRect/>
          </a:stretch>
        </p:blipFill>
        <p:spPr bwMode="auto">
          <a:xfrm>
            <a:off x="5148263" y="4652963"/>
            <a:ext cx="2736850" cy="1870075"/>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260350"/>
            <a:ext cx="7696200" cy="5976938"/>
          </a:xfrm>
        </p:spPr>
        <p:txBody>
          <a:bodyPr/>
          <a:lstStyle/>
          <a:p>
            <a:pPr marL="188913" indent="-160338">
              <a:buFontTx/>
              <a:buNone/>
              <a:defRPr/>
            </a:pPr>
            <a:r>
              <a:rPr lang="kk-KZ" sz="2400" i="1" dirty="0" smtClean="0">
                <a:solidFill>
                  <a:schemeClr val="accent6"/>
                </a:solidFill>
                <a:latin typeface="Times New Roman" pitchFamily="18" charset="0"/>
                <a:cs typeface="Times New Roman" pitchFamily="18" charset="0"/>
              </a:rPr>
              <a:t>	     Мінездеме мәтініндегі логикалық байланыстағы    бөлімдерді бөліп көрсетуге болады.</a:t>
            </a:r>
            <a:endParaRPr lang="ru-RU" sz="2400" i="1" dirty="0" smtClean="0">
              <a:solidFill>
                <a:schemeClr val="accent6"/>
              </a:solidFill>
              <a:latin typeface="Times New Roman" pitchFamily="18" charset="0"/>
              <a:cs typeface="Times New Roman" pitchFamily="18" charset="0"/>
            </a:endParaRPr>
          </a:p>
          <a:p>
            <a:pPr marL="188913" indent="-160338">
              <a:buFontTx/>
              <a:buNone/>
              <a:defRPr/>
            </a:pPr>
            <a:r>
              <a:rPr lang="kk-KZ" sz="2400" dirty="0" smtClean="0">
                <a:solidFill>
                  <a:schemeClr val="accent1">
                    <a:lumMod val="75000"/>
                  </a:schemeClr>
                </a:solidFill>
                <a:latin typeface="Times New Roman" pitchFamily="18" charset="0"/>
                <a:cs typeface="Times New Roman" pitchFamily="18" charset="0"/>
              </a:rPr>
              <a:t>	</a:t>
            </a:r>
            <a:r>
              <a:rPr lang="kk-KZ" sz="2400" b="1" i="1" dirty="0" smtClean="0">
                <a:solidFill>
                  <a:schemeClr val="accent1">
                    <a:lumMod val="75000"/>
                  </a:schemeClr>
                </a:solidFill>
                <a:latin typeface="Times New Roman" pitchFamily="18" charset="0"/>
                <a:cs typeface="Times New Roman" pitchFamily="18" charset="0"/>
              </a:rPr>
              <a:t>Басқы бөлім </a:t>
            </a:r>
            <a:r>
              <a:rPr lang="kk-KZ" sz="2400" dirty="0" smtClean="0">
                <a:solidFill>
                  <a:schemeClr val="accent1">
                    <a:lumMod val="75000"/>
                  </a:schemeClr>
                </a:solidFill>
                <a:latin typeface="Times New Roman" pitchFamily="18" charset="0"/>
                <a:cs typeface="Times New Roman" pitchFamily="18" charset="0"/>
              </a:rPr>
              <a:t>– анкеталық мәліметтер (аты-жөні, туған жылы, білімі, т.б.). Кейбір мінездемелерде бұл мәліметтер құжат атауынан бір интервал төменге басылады. </a:t>
            </a:r>
            <a:endParaRPr lang="ru-RU" sz="2400" dirty="0" smtClean="0">
              <a:solidFill>
                <a:schemeClr val="accent1">
                  <a:lumMod val="75000"/>
                </a:schemeClr>
              </a:solidFill>
              <a:latin typeface="Times New Roman" pitchFamily="18" charset="0"/>
              <a:cs typeface="Times New Roman" pitchFamily="18" charset="0"/>
            </a:endParaRPr>
          </a:p>
          <a:p>
            <a:pPr marL="188913" indent="-160338">
              <a:buFontTx/>
              <a:buNone/>
              <a:defRPr/>
            </a:pPr>
            <a:r>
              <a:rPr lang="kk-KZ" sz="2400" dirty="0" smtClean="0">
                <a:solidFill>
                  <a:schemeClr val="accent1">
                    <a:lumMod val="75000"/>
                  </a:schemeClr>
                </a:solidFill>
                <a:latin typeface="Times New Roman" pitchFamily="18" charset="0"/>
                <a:cs typeface="Times New Roman" pitchFamily="18" charset="0"/>
              </a:rPr>
              <a:t>	</a:t>
            </a:r>
            <a:r>
              <a:rPr lang="kk-KZ" sz="2400" b="1" i="1" dirty="0" smtClean="0">
                <a:solidFill>
                  <a:schemeClr val="accent1">
                    <a:lumMod val="75000"/>
                  </a:schemeClr>
                </a:solidFill>
                <a:latin typeface="Times New Roman" pitchFamily="18" charset="0"/>
                <a:cs typeface="Times New Roman" pitchFamily="18" charset="0"/>
              </a:rPr>
              <a:t>Екінші бөлімде </a:t>
            </a:r>
            <a:r>
              <a:rPr lang="kk-KZ" sz="2400" dirty="0" smtClean="0">
                <a:solidFill>
                  <a:schemeClr val="accent1">
                    <a:lumMod val="75000"/>
                  </a:schemeClr>
                </a:solidFill>
                <a:latin typeface="Times New Roman" pitchFamily="18" charset="0"/>
                <a:cs typeface="Times New Roman" pitchFamily="18" charset="0"/>
              </a:rPr>
              <a:t>– еңбек қызметі туралы мәліметтер (мамандануы, жұмыс істеу мерзімі, қызметі бойынша өсуі, т.б.) және еңбегіне берілген баға жазылады. </a:t>
            </a:r>
            <a:endParaRPr lang="ru-RU" sz="2400" dirty="0" smtClean="0">
              <a:solidFill>
                <a:schemeClr val="accent1">
                  <a:lumMod val="75000"/>
                </a:schemeClr>
              </a:solidFill>
              <a:latin typeface="Times New Roman" pitchFamily="18" charset="0"/>
              <a:cs typeface="Times New Roman" pitchFamily="18" charset="0"/>
            </a:endParaRPr>
          </a:p>
          <a:p>
            <a:pPr marL="188913" indent="-160338">
              <a:buFontTx/>
              <a:buNone/>
              <a:defRPr/>
            </a:pPr>
            <a:r>
              <a:rPr lang="kk-KZ" sz="2400" dirty="0" smtClean="0">
                <a:solidFill>
                  <a:schemeClr val="accent1">
                    <a:lumMod val="75000"/>
                  </a:schemeClr>
                </a:solidFill>
                <a:latin typeface="Times New Roman" pitchFamily="18" charset="0"/>
                <a:cs typeface="Times New Roman" pitchFamily="18" charset="0"/>
              </a:rPr>
              <a:t>	</a:t>
            </a:r>
            <a:r>
              <a:rPr lang="kk-KZ" sz="2400" b="1" i="1" dirty="0" smtClean="0">
                <a:solidFill>
                  <a:schemeClr val="accent1">
                    <a:lumMod val="75000"/>
                  </a:schemeClr>
                </a:solidFill>
                <a:latin typeface="Times New Roman" pitchFamily="18" charset="0"/>
                <a:cs typeface="Times New Roman" pitchFamily="18" charset="0"/>
              </a:rPr>
              <a:t>Үшінші бөлімде </a:t>
            </a:r>
            <a:r>
              <a:rPr lang="kk-KZ" sz="2400" dirty="0" smtClean="0">
                <a:solidFill>
                  <a:schemeClr val="accent1">
                    <a:lumMod val="75000"/>
                  </a:schemeClr>
                </a:solidFill>
                <a:latin typeface="Times New Roman" pitchFamily="18" charset="0"/>
                <a:cs typeface="Times New Roman" pitchFamily="18" charset="0"/>
              </a:rPr>
              <a:t>– қоғамдық белсенділігі, тұрмыстағы тәртібі, әріптестерімен қарым-қатынасына баға беріледі. </a:t>
            </a:r>
            <a:endParaRPr lang="ru-RU" sz="2400" dirty="0" smtClean="0">
              <a:solidFill>
                <a:schemeClr val="accent1">
                  <a:lumMod val="75000"/>
                </a:schemeClr>
              </a:solidFill>
              <a:latin typeface="Times New Roman" pitchFamily="18" charset="0"/>
              <a:cs typeface="Times New Roman" pitchFamily="18" charset="0"/>
            </a:endParaRPr>
          </a:p>
          <a:p>
            <a:pPr marL="188913" indent="-160338">
              <a:buFontTx/>
              <a:buNone/>
              <a:defRPr/>
            </a:pPr>
            <a:r>
              <a:rPr lang="kk-KZ" sz="2400" dirty="0" smtClean="0">
                <a:solidFill>
                  <a:schemeClr val="accent1">
                    <a:lumMod val="75000"/>
                  </a:schemeClr>
                </a:solidFill>
                <a:latin typeface="Times New Roman" pitchFamily="18" charset="0"/>
                <a:cs typeface="Times New Roman" pitchFamily="18" charset="0"/>
              </a:rPr>
              <a:t>	</a:t>
            </a:r>
            <a:r>
              <a:rPr lang="kk-KZ" sz="2400" b="1" dirty="0" smtClean="0">
                <a:solidFill>
                  <a:schemeClr val="accent1">
                    <a:lumMod val="75000"/>
                  </a:schemeClr>
                </a:solidFill>
                <a:latin typeface="Times New Roman" pitchFamily="18" charset="0"/>
                <a:cs typeface="Times New Roman" pitchFamily="18" charset="0"/>
              </a:rPr>
              <a:t>Қорытынды бөлімде </a:t>
            </a:r>
            <a:r>
              <a:rPr lang="kk-KZ" sz="2400" dirty="0" smtClean="0">
                <a:solidFill>
                  <a:schemeClr val="accent1">
                    <a:lumMod val="75000"/>
                  </a:schemeClr>
                </a:solidFill>
                <a:latin typeface="Times New Roman" pitchFamily="18" charset="0"/>
                <a:cs typeface="Times New Roman" pitchFamily="18" charset="0"/>
              </a:rPr>
              <a:t>тұжырымдама және мінездеменің берілу мақсаты жазылады.  </a:t>
            </a:r>
            <a:endParaRPr lang="ru-RU" sz="2400" dirty="0" smtClean="0">
              <a:solidFill>
                <a:schemeClr val="accent1">
                  <a:lumMod val="75000"/>
                </a:schemeClr>
              </a:solidFill>
              <a:latin typeface="Times New Roman" pitchFamily="18" charset="0"/>
              <a:cs typeface="Times New Roman" pitchFamily="18" charset="0"/>
            </a:endParaRPr>
          </a:p>
          <a:p>
            <a:pPr>
              <a:defRPr/>
            </a:pPr>
            <a:endParaRPr lang="ru-RU" dirty="0"/>
          </a:p>
        </p:txBody>
      </p:sp>
      <p:pic>
        <p:nvPicPr>
          <p:cNvPr id="230402" name="Picture 5" descr="kniga"/>
          <p:cNvPicPr>
            <a:picLocks noChangeAspect="1" noChangeArrowheads="1" noCrop="1"/>
          </p:cNvPicPr>
          <p:nvPr/>
        </p:nvPicPr>
        <p:blipFill>
          <a:blip r:embed="rId2"/>
          <a:srcRect/>
          <a:stretch>
            <a:fillRect/>
          </a:stretch>
        </p:blipFill>
        <p:spPr bwMode="auto">
          <a:xfrm>
            <a:off x="5940425" y="4637088"/>
            <a:ext cx="2952750" cy="2220912"/>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76250"/>
            <a:ext cx="7696200" cy="5184775"/>
          </a:xfrm>
        </p:spPr>
        <p:txBody>
          <a:bodyPr/>
          <a:lstStyle/>
          <a:p>
            <a:pPr marL="182563" indent="-182563">
              <a:buFontTx/>
              <a:buNone/>
              <a:defRPr/>
            </a:pPr>
            <a:r>
              <a:rPr lang="kk-KZ" sz="2400" i="1" dirty="0" smtClean="0">
                <a:solidFill>
                  <a:schemeClr val="accent6"/>
                </a:solidFill>
                <a:latin typeface="Times New Roman" pitchFamily="18" charset="0"/>
                <a:cs typeface="Times New Roman" pitchFamily="18" charset="0"/>
              </a:rPr>
              <a:t>Мінездемеде көрсетілетін міндетті мәліметтер:</a:t>
            </a:r>
            <a:endParaRPr lang="ru-RU" sz="2400" i="1"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1.Жеке адам туралы негізгі мәліметтер:</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2.аты-жөні;                                      3..Мекеменің мөрі.</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4.ұлты;                     5.Мінездеме берілген мерзім (айы, күні, жылы).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6.әскери қызметке қатысы;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7.отбасы жағдайы;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8.білімі;                                           9.лауазымы;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10.туған жері;                                      11.туған жылы;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12.отбасы жағдайы;                              13.азаматтығы.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14.Қызмет істеген орны, қызмет атқарған жылдары.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15.Жеке басының қасиеттері. Өз міндетіне, қоғамдық тапсырмаларға қарым-қатынасы.</a:t>
            </a:r>
            <a:endParaRPr lang="ru-RU" sz="2000" dirty="0" smtClean="0">
              <a:solidFill>
                <a:schemeClr val="accent6"/>
              </a:solidFill>
              <a:latin typeface="Times New Roman" pitchFamily="18" charset="0"/>
              <a:cs typeface="Times New Roman" pitchFamily="18" charset="0"/>
            </a:endParaRPr>
          </a:p>
          <a:p>
            <a:pPr marL="182563" indent="-182563">
              <a:buFontTx/>
              <a:buNone/>
              <a:defRPr/>
            </a:pPr>
            <a:r>
              <a:rPr lang="kk-KZ" sz="2000" dirty="0" smtClean="0">
                <a:solidFill>
                  <a:schemeClr val="accent6"/>
                </a:solidFill>
                <a:latin typeface="Times New Roman" pitchFamily="18" charset="0"/>
                <a:cs typeface="Times New Roman" pitchFamily="18" charset="0"/>
              </a:rPr>
              <a:t>16Мінездеме қайда берілді.           17.Мекеме басшының қолы.</a:t>
            </a:r>
            <a:endParaRPr lang="ru-RU" sz="2000" dirty="0" smtClean="0">
              <a:solidFill>
                <a:schemeClr val="accent6"/>
              </a:solidFill>
              <a:latin typeface="Times New Roman" pitchFamily="18" charset="0"/>
              <a:cs typeface="Times New Roman" pitchFamily="18" charset="0"/>
            </a:endParaRPr>
          </a:p>
          <a:p>
            <a:pPr marL="182563" indent="-182563">
              <a:buFont typeface="+mj-lt"/>
              <a:buAutoNum type="arabicPeriod"/>
              <a:defRPr/>
            </a:pPr>
            <a:endParaRPr lang="ru-RU" sz="2000" dirty="0" smtClean="0">
              <a:latin typeface="Times New Roman" pitchFamily="18" charset="0"/>
              <a:cs typeface="Times New Roman" pitchFamily="18" charset="0"/>
            </a:endParaRPr>
          </a:p>
        </p:txBody>
      </p:sp>
      <p:pic>
        <p:nvPicPr>
          <p:cNvPr id="231426" name="Picture 7" descr="D:\КАРТИНКИ\КАРТИНКИ РАЗНОЕ\Анимация\анимашка-2\book25.gif"/>
          <p:cNvPicPr>
            <a:picLocks noChangeAspect="1" noChangeArrowheads="1" noCrop="1"/>
          </p:cNvPicPr>
          <p:nvPr/>
        </p:nvPicPr>
        <p:blipFill>
          <a:blip r:embed="rId2"/>
          <a:srcRect/>
          <a:stretch>
            <a:fillRect/>
          </a:stretch>
        </p:blipFill>
        <p:spPr bwMode="auto">
          <a:xfrm>
            <a:off x="6011863" y="4706938"/>
            <a:ext cx="2701925" cy="2151062"/>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marbyekova-saltanat-tauyelsizdik-shyezhiryesi-(sjaty)">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Каскад">
  <a:themeElements>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Каскад">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Каскад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Каскад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Каскад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Каскад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Каскад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Каскад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Каскад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Каскад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Пастель">
  <a:themeElements>
    <a:clrScheme name="Другая 2">
      <a:dk1>
        <a:srgbClr val="A5A5A5"/>
      </a:dk1>
      <a:lt1>
        <a:srgbClr val="FF6566"/>
      </a:lt1>
      <a:dk2>
        <a:srgbClr val="D60093"/>
      </a:dk2>
      <a:lt2>
        <a:srgbClr val="FFB800"/>
      </a:lt2>
      <a:accent1>
        <a:srgbClr val="FFEF66"/>
      </a:accent1>
      <a:accent2>
        <a:srgbClr val="000000"/>
      </a:accent2>
      <a:accent3>
        <a:srgbClr val="00B050"/>
      </a:accent3>
      <a:accent4>
        <a:srgbClr val="000000"/>
      </a:accent4>
      <a:accent5>
        <a:srgbClr val="FFF6B8"/>
      </a:accent5>
      <a:accent6>
        <a:srgbClr val="000000"/>
      </a:accent6>
      <a:hlink>
        <a:srgbClr val="000000"/>
      </a:hlink>
      <a:folHlink>
        <a:srgbClr val="00B050"/>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8.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Оформление по умолчанию">
  <a:themeElements>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rgbClr val="FF6600"/>
        </a:solidFill>
        <a:ln w="9525" cap="flat" cmpd="sng" algn="ctr">
          <a:solidFill>
            <a:srgbClr val="33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omarbyekova-saltanat-tauyelsizdik-shyezhiryesi-(sjaty)</Template>
  <TotalTime>119</TotalTime>
  <Words>930</Words>
  <Application>Microsoft Office PowerPoint</Application>
  <PresentationFormat>Экран (4:3)</PresentationFormat>
  <Paragraphs>105</Paragraphs>
  <Slides>18</Slides>
  <Notes>0</Notes>
  <HiddenSlides>0</HiddenSlides>
  <MMClips>0</MMClips>
  <ScaleCrop>false</ScaleCrop>
  <HeadingPairs>
    <vt:vector size="4" baseType="variant">
      <vt:variant>
        <vt:lpstr>Тема</vt:lpstr>
      </vt:variant>
      <vt:variant>
        <vt:i4>18</vt:i4>
      </vt:variant>
      <vt:variant>
        <vt:lpstr>Заголовки слайдов</vt:lpstr>
      </vt:variant>
      <vt:variant>
        <vt:i4>18</vt:i4>
      </vt:variant>
    </vt:vector>
  </HeadingPairs>
  <TitlesOfParts>
    <vt:vector size="36" baseType="lpstr">
      <vt:lpstr>omarbyekova-saltanat-tauyelsizdik-shyezhiryesi-(sjaty)</vt:lpstr>
      <vt:lpstr>1_Оформление по умолчанию</vt:lpstr>
      <vt:lpstr>2_Оформление по умолчанию</vt:lpstr>
      <vt:lpstr>3_Оформление по умолчанию</vt:lpstr>
      <vt:lpstr>Капсулы</vt:lpstr>
      <vt:lpstr>Океан</vt:lpstr>
      <vt:lpstr>Текстура</vt:lpstr>
      <vt:lpstr>Скругленный</vt:lpstr>
      <vt:lpstr>Слои</vt:lpstr>
      <vt:lpstr>Каскад</vt:lpstr>
      <vt:lpstr>Студия</vt:lpstr>
      <vt:lpstr>Пастель</vt:lpstr>
      <vt:lpstr>Шары</vt:lpstr>
      <vt:lpstr>Профиль</vt:lpstr>
      <vt:lpstr>Оформление по умолчанию</vt:lpstr>
      <vt:lpstr>Поток</vt:lpstr>
      <vt:lpstr>Справедливость</vt:lpstr>
      <vt:lpstr>Изящная</vt:lpstr>
      <vt:lpstr>Презентация PowerPoint</vt:lpstr>
      <vt:lpstr>Презентация PowerPoint</vt:lpstr>
      <vt:lpstr>Мінездеме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Тапсырмалар топтамасы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Мінездеме</dc:title>
  <dc:creator>ADMIN</dc:creator>
  <cp:lastModifiedBy>Admin</cp:lastModifiedBy>
  <cp:revision>18</cp:revision>
  <dcterms:created xsi:type="dcterms:W3CDTF">2013-11-13T12:30:52Z</dcterms:created>
  <dcterms:modified xsi:type="dcterms:W3CDTF">2016-02-29T10:06:44Z</dcterms:modified>
</cp:coreProperties>
</file>