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7EE8D-9E34-3347-89B1-7477CCA5B6E8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FE12E-F6B3-4D40-B88A-6A7F0AF84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1198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447800"/>
            <a:ext cx="8825658" cy="4114800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6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Акдаулетова</a:t>
            </a:r>
            <a: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Жанар</a:t>
            </a:r>
            <a: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Ашимовна</a:t>
            </a:r>
            <a: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sz="4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Қостанай.</a:t>
            </a:r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қаласы</a:t>
            </a:r>
            <a:endParaRPr lang="ru-RU" sz="4000" dirty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685800" y="608573"/>
            <a:ext cx="9601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ru-RU" sz="3200" cap="all" dirty="0" smtClean="0">
                <a:solidFill>
                  <a:srgbClr val="1E5155">
                    <a:lumMod val="40000"/>
                    <a:lumOff val="6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</a:t>
            </a:r>
            <a:r>
              <a:rPr lang="kk-KZ" sz="3200" cap="all" dirty="0" smtClean="0">
                <a:solidFill>
                  <a:srgbClr val="1E5155">
                    <a:lumMod val="40000"/>
                    <a:lumOff val="6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.Байтұрсынов атындағы Қостанай мемлекеттік университеті</a:t>
            </a:r>
            <a:endParaRPr lang="ru-RU" sz="3200" cap="all" dirty="0">
              <a:solidFill>
                <a:srgbClr val="1E5155">
                  <a:lumMod val="40000"/>
                  <a:lumOff val="60000"/>
                </a:srgb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5366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Мейрам қарасында қаламыз да әртүрлі жаңа нысандар салынып ,дайындық қызу жүріп жатыр.</a:t>
            </a:r>
          </a:p>
        </p:txBody>
      </p:sp>
    </p:spTree>
    <p:extLst>
      <p:ext uri="{BB962C8B-B14F-4D97-AF65-F5344CB8AC3E}">
        <p14:creationId xmlns:p14="http://schemas.microsoft.com/office/powerpoint/2010/main" xmlns="" val="1775066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       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              Назарынызға рахмет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0137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3344" y="0"/>
            <a:ext cx="12295344" cy="691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5369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Қостанай шаһара күннен кунге көркейіп келеді.</a:t>
            </a:r>
            <a:br>
              <a:rPr lang="ru-RU"/>
            </a:b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/>
          </a:p>
          <a:p>
            <a:r>
              <a:rPr lang="ru-RU"/>
              <a:t>Бүгінде қаламызда заман талабына сай ғиммараттар бой көтеріп ,орталық саябақтарда су бұрқақтары мен жайқалып өскен гүлдер ерекше әсер қалдырады</a:t>
            </a:r>
          </a:p>
          <a:p>
            <a:r>
              <a:rPr lang="ru-RU"/>
              <a:t>Сонымен қатар облыс орталығының көшелері түзу де таза.</a:t>
            </a:r>
          </a:p>
          <a:p>
            <a:r>
              <a:rPr lang="ru-RU"/>
              <a:t>Осынау тазалықта басты назарда ұстайтын қызметкелердің де еңбегі ерен.</a:t>
            </a:r>
          </a:p>
        </p:txBody>
      </p:sp>
    </p:spTree>
    <p:extLst>
      <p:ext uri="{BB962C8B-B14F-4D97-AF65-F5344CB8AC3E}">
        <p14:creationId xmlns:p14="http://schemas.microsoft.com/office/powerpoint/2010/main" xmlns="" val="3566500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452717"/>
            <a:ext cx="10998202" cy="590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3974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Бұрыңғы Қостанайдың қазіргі келбетімен салыстыра да алмаймыз.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293" y="2052918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ru-RU"/>
              <a:t>.</a:t>
            </a: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516" y="2052918"/>
            <a:ext cx="8066484" cy="480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8204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Осы орайда біз бірқатар зиялы қауым өкілдеріне жалығып олардың өздері тұрып жатқан шаһары жайында пікірлерін білген болатынбыз.</a:t>
            </a:r>
          </a:p>
        </p:txBody>
      </p:sp>
    </p:spTree>
    <p:extLst>
      <p:ext uri="{BB962C8B-B14F-4D97-AF65-F5344CB8AC3E}">
        <p14:creationId xmlns:p14="http://schemas.microsoft.com/office/powerpoint/2010/main" xmlns="" val="238117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0" y="329247"/>
            <a:ext cx="11051781" cy="607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2454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Сүйекті шаһарымыздын 134 жылдыға да жақындап қалды. Тамыз айында өтетін бұл мерекені қала тұрғындары үнемі асыға күтеді.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1822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7322" y="452717"/>
            <a:ext cx="10721975" cy="592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6140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Microsoft Office PowerPoint</Application>
  <PresentationFormat>Произвольный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Ион</vt:lpstr>
      <vt:lpstr>  Акдаулетова    Жанар Ашимовна       Қостанай. қаласы</vt:lpstr>
      <vt:lpstr>Слайд 2</vt:lpstr>
      <vt:lpstr>Қостанай шаһара күннен кунге көркейіп келеді. </vt:lpstr>
      <vt:lpstr>Слайд 4</vt:lpstr>
      <vt:lpstr>Бұрыңғы Қостанайдың қазіргі келбетімен салыстыра да алмаймыз.</vt:lpstr>
      <vt:lpstr>Слайд 6</vt:lpstr>
      <vt:lpstr>Слайд 7</vt:lpstr>
      <vt:lpstr>Сүйекті шаһарымыздын 134 жылдыға да жақындап қалды. Тамыз айында өтетін бұл мерекені қала тұрғындары үнемі асыға күтеді.</vt:lpstr>
      <vt:lpstr>Слайд 9</vt:lpstr>
      <vt:lpstr>Слайд 10</vt:lpstr>
      <vt:lpstr>                               Назарынызға рахмет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Костанай- менiн </dc:title>
  <cp:lastModifiedBy>user</cp:lastModifiedBy>
  <cp:revision>4</cp:revision>
  <dcterms:modified xsi:type="dcterms:W3CDTF">2016-02-26T16:48:42Z</dcterms:modified>
</cp:coreProperties>
</file>