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86" r:id="rId2"/>
    <p:sldId id="256" r:id="rId3"/>
    <p:sldId id="284" r:id="rId4"/>
    <p:sldId id="285"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595441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334229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2641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2228565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076949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4"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060089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4"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506911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427050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96860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9436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723637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50610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543134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5" name="Footer Placeholder 3"/>
          <p:cNvSpPr>
            <a:spLocks noGrp="1"/>
          </p:cNvSpPr>
          <p:nvPr>
            <p:ph type="ftr" sz="quarter" idx="11"/>
          </p:nvPr>
        </p:nvSpPr>
        <p:spPr/>
        <p:txBody>
          <a:bodyPr/>
          <a:lstStyle/>
          <a:p>
            <a:r>
              <a:rPr lang="en-US" smtClean="0"/>
              <a:t>
              </a:t>
            </a:r>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19916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5" name="Footer Placeholder 2"/>
          <p:cNvSpPr>
            <a:spLocks noGrp="1"/>
          </p:cNvSpPr>
          <p:nvPr>
            <p:ph type="ftr" sz="quarter" idx="11"/>
          </p:nvPr>
        </p:nvSpPr>
        <p:spPr/>
        <p:txBody>
          <a:bodyPr/>
          <a:lstStyle/>
          <a:p>
            <a:r>
              <a:rPr lang="en-US" smtClean="0"/>
              <a:t>
              </a:t>
            </a:r>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770330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5" name="Footer Placeholder 5"/>
          <p:cNvSpPr>
            <a:spLocks noGrp="1"/>
          </p:cNvSpPr>
          <p:nvPr>
            <p:ph type="ftr" sz="quarter" idx="11"/>
          </p:nvPr>
        </p:nvSpPr>
        <p:spPr/>
        <p:txBody>
          <a:bodyPr/>
          <a:lstStyle/>
          <a:p>
            <a:r>
              <a:rPr lang="en-US" smtClean="0"/>
              <a:t>
              </a:t>
            </a:r>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087827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64B320A-89BA-47B2-A525-92E8D10B06E4}" type="datetimeFigureOut">
              <a:rPr lang="en-US" smtClean="0"/>
              <a:t>10/14/2016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336043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64B320A-89BA-47B2-A525-92E8D10B06E4}" type="datetimeFigureOut">
              <a:rPr lang="en-US" smtClean="0"/>
              <a:t>10/14/2016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
              </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8511129"/>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31701" y="886691"/>
            <a:ext cx="8825658" cy="3329581"/>
          </a:xfrm>
        </p:spPr>
        <p:txBody>
          <a:bodyPr/>
          <a:lstStyle/>
          <a:p>
            <a:r>
              <a:rPr lang="en-US" sz="8800" dirty="0" smtClean="0"/>
              <a:t>English tenses</a:t>
            </a:r>
            <a:endParaRPr lang="ru-RU" sz="8800" dirty="0"/>
          </a:p>
        </p:txBody>
      </p:sp>
    </p:spTree>
    <p:extLst>
      <p:ext uri="{BB962C8B-B14F-4D97-AF65-F5344CB8AC3E}">
        <p14:creationId xmlns:p14="http://schemas.microsoft.com/office/powerpoint/2010/main" val="2830285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18595" y="2318674"/>
            <a:ext cx="8825658" cy="2677648"/>
          </a:xfrm>
        </p:spPr>
        <p:txBody>
          <a:bodyPr>
            <a:normAutofit fontScale="90000"/>
          </a:bodyPr>
          <a:lstStyle/>
          <a:p>
            <a:pPr algn="ctr"/>
            <a:r>
              <a:rPr lang="pt-BR" sz="4500" dirty="0" smtClean="0"/>
              <a:t>6. A. He </a:t>
            </a:r>
            <a:r>
              <a:rPr lang="pt-BR" sz="4500" dirty="0" err="1" smtClean="0"/>
              <a:t>is</a:t>
            </a:r>
            <a:r>
              <a:rPr lang="pt-BR" sz="4500" dirty="0" smtClean="0"/>
              <a:t> </a:t>
            </a:r>
            <a:r>
              <a:rPr lang="pt-BR" sz="4500" dirty="0" err="1" smtClean="0"/>
              <a:t>watching</a:t>
            </a:r>
            <a:r>
              <a:rPr lang="pt-BR" sz="4500" dirty="0" smtClean="0"/>
              <a:t> </a:t>
            </a:r>
            <a:r>
              <a:rPr lang="pt-BR" sz="4500" dirty="0" err="1" smtClean="0"/>
              <a:t>football</a:t>
            </a:r>
            <a:r>
              <a:rPr lang="pt-BR" sz="4500" dirty="0" smtClean="0"/>
              <a:t> </a:t>
            </a:r>
            <a:r>
              <a:rPr lang="pt-BR" sz="4500" dirty="0" err="1" smtClean="0"/>
              <a:t>once</a:t>
            </a:r>
            <a:r>
              <a:rPr lang="pt-BR" sz="4500" dirty="0" smtClean="0"/>
              <a:t> in a </a:t>
            </a:r>
            <a:r>
              <a:rPr lang="pt-BR" sz="4500" dirty="0" err="1" smtClean="0"/>
              <a:t>while</a:t>
            </a:r>
            <a:r>
              <a:rPr lang="pt-BR" sz="4500" dirty="0" smtClean="0"/>
              <a:t>.</a:t>
            </a:r>
            <a:br>
              <a:rPr lang="pt-BR" sz="4500" dirty="0" smtClean="0"/>
            </a:br>
            <a:r>
              <a:rPr lang="pt-BR" sz="4500" dirty="0" smtClean="0"/>
              <a:t/>
            </a:r>
            <a:br>
              <a:rPr lang="pt-BR" sz="4500" dirty="0" smtClean="0"/>
            </a:br>
            <a:r>
              <a:rPr lang="pt-BR" sz="4500" dirty="0" smtClean="0"/>
              <a:t>B. He </a:t>
            </a:r>
            <a:r>
              <a:rPr lang="pt-BR" sz="4500" dirty="0" err="1" smtClean="0"/>
              <a:t>watches</a:t>
            </a:r>
            <a:r>
              <a:rPr lang="pt-BR" sz="4500" dirty="0" smtClean="0"/>
              <a:t> </a:t>
            </a:r>
            <a:r>
              <a:rPr lang="pt-BR" sz="4500" dirty="0" err="1" smtClean="0"/>
              <a:t>football</a:t>
            </a:r>
            <a:r>
              <a:rPr lang="pt-BR" sz="4500" dirty="0" smtClean="0"/>
              <a:t> </a:t>
            </a:r>
            <a:r>
              <a:rPr lang="pt-BR" sz="4500" dirty="0" err="1" smtClean="0"/>
              <a:t>once</a:t>
            </a:r>
            <a:r>
              <a:rPr lang="pt-BR" sz="4500" dirty="0" smtClean="0"/>
              <a:t> in a </a:t>
            </a:r>
            <a:r>
              <a:rPr lang="pt-BR" sz="4500" dirty="0" err="1" smtClean="0"/>
              <a:t>while</a:t>
            </a:r>
            <a:r>
              <a:rPr lang="pt-BR" sz="4500" dirty="0" smtClean="0"/>
              <a:t>.</a:t>
            </a:r>
            <a:endParaRPr lang="pt-BR" sz="4500" dirty="0"/>
          </a:p>
        </p:txBody>
      </p:sp>
    </p:spTree>
    <p:extLst>
      <p:ext uri="{BB962C8B-B14F-4D97-AF65-F5344CB8AC3E}">
        <p14:creationId xmlns:p14="http://schemas.microsoft.com/office/powerpoint/2010/main" val="4251807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31472" y="1494426"/>
            <a:ext cx="8825658" cy="2677648"/>
          </a:xfrm>
        </p:spPr>
        <p:txBody>
          <a:bodyPr/>
          <a:lstStyle/>
          <a:p>
            <a:pPr algn="ctr"/>
            <a:r>
              <a:rPr lang="pt-BR" sz="4500" dirty="0" smtClean="0"/>
              <a:t>7. A. </a:t>
            </a:r>
            <a:r>
              <a:rPr lang="pt-BR" sz="4500" dirty="0" err="1" smtClean="0"/>
              <a:t>I’m</a:t>
            </a:r>
            <a:r>
              <a:rPr lang="pt-BR" sz="4500" dirty="0" smtClean="0"/>
              <a:t> </a:t>
            </a:r>
            <a:r>
              <a:rPr lang="pt-BR" sz="4500" dirty="0" err="1" smtClean="0"/>
              <a:t>learing</a:t>
            </a:r>
            <a:r>
              <a:rPr lang="pt-BR" sz="4500" dirty="0" smtClean="0"/>
              <a:t> Spanish </a:t>
            </a:r>
            <a:r>
              <a:rPr lang="pt-BR" sz="4500" dirty="0" err="1" smtClean="0"/>
              <a:t>this</a:t>
            </a:r>
            <a:r>
              <a:rPr lang="pt-BR" sz="4500" dirty="0" smtClean="0"/>
              <a:t> </a:t>
            </a:r>
            <a:r>
              <a:rPr lang="pt-BR" sz="4500" dirty="0" err="1" smtClean="0"/>
              <a:t>year</a:t>
            </a:r>
            <a:r>
              <a:rPr lang="pt-BR" sz="4500" dirty="0" smtClean="0"/>
              <a:t>.</a:t>
            </a:r>
            <a:br>
              <a:rPr lang="pt-BR" sz="4500" dirty="0" smtClean="0"/>
            </a:br>
            <a:r>
              <a:rPr lang="pt-BR" sz="4500" dirty="0" smtClean="0"/>
              <a:t/>
            </a:r>
            <a:br>
              <a:rPr lang="pt-BR" sz="4500" dirty="0" smtClean="0"/>
            </a:br>
            <a:r>
              <a:rPr lang="pt-BR" sz="4500" dirty="0" smtClean="0"/>
              <a:t>B. I </a:t>
            </a:r>
            <a:r>
              <a:rPr lang="pt-BR" sz="4500" dirty="0" err="1" smtClean="0"/>
              <a:t>learn</a:t>
            </a:r>
            <a:r>
              <a:rPr lang="pt-BR" sz="4500" dirty="0" smtClean="0"/>
              <a:t> Spanish </a:t>
            </a:r>
            <a:r>
              <a:rPr lang="pt-BR" sz="4500" dirty="0" err="1" smtClean="0"/>
              <a:t>this</a:t>
            </a:r>
            <a:r>
              <a:rPr lang="pt-BR" sz="4500" dirty="0" smtClean="0"/>
              <a:t> </a:t>
            </a:r>
            <a:r>
              <a:rPr lang="pt-BR" sz="4500" dirty="0" err="1" smtClean="0"/>
              <a:t>year</a:t>
            </a:r>
            <a:r>
              <a:rPr lang="pt-BR" sz="4500" dirty="0" smtClean="0"/>
              <a:t>.</a:t>
            </a:r>
            <a:endParaRPr lang="pt-BR" sz="4500" dirty="0"/>
          </a:p>
        </p:txBody>
      </p:sp>
    </p:spTree>
    <p:extLst>
      <p:ext uri="{BB962C8B-B14F-4D97-AF65-F5344CB8AC3E}">
        <p14:creationId xmlns:p14="http://schemas.microsoft.com/office/powerpoint/2010/main" val="2579484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95868" y="2357311"/>
            <a:ext cx="8825658" cy="2677648"/>
          </a:xfrm>
        </p:spPr>
        <p:txBody>
          <a:bodyPr/>
          <a:lstStyle/>
          <a:p>
            <a:pPr algn="ctr"/>
            <a:r>
              <a:rPr lang="pt-BR" sz="4500" dirty="0" smtClean="0"/>
              <a:t>8. A. </a:t>
            </a:r>
            <a:r>
              <a:rPr lang="pt-BR" sz="4500" dirty="0" err="1"/>
              <a:t>She</a:t>
            </a:r>
            <a:r>
              <a:rPr lang="pt-BR" sz="4500" dirty="0"/>
              <a:t> </a:t>
            </a:r>
            <a:r>
              <a:rPr lang="pt-BR" sz="4500" dirty="0" err="1"/>
              <a:t>is</a:t>
            </a:r>
            <a:r>
              <a:rPr lang="pt-BR" sz="4500" dirty="0"/>
              <a:t> </a:t>
            </a:r>
            <a:r>
              <a:rPr lang="pt-BR" sz="4500" dirty="0" err="1"/>
              <a:t>generally</a:t>
            </a:r>
            <a:r>
              <a:rPr lang="pt-BR" sz="4500" dirty="0"/>
              <a:t> </a:t>
            </a:r>
            <a:r>
              <a:rPr lang="pt-BR" sz="4500" dirty="0" err="1"/>
              <a:t>being</a:t>
            </a:r>
            <a:r>
              <a:rPr lang="pt-BR" sz="4500" dirty="0"/>
              <a:t> in a </a:t>
            </a:r>
            <a:r>
              <a:rPr lang="pt-BR" sz="4500" dirty="0" err="1"/>
              <a:t>good</a:t>
            </a:r>
            <a:r>
              <a:rPr lang="pt-BR" sz="4500" dirty="0"/>
              <a:t> </a:t>
            </a:r>
            <a:r>
              <a:rPr lang="pt-BR" sz="4500" dirty="0" err="1"/>
              <a:t>mood</a:t>
            </a:r>
            <a:r>
              <a:rPr lang="pt-BR" sz="4500" dirty="0" smtClean="0"/>
              <a:t>.</a:t>
            </a:r>
            <a:br>
              <a:rPr lang="pt-BR" sz="4500" dirty="0" smtClean="0"/>
            </a:br>
            <a:r>
              <a:rPr lang="pt-BR" sz="4500" dirty="0" smtClean="0"/>
              <a:t/>
            </a:r>
            <a:br>
              <a:rPr lang="pt-BR" sz="4500" dirty="0" smtClean="0"/>
            </a:br>
            <a:r>
              <a:rPr lang="pt-BR" sz="4500" dirty="0" smtClean="0"/>
              <a:t>B. </a:t>
            </a:r>
            <a:r>
              <a:rPr lang="pt-BR" sz="4500" dirty="0" err="1"/>
              <a:t>She</a:t>
            </a:r>
            <a:r>
              <a:rPr lang="pt-BR" sz="4500" dirty="0"/>
              <a:t> </a:t>
            </a:r>
            <a:r>
              <a:rPr lang="pt-BR" sz="4500" dirty="0" err="1"/>
              <a:t>is</a:t>
            </a:r>
            <a:r>
              <a:rPr lang="pt-BR" sz="4500" dirty="0"/>
              <a:t> </a:t>
            </a:r>
            <a:r>
              <a:rPr lang="pt-BR" sz="4500" dirty="0" err="1"/>
              <a:t>generally</a:t>
            </a:r>
            <a:r>
              <a:rPr lang="pt-BR" sz="4500" dirty="0"/>
              <a:t> in a </a:t>
            </a:r>
            <a:r>
              <a:rPr lang="pt-BR" sz="4500" dirty="0" err="1"/>
              <a:t>good</a:t>
            </a:r>
            <a:r>
              <a:rPr lang="pt-BR" sz="4500" dirty="0"/>
              <a:t> </a:t>
            </a:r>
            <a:r>
              <a:rPr lang="pt-BR" sz="4500" dirty="0" err="1"/>
              <a:t>mood</a:t>
            </a:r>
            <a:r>
              <a:rPr lang="pt-BR" sz="4500" dirty="0"/>
              <a:t>.</a:t>
            </a:r>
          </a:p>
        </p:txBody>
      </p:sp>
    </p:spTree>
    <p:extLst>
      <p:ext uri="{BB962C8B-B14F-4D97-AF65-F5344CB8AC3E}">
        <p14:creationId xmlns:p14="http://schemas.microsoft.com/office/powerpoint/2010/main" val="1002144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4352" y="1571222"/>
            <a:ext cx="8825658" cy="3644041"/>
          </a:xfrm>
        </p:spPr>
        <p:txBody>
          <a:bodyPr/>
          <a:lstStyle/>
          <a:p>
            <a:pPr algn="ctr"/>
            <a:r>
              <a:rPr lang="pt-BR" sz="4500" dirty="0" smtClean="0"/>
              <a:t>9. A. </a:t>
            </a:r>
            <a:r>
              <a:rPr lang="pt-BR" sz="4500" dirty="0" err="1" smtClean="0"/>
              <a:t>She’s</a:t>
            </a:r>
            <a:r>
              <a:rPr lang="pt-BR" sz="4500" dirty="0" smtClean="0"/>
              <a:t> living in </a:t>
            </a:r>
            <a:r>
              <a:rPr lang="pt-BR" sz="4500" dirty="0" err="1" smtClean="0"/>
              <a:t>her</a:t>
            </a:r>
            <a:r>
              <a:rPr lang="pt-BR" sz="4500" dirty="0" smtClean="0"/>
              <a:t> </a:t>
            </a:r>
            <a:r>
              <a:rPr lang="pt-BR" sz="4500" dirty="0" err="1" smtClean="0"/>
              <a:t>sister’s</a:t>
            </a:r>
            <a:r>
              <a:rPr lang="pt-BR" sz="4500" dirty="0" smtClean="0"/>
              <a:t> </a:t>
            </a:r>
            <a:r>
              <a:rPr lang="pt-BR" sz="4500" dirty="0" err="1" smtClean="0"/>
              <a:t>apartment</a:t>
            </a:r>
            <a:r>
              <a:rPr lang="pt-BR" sz="4500" dirty="0" smtClean="0"/>
              <a:t> </a:t>
            </a:r>
            <a:r>
              <a:rPr lang="pt-BR" sz="4500" dirty="0" err="1" smtClean="0"/>
              <a:t>this</a:t>
            </a:r>
            <a:r>
              <a:rPr lang="pt-BR" sz="4500" dirty="0" smtClean="0"/>
              <a:t> </a:t>
            </a:r>
            <a:r>
              <a:rPr lang="pt-BR" sz="4500" dirty="0" err="1" smtClean="0"/>
              <a:t>semester</a:t>
            </a:r>
            <a:r>
              <a:rPr lang="pt-BR" sz="4500" dirty="0" smtClean="0"/>
              <a:t>.</a:t>
            </a:r>
            <a:br>
              <a:rPr lang="pt-BR" sz="4500" dirty="0" smtClean="0"/>
            </a:br>
            <a:r>
              <a:rPr lang="pt-BR" sz="4500" dirty="0" smtClean="0"/>
              <a:t/>
            </a:r>
            <a:br>
              <a:rPr lang="pt-BR" sz="4500" dirty="0" smtClean="0"/>
            </a:br>
            <a:r>
              <a:rPr lang="pt-BR" sz="4500" dirty="0" smtClean="0"/>
              <a:t>B. </a:t>
            </a:r>
            <a:r>
              <a:rPr lang="pt-BR" sz="4500" dirty="0" err="1" smtClean="0"/>
              <a:t>She</a:t>
            </a:r>
            <a:r>
              <a:rPr lang="pt-BR" sz="4500" dirty="0" smtClean="0"/>
              <a:t> </a:t>
            </a:r>
            <a:r>
              <a:rPr lang="pt-BR" sz="4500" dirty="0" err="1" smtClean="0"/>
              <a:t>lives</a:t>
            </a:r>
            <a:r>
              <a:rPr lang="pt-BR" sz="4500" dirty="0" smtClean="0"/>
              <a:t> in </a:t>
            </a:r>
            <a:r>
              <a:rPr lang="pt-BR" sz="4500" dirty="0" err="1" smtClean="0"/>
              <a:t>her</a:t>
            </a:r>
            <a:r>
              <a:rPr lang="pt-BR" sz="4500" dirty="0" smtClean="0"/>
              <a:t> </a:t>
            </a:r>
            <a:r>
              <a:rPr lang="pt-BR" sz="4500" dirty="0" err="1" smtClean="0"/>
              <a:t>sister’s</a:t>
            </a:r>
            <a:r>
              <a:rPr lang="pt-BR" sz="4500" dirty="0" smtClean="0"/>
              <a:t> </a:t>
            </a:r>
            <a:r>
              <a:rPr lang="pt-BR" sz="4500" dirty="0" err="1" smtClean="0"/>
              <a:t>apartment</a:t>
            </a:r>
            <a:r>
              <a:rPr lang="pt-BR" sz="4500" dirty="0" smtClean="0"/>
              <a:t> </a:t>
            </a:r>
            <a:r>
              <a:rPr lang="pt-BR" sz="4500" dirty="0" err="1" smtClean="0"/>
              <a:t>this</a:t>
            </a:r>
            <a:r>
              <a:rPr lang="pt-BR" sz="4500" dirty="0" smtClean="0"/>
              <a:t> </a:t>
            </a:r>
            <a:r>
              <a:rPr lang="pt-BR" sz="4500" dirty="0" err="1" smtClean="0"/>
              <a:t>semester</a:t>
            </a:r>
            <a:r>
              <a:rPr lang="pt-BR" sz="4500" dirty="0" smtClean="0"/>
              <a:t>.</a:t>
            </a:r>
            <a:endParaRPr lang="pt-BR" sz="4500" dirty="0"/>
          </a:p>
        </p:txBody>
      </p:sp>
    </p:spTree>
    <p:extLst>
      <p:ext uri="{BB962C8B-B14F-4D97-AF65-F5344CB8AC3E}">
        <p14:creationId xmlns:p14="http://schemas.microsoft.com/office/powerpoint/2010/main" val="2361327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60263" y="2305795"/>
            <a:ext cx="8825658" cy="2677648"/>
          </a:xfrm>
        </p:spPr>
        <p:txBody>
          <a:bodyPr>
            <a:normAutofit fontScale="90000"/>
          </a:bodyPr>
          <a:lstStyle/>
          <a:p>
            <a:pPr algn="ctr"/>
            <a:r>
              <a:rPr lang="pt-BR" sz="4500" dirty="0" smtClean="0"/>
              <a:t>10. A. </a:t>
            </a:r>
            <a:r>
              <a:rPr lang="pt-BR" sz="4500" dirty="0" err="1" smtClean="0"/>
              <a:t>I’m</a:t>
            </a:r>
            <a:r>
              <a:rPr lang="pt-BR" sz="4500" dirty="0" smtClean="0"/>
              <a:t> </a:t>
            </a:r>
            <a:r>
              <a:rPr lang="pt-BR" sz="4500" dirty="0" err="1" smtClean="0"/>
              <a:t>teaching</a:t>
            </a:r>
            <a:r>
              <a:rPr lang="pt-BR" sz="4500" dirty="0" smtClean="0"/>
              <a:t> </a:t>
            </a:r>
            <a:r>
              <a:rPr lang="pt-BR" sz="4500" dirty="0" err="1" smtClean="0"/>
              <a:t>at</a:t>
            </a:r>
            <a:r>
              <a:rPr lang="pt-BR" sz="4500" dirty="0" smtClean="0"/>
              <a:t> </a:t>
            </a:r>
            <a:r>
              <a:rPr lang="pt-BR" sz="4500" dirty="0" err="1" smtClean="0"/>
              <a:t>the</a:t>
            </a:r>
            <a:r>
              <a:rPr lang="pt-BR" sz="4500" dirty="0" smtClean="0"/>
              <a:t> new high </a:t>
            </a:r>
            <a:r>
              <a:rPr lang="pt-BR" sz="4500" dirty="0" err="1" smtClean="0"/>
              <a:t>school</a:t>
            </a:r>
            <a:r>
              <a:rPr lang="pt-BR" sz="4500" dirty="0" smtClean="0"/>
              <a:t> </a:t>
            </a:r>
            <a:r>
              <a:rPr lang="pt-BR" sz="4500" dirty="0" err="1" smtClean="0"/>
              <a:t>this</a:t>
            </a:r>
            <a:r>
              <a:rPr lang="pt-BR" sz="4500" dirty="0" smtClean="0"/>
              <a:t> </a:t>
            </a:r>
            <a:r>
              <a:rPr lang="pt-BR" sz="4500" dirty="0" err="1" smtClean="0"/>
              <a:t>month</a:t>
            </a:r>
            <a:r>
              <a:rPr lang="pt-BR" sz="4500" dirty="0" smtClean="0"/>
              <a:t>.</a:t>
            </a:r>
            <a:br>
              <a:rPr lang="pt-BR" sz="4500" dirty="0" smtClean="0"/>
            </a:br>
            <a:r>
              <a:rPr lang="pt-BR" sz="4500" dirty="0" smtClean="0"/>
              <a:t/>
            </a:r>
            <a:br>
              <a:rPr lang="pt-BR" sz="4500" dirty="0" smtClean="0"/>
            </a:br>
            <a:r>
              <a:rPr lang="pt-BR" sz="4500" dirty="0" smtClean="0"/>
              <a:t>B. I </a:t>
            </a:r>
            <a:r>
              <a:rPr lang="pt-BR" sz="4500" dirty="0" err="1" smtClean="0"/>
              <a:t>teach</a:t>
            </a:r>
            <a:r>
              <a:rPr lang="pt-BR" sz="4500" dirty="0" smtClean="0"/>
              <a:t> </a:t>
            </a:r>
            <a:r>
              <a:rPr lang="pt-BR" sz="4500" dirty="0" err="1" smtClean="0"/>
              <a:t>at</a:t>
            </a:r>
            <a:r>
              <a:rPr lang="pt-BR" sz="4500" dirty="0" smtClean="0"/>
              <a:t> </a:t>
            </a:r>
            <a:r>
              <a:rPr lang="pt-BR" sz="4500" dirty="0" err="1" smtClean="0"/>
              <a:t>the</a:t>
            </a:r>
            <a:r>
              <a:rPr lang="pt-BR" sz="4500" dirty="0" smtClean="0"/>
              <a:t> new high </a:t>
            </a:r>
            <a:r>
              <a:rPr lang="pt-BR" sz="4500" dirty="0" err="1" smtClean="0"/>
              <a:t>school</a:t>
            </a:r>
            <a:r>
              <a:rPr lang="pt-BR" sz="4500" dirty="0" smtClean="0"/>
              <a:t> </a:t>
            </a:r>
            <a:r>
              <a:rPr lang="pt-BR" sz="4500" dirty="0" err="1" smtClean="0"/>
              <a:t>this</a:t>
            </a:r>
            <a:r>
              <a:rPr lang="pt-BR" sz="4500" dirty="0" smtClean="0"/>
              <a:t> </a:t>
            </a:r>
            <a:r>
              <a:rPr lang="pt-BR" sz="4500" dirty="0" err="1" smtClean="0"/>
              <a:t>month</a:t>
            </a:r>
            <a:r>
              <a:rPr lang="pt-BR" sz="4500" dirty="0" smtClean="0"/>
              <a:t>.</a:t>
            </a:r>
            <a:endParaRPr lang="pt-BR" sz="4500" dirty="0"/>
          </a:p>
        </p:txBody>
      </p:sp>
    </p:spTree>
    <p:extLst>
      <p:ext uri="{BB962C8B-B14F-4D97-AF65-F5344CB8AC3E}">
        <p14:creationId xmlns:p14="http://schemas.microsoft.com/office/powerpoint/2010/main" val="3476719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45107" y="2395947"/>
            <a:ext cx="9495873" cy="2677648"/>
          </a:xfrm>
        </p:spPr>
        <p:txBody>
          <a:bodyPr>
            <a:normAutofit fontScale="90000"/>
          </a:bodyPr>
          <a:lstStyle/>
          <a:p>
            <a:pPr algn="ctr"/>
            <a:r>
              <a:rPr lang="pt-BR" sz="4500" dirty="0" smtClean="0"/>
              <a:t>11. A. I </a:t>
            </a:r>
            <a:r>
              <a:rPr lang="pt-BR" sz="4500" dirty="0" err="1" smtClean="0"/>
              <a:t>never</a:t>
            </a:r>
            <a:r>
              <a:rPr lang="pt-BR" sz="4500" dirty="0" smtClean="0"/>
              <a:t> </a:t>
            </a:r>
            <a:r>
              <a:rPr lang="pt-BR" sz="4500" dirty="0" err="1" smtClean="0"/>
              <a:t>check</a:t>
            </a:r>
            <a:r>
              <a:rPr lang="pt-BR" sz="4500" dirty="0" smtClean="0"/>
              <a:t> </a:t>
            </a:r>
            <a:r>
              <a:rPr lang="pt-BR" sz="4500" dirty="0" err="1" smtClean="0"/>
              <a:t>my</a:t>
            </a:r>
            <a:r>
              <a:rPr lang="pt-BR" sz="4500" dirty="0" smtClean="0"/>
              <a:t> </a:t>
            </a:r>
            <a:r>
              <a:rPr lang="pt-BR" sz="4500" dirty="0" err="1" smtClean="0"/>
              <a:t>email</a:t>
            </a:r>
            <a:r>
              <a:rPr lang="pt-BR" sz="4500" dirty="0" smtClean="0"/>
              <a:t> </a:t>
            </a:r>
            <a:r>
              <a:rPr lang="pt-BR" sz="4500" dirty="0" err="1" smtClean="0"/>
              <a:t>on</a:t>
            </a:r>
            <a:r>
              <a:rPr lang="pt-BR" sz="4500" dirty="0" smtClean="0"/>
              <a:t> </a:t>
            </a:r>
            <a:r>
              <a:rPr lang="pt-BR" sz="4500" dirty="0" err="1" smtClean="0"/>
              <a:t>the</a:t>
            </a:r>
            <a:r>
              <a:rPr lang="pt-BR" sz="4500" dirty="0" smtClean="0"/>
              <a:t> weekend.</a:t>
            </a:r>
            <a:br>
              <a:rPr lang="pt-BR" sz="4500" dirty="0" smtClean="0"/>
            </a:br>
            <a:r>
              <a:rPr lang="pt-BR" sz="4500" dirty="0" smtClean="0"/>
              <a:t/>
            </a:r>
            <a:br>
              <a:rPr lang="pt-BR" sz="4500" dirty="0" smtClean="0"/>
            </a:br>
            <a:r>
              <a:rPr lang="pt-BR" sz="4500" dirty="0" smtClean="0"/>
              <a:t>B. I </a:t>
            </a:r>
            <a:r>
              <a:rPr lang="pt-BR" sz="4500" dirty="0" err="1" smtClean="0"/>
              <a:t>am</a:t>
            </a:r>
            <a:r>
              <a:rPr lang="pt-BR" sz="4500" dirty="0" smtClean="0"/>
              <a:t> </a:t>
            </a:r>
            <a:r>
              <a:rPr lang="pt-BR" sz="4500" dirty="0" err="1" smtClean="0"/>
              <a:t>never</a:t>
            </a:r>
            <a:r>
              <a:rPr lang="pt-BR" sz="4500" dirty="0" smtClean="0"/>
              <a:t> </a:t>
            </a:r>
            <a:r>
              <a:rPr lang="pt-BR" sz="4500" dirty="0" err="1" smtClean="0"/>
              <a:t>checking</a:t>
            </a:r>
            <a:r>
              <a:rPr lang="pt-BR" sz="4500" dirty="0" smtClean="0"/>
              <a:t> </a:t>
            </a:r>
            <a:r>
              <a:rPr lang="pt-BR" sz="4500" dirty="0" err="1" smtClean="0"/>
              <a:t>my</a:t>
            </a:r>
            <a:r>
              <a:rPr lang="pt-BR" sz="4500" dirty="0" smtClean="0"/>
              <a:t> </a:t>
            </a:r>
            <a:r>
              <a:rPr lang="pt-BR" sz="4500" dirty="0" err="1" smtClean="0"/>
              <a:t>email</a:t>
            </a:r>
            <a:r>
              <a:rPr lang="pt-BR" sz="4500" dirty="0" smtClean="0"/>
              <a:t> </a:t>
            </a:r>
            <a:r>
              <a:rPr lang="pt-BR" sz="4500" dirty="0" err="1" smtClean="0"/>
              <a:t>on</a:t>
            </a:r>
            <a:r>
              <a:rPr lang="pt-BR" sz="4500" dirty="0" smtClean="0"/>
              <a:t> </a:t>
            </a:r>
            <a:r>
              <a:rPr lang="pt-BR" sz="4500" dirty="0" err="1" smtClean="0"/>
              <a:t>the</a:t>
            </a:r>
            <a:r>
              <a:rPr lang="pt-BR" sz="4500" dirty="0" smtClean="0"/>
              <a:t> weekend.</a:t>
            </a:r>
            <a:endParaRPr lang="pt-BR" sz="4500" dirty="0"/>
          </a:p>
        </p:txBody>
      </p:sp>
    </p:spTree>
    <p:extLst>
      <p:ext uri="{BB962C8B-B14F-4D97-AF65-F5344CB8AC3E}">
        <p14:creationId xmlns:p14="http://schemas.microsoft.com/office/powerpoint/2010/main" val="1993856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379" y="2280037"/>
            <a:ext cx="9457237" cy="2677648"/>
          </a:xfrm>
        </p:spPr>
        <p:txBody>
          <a:bodyPr/>
          <a:lstStyle/>
          <a:p>
            <a:pPr algn="ctr"/>
            <a:r>
              <a:rPr lang="pt-BR" sz="4500" dirty="0" smtClean="0"/>
              <a:t>12. A. Bernard plays </a:t>
            </a:r>
            <a:r>
              <a:rPr lang="pt-BR" sz="4500" dirty="0" err="1" smtClean="0"/>
              <a:t>tennis</a:t>
            </a:r>
            <a:r>
              <a:rPr lang="pt-BR" sz="4500" dirty="0" smtClean="0"/>
              <a:t> </a:t>
            </a:r>
            <a:r>
              <a:rPr lang="pt-BR" sz="4500" dirty="0" err="1" smtClean="0"/>
              <a:t>this</a:t>
            </a:r>
            <a:r>
              <a:rPr lang="pt-BR" sz="4500" dirty="0" smtClean="0"/>
              <a:t> </a:t>
            </a:r>
            <a:r>
              <a:rPr lang="pt-BR" sz="4500" dirty="0" err="1" smtClean="0"/>
              <a:t>morning</a:t>
            </a:r>
            <a:r>
              <a:rPr lang="pt-BR" sz="4500" dirty="0" smtClean="0"/>
              <a:t>.</a:t>
            </a:r>
            <a:br>
              <a:rPr lang="pt-BR" sz="4500" dirty="0" smtClean="0"/>
            </a:br>
            <a:r>
              <a:rPr lang="pt-BR" sz="4500" dirty="0" smtClean="0"/>
              <a:t/>
            </a:r>
            <a:br>
              <a:rPr lang="pt-BR" sz="4500" dirty="0" smtClean="0"/>
            </a:br>
            <a:r>
              <a:rPr lang="pt-BR" sz="4500" dirty="0" smtClean="0"/>
              <a:t>B. Bernard </a:t>
            </a:r>
            <a:r>
              <a:rPr lang="pt-BR" sz="4500" dirty="0" err="1" smtClean="0"/>
              <a:t>is</a:t>
            </a:r>
            <a:r>
              <a:rPr lang="pt-BR" sz="4500" dirty="0" smtClean="0"/>
              <a:t> </a:t>
            </a:r>
            <a:r>
              <a:rPr lang="pt-BR" sz="4500" dirty="0" err="1" smtClean="0"/>
              <a:t>playing</a:t>
            </a:r>
            <a:r>
              <a:rPr lang="pt-BR" sz="4500" dirty="0" smtClean="0"/>
              <a:t> </a:t>
            </a:r>
            <a:r>
              <a:rPr lang="pt-BR" sz="4500" dirty="0" err="1" smtClean="0"/>
              <a:t>tennis</a:t>
            </a:r>
            <a:r>
              <a:rPr lang="pt-BR" sz="4500" dirty="0" smtClean="0"/>
              <a:t> </a:t>
            </a:r>
            <a:r>
              <a:rPr lang="pt-BR" sz="4500" dirty="0" err="1" smtClean="0"/>
              <a:t>this</a:t>
            </a:r>
            <a:r>
              <a:rPr lang="pt-BR" sz="4500" dirty="0" smtClean="0"/>
              <a:t> </a:t>
            </a:r>
            <a:r>
              <a:rPr lang="pt-BR" sz="4500" dirty="0" err="1" smtClean="0"/>
              <a:t>morning</a:t>
            </a:r>
            <a:r>
              <a:rPr lang="pt-BR" sz="4500" dirty="0" smtClean="0"/>
              <a:t>.</a:t>
            </a:r>
            <a:endParaRPr lang="pt-BR" sz="4500" dirty="0"/>
          </a:p>
        </p:txBody>
      </p:sp>
    </p:spTree>
    <p:extLst>
      <p:ext uri="{BB962C8B-B14F-4D97-AF65-F5344CB8AC3E}">
        <p14:creationId xmlns:p14="http://schemas.microsoft.com/office/powerpoint/2010/main" val="760936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45106" y="2215643"/>
            <a:ext cx="9663299" cy="2677648"/>
          </a:xfrm>
        </p:spPr>
        <p:txBody>
          <a:bodyPr/>
          <a:lstStyle/>
          <a:p>
            <a:pPr algn="ctr"/>
            <a:r>
              <a:rPr lang="pt-BR" sz="4500" dirty="0" smtClean="0"/>
              <a:t>13. A. Anna drives </a:t>
            </a:r>
            <a:r>
              <a:rPr lang="pt-BR" sz="4500" dirty="0" err="1" smtClean="0"/>
              <a:t>to</a:t>
            </a:r>
            <a:r>
              <a:rPr lang="pt-BR" sz="4500" dirty="0" smtClean="0"/>
              <a:t> </a:t>
            </a:r>
            <a:r>
              <a:rPr lang="pt-BR" sz="4500" dirty="0" err="1" smtClean="0"/>
              <a:t>work</a:t>
            </a:r>
            <a:r>
              <a:rPr lang="pt-BR" sz="4500" dirty="0" smtClean="0"/>
              <a:t> </a:t>
            </a:r>
            <a:r>
              <a:rPr lang="pt-BR" sz="4500" dirty="0" err="1" smtClean="0"/>
              <a:t>every</a:t>
            </a:r>
            <a:r>
              <a:rPr lang="pt-BR" sz="4500" dirty="0" smtClean="0"/>
              <a:t> </a:t>
            </a:r>
            <a:r>
              <a:rPr lang="pt-BR" sz="4500" dirty="0" err="1" smtClean="0"/>
              <a:t>day</a:t>
            </a:r>
            <a:r>
              <a:rPr lang="pt-BR" sz="4500" dirty="0" smtClean="0"/>
              <a:t>.</a:t>
            </a:r>
            <a:br>
              <a:rPr lang="pt-BR" sz="4500" dirty="0" smtClean="0"/>
            </a:br>
            <a:r>
              <a:rPr lang="pt-BR" sz="4500" dirty="0" smtClean="0"/>
              <a:t/>
            </a:r>
            <a:br>
              <a:rPr lang="pt-BR" sz="4500" dirty="0" smtClean="0"/>
            </a:br>
            <a:r>
              <a:rPr lang="pt-BR" sz="4500" dirty="0" smtClean="0"/>
              <a:t>B. Anna </a:t>
            </a:r>
            <a:r>
              <a:rPr lang="pt-BR" sz="4500" dirty="0" err="1" smtClean="0"/>
              <a:t>is</a:t>
            </a:r>
            <a:r>
              <a:rPr lang="pt-BR" sz="4500" dirty="0" smtClean="0"/>
              <a:t> </a:t>
            </a:r>
            <a:r>
              <a:rPr lang="pt-BR" sz="4500" dirty="0" err="1" smtClean="0"/>
              <a:t>driving</a:t>
            </a:r>
            <a:r>
              <a:rPr lang="pt-BR" sz="4500" dirty="0" smtClean="0"/>
              <a:t> </a:t>
            </a:r>
            <a:r>
              <a:rPr lang="pt-BR" sz="4500" dirty="0" err="1" smtClean="0"/>
              <a:t>to</a:t>
            </a:r>
            <a:r>
              <a:rPr lang="pt-BR" sz="4500" dirty="0" smtClean="0"/>
              <a:t> </a:t>
            </a:r>
            <a:r>
              <a:rPr lang="pt-BR" sz="4500" dirty="0" err="1" smtClean="0"/>
              <a:t>work</a:t>
            </a:r>
            <a:r>
              <a:rPr lang="pt-BR" sz="4500" dirty="0" smtClean="0"/>
              <a:t> </a:t>
            </a:r>
            <a:r>
              <a:rPr lang="pt-BR" sz="4500" dirty="0" err="1" smtClean="0"/>
              <a:t>every</a:t>
            </a:r>
            <a:r>
              <a:rPr lang="pt-BR" sz="4500" dirty="0" smtClean="0"/>
              <a:t> </a:t>
            </a:r>
            <a:r>
              <a:rPr lang="pt-BR" sz="4500" dirty="0" err="1" smtClean="0"/>
              <a:t>day</a:t>
            </a:r>
            <a:r>
              <a:rPr lang="pt-BR" sz="4500" dirty="0" smtClean="0"/>
              <a:t>.</a:t>
            </a:r>
            <a:endParaRPr lang="pt-BR" sz="4500" dirty="0"/>
          </a:p>
        </p:txBody>
      </p:sp>
    </p:spTree>
    <p:extLst>
      <p:ext uri="{BB962C8B-B14F-4D97-AF65-F5344CB8AC3E}">
        <p14:creationId xmlns:p14="http://schemas.microsoft.com/office/powerpoint/2010/main" val="5998209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57986" y="2061097"/>
            <a:ext cx="9586026" cy="2677648"/>
          </a:xfrm>
        </p:spPr>
        <p:txBody>
          <a:bodyPr/>
          <a:lstStyle/>
          <a:p>
            <a:pPr algn="ctr"/>
            <a:r>
              <a:rPr lang="pt-BR" sz="4500" dirty="0" smtClean="0"/>
              <a:t>14. A. I </a:t>
            </a:r>
            <a:r>
              <a:rPr lang="pt-BR" sz="4500" dirty="0" err="1" smtClean="0"/>
              <a:t>hardly</a:t>
            </a:r>
            <a:r>
              <a:rPr lang="pt-BR" sz="4500" dirty="0" smtClean="0"/>
              <a:t> </a:t>
            </a:r>
            <a:r>
              <a:rPr lang="pt-BR" sz="4500" dirty="0" err="1" smtClean="0"/>
              <a:t>ever</a:t>
            </a:r>
            <a:r>
              <a:rPr lang="pt-BR" sz="4500" dirty="0" smtClean="0"/>
              <a:t> </a:t>
            </a:r>
            <a:r>
              <a:rPr lang="pt-BR" sz="4500" dirty="0" err="1" smtClean="0"/>
              <a:t>read</a:t>
            </a:r>
            <a:r>
              <a:rPr lang="pt-BR" sz="4500" dirty="0" smtClean="0"/>
              <a:t> </a:t>
            </a:r>
            <a:r>
              <a:rPr lang="pt-BR" sz="4500" dirty="0" err="1" smtClean="0"/>
              <a:t>the</a:t>
            </a:r>
            <a:r>
              <a:rPr lang="pt-BR" sz="4500" dirty="0" smtClean="0"/>
              <a:t> </a:t>
            </a:r>
            <a:r>
              <a:rPr lang="pt-BR" sz="4500" dirty="0" err="1" smtClean="0"/>
              <a:t>newspaper</a:t>
            </a:r>
            <a:r>
              <a:rPr lang="pt-BR" sz="4500" dirty="0" smtClean="0"/>
              <a:t>.</a:t>
            </a:r>
            <a:br>
              <a:rPr lang="pt-BR" sz="4500" dirty="0" smtClean="0"/>
            </a:br>
            <a:r>
              <a:rPr lang="pt-BR" sz="4500" dirty="0"/>
              <a:t/>
            </a:r>
            <a:br>
              <a:rPr lang="pt-BR" sz="4500" dirty="0"/>
            </a:br>
            <a:r>
              <a:rPr lang="pt-BR" sz="4500" dirty="0" smtClean="0"/>
              <a:t>B. I </a:t>
            </a:r>
            <a:r>
              <a:rPr lang="pt-BR" sz="4500" dirty="0" err="1" smtClean="0"/>
              <a:t>am</a:t>
            </a:r>
            <a:r>
              <a:rPr lang="pt-BR" sz="4500" dirty="0" smtClean="0"/>
              <a:t> </a:t>
            </a:r>
            <a:r>
              <a:rPr lang="pt-BR" sz="4500" dirty="0" err="1" smtClean="0"/>
              <a:t>hardly</a:t>
            </a:r>
            <a:r>
              <a:rPr lang="pt-BR" sz="4500" dirty="0" smtClean="0"/>
              <a:t> </a:t>
            </a:r>
            <a:r>
              <a:rPr lang="pt-BR" sz="4500" dirty="0" err="1" smtClean="0"/>
              <a:t>ever</a:t>
            </a:r>
            <a:r>
              <a:rPr lang="pt-BR" sz="4500" dirty="0" smtClean="0"/>
              <a:t> </a:t>
            </a:r>
            <a:r>
              <a:rPr lang="pt-BR" sz="4500" dirty="0" err="1" smtClean="0"/>
              <a:t>reading</a:t>
            </a:r>
            <a:r>
              <a:rPr lang="pt-BR" sz="4500" dirty="0" smtClean="0"/>
              <a:t> </a:t>
            </a:r>
            <a:r>
              <a:rPr lang="pt-BR" sz="4500" dirty="0" err="1" smtClean="0"/>
              <a:t>the</a:t>
            </a:r>
            <a:r>
              <a:rPr lang="pt-BR" sz="4500" dirty="0" smtClean="0"/>
              <a:t> </a:t>
            </a:r>
            <a:r>
              <a:rPr lang="pt-BR" sz="4500" dirty="0" err="1" smtClean="0"/>
              <a:t>newspaper</a:t>
            </a:r>
            <a:r>
              <a:rPr lang="pt-BR" sz="4500" dirty="0" smtClean="0"/>
              <a:t>.</a:t>
            </a:r>
            <a:endParaRPr lang="pt-BR" sz="4500" dirty="0"/>
          </a:p>
        </p:txBody>
      </p:sp>
    </p:spTree>
    <p:extLst>
      <p:ext uri="{BB962C8B-B14F-4D97-AF65-F5344CB8AC3E}">
        <p14:creationId xmlns:p14="http://schemas.microsoft.com/office/powerpoint/2010/main" val="17798394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45107" y="2241401"/>
            <a:ext cx="9792087" cy="2677648"/>
          </a:xfrm>
        </p:spPr>
        <p:txBody>
          <a:bodyPr/>
          <a:lstStyle/>
          <a:p>
            <a:pPr algn="ctr"/>
            <a:r>
              <a:rPr lang="pt-BR" sz="4500" dirty="0" smtClean="0"/>
              <a:t>15. A. Are </a:t>
            </a:r>
            <a:r>
              <a:rPr lang="pt-BR" sz="4500" dirty="0" err="1" smtClean="0"/>
              <a:t>you</a:t>
            </a:r>
            <a:r>
              <a:rPr lang="pt-BR" sz="4500" dirty="0" smtClean="0"/>
              <a:t> </a:t>
            </a:r>
            <a:r>
              <a:rPr lang="pt-BR" sz="4500" dirty="0" err="1" smtClean="0"/>
              <a:t>often</a:t>
            </a:r>
            <a:r>
              <a:rPr lang="pt-BR" sz="4500" dirty="0" smtClean="0"/>
              <a:t> </a:t>
            </a:r>
            <a:r>
              <a:rPr lang="pt-BR" sz="4500" dirty="0" err="1" smtClean="0"/>
              <a:t>going</a:t>
            </a:r>
            <a:r>
              <a:rPr lang="pt-BR" sz="4500" dirty="0" smtClean="0"/>
              <a:t> </a:t>
            </a:r>
            <a:r>
              <a:rPr lang="pt-BR" sz="4500" dirty="0" err="1" smtClean="0"/>
              <a:t>swimming</a:t>
            </a:r>
            <a:r>
              <a:rPr lang="pt-BR" sz="4500" dirty="0" smtClean="0"/>
              <a:t>?</a:t>
            </a:r>
            <a:br>
              <a:rPr lang="pt-BR" sz="4500" dirty="0" smtClean="0"/>
            </a:br>
            <a:r>
              <a:rPr lang="pt-BR" sz="4500" dirty="0"/>
              <a:t/>
            </a:r>
            <a:br>
              <a:rPr lang="pt-BR" sz="4500" dirty="0"/>
            </a:br>
            <a:r>
              <a:rPr lang="pt-BR" sz="4500" dirty="0" smtClean="0"/>
              <a:t>B. Do </a:t>
            </a:r>
            <a:r>
              <a:rPr lang="pt-BR" sz="4500" dirty="0" err="1" smtClean="0"/>
              <a:t>you</a:t>
            </a:r>
            <a:r>
              <a:rPr lang="pt-BR" sz="4500" dirty="0" smtClean="0"/>
              <a:t> </a:t>
            </a:r>
            <a:r>
              <a:rPr lang="pt-BR" sz="4500" dirty="0" err="1" smtClean="0"/>
              <a:t>often</a:t>
            </a:r>
            <a:r>
              <a:rPr lang="pt-BR" sz="4500" dirty="0" smtClean="0"/>
              <a:t> go </a:t>
            </a:r>
            <a:r>
              <a:rPr lang="pt-BR" sz="4500" dirty="0" err="1" smtClean="0"/>
              <a:t>swimming</a:t>
            </a:r>
            <a:r>
              <a:rPr lang="pt-BR" sz="4500" dirty="0" smtClean="0"/>
              <a:t>?</a:t>
            </a:r>
            <a:br>
              <a:rPr lang="pt-BR" sz="4500" dirty="0" smtClean="0"/>
            </a:br>
            <a:endParaRPr lang="pt-BR" sz="4500" dirty="0"/>
          </a:p>
        </p:txBody>
      </p:sp>
    </p:spTree>
    <p:extLst>
      <p:ext uri="{BB962C8B-B14F-4D97-AF65-F5344CB8AC3E}">
        <p14:creationId xmlns:p14="http://schemas.microsoft.com/office/powerpoint/2010/main" val="901575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err="1" smtClean="0"/>
              <a:t>Present</a:t>
            </a:r>
            <a:r>
              <a:rPr lang="pt-BR" dirty="0" smtClean="0"/>
              <a:t> </a:t>
            </a:r>
            <a:r>
              <a:rPr lang="pt-BR" dirty="0" err="1" smtClean="0"/>
              <a:t>Simple</a:t>
            </a:r>
            <a:r>
              <a:rPr lang="pt-BR" dirty="0" smtClean="0"/>
              <a:t> </a:t>
            </a:r>
            <a:r>
              <a:rPr lang="pt-BR" dirty="0" err="1" smtClean="0"/>
              <a:t>or</a:t>
            </a:r>
            <a:r>
              <a:rPr lang="pt-BR" dirty="0" smtClean="0"/>
              <a:t> </a:t>
            </a:r>
            <a:br>
              <a:rPr lang="pt-BR" dirty="0" smtClean="0"/>
            </a:br>
            <a:r>
              <a:rPr lang="pt-BR" dirty="0" err="1" smtClean="0"/>
              <a:t>Present</a:t>
            </a:r>
            <a:r>
              <a:rPr lang="pt-BR" dirty="0" smtClean="0"/>
              <a:t> </a:t>
            </a:r>
            <a:r>
              <a:rPr lang="pt-BR" dirty="0" err="1" smtClean="0"/>
              <a:t>Progressive</a:t>
            </a:r>
            <a:endParaRPr lang="pt-BR" dirty="0"/>
          </a:p>
        </p:txBody>
      </p:sp>
      <p:sp>
        <p:nvSpPr>
          <p:cNvPr id="3" name="Subtítulo 2"/>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39303790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32227" y="2254279"/>
            <a:ext cx="9663299" cy="2677648"/>
          </a:xfrm>
        </p:spPr>
        <p:txBody>
          <a:bodyPr/>
          <a:lstStyle/>
          <a:p>
            <a:pPr algn="ctr"/>
            <a:r>
              <a:rPr lang="pt-BR" sz="4500" dirty="0" smtClean="0"/>
              <a:t>16. A. I go </a:t>
            </a:r>
            <a:r>
              <a:rPr lang="pt-BR" sz="4500" dirty="0" err="1" smtClean="0"/>
              <a:t>to</a:t>
            </a:r>
            <a:r>
              <a:rPr lang="pt-BR" sz="4500" dirty="0" smtClean="0"/>
              <a:t> </a:t>
            </a:r>
            <a:r>
              <a:rPr lang="pt-BR" sz="4500" dirty="0" err="1" smtClean="0"/>
              <a:t>the</a:t>
            </a:r>
            <a:r>
              <a:rPr lang="pt-BR" sz="4500" dirty="0" smtClean="0"/>
              <a:t> </a:t>
            </a:r>
            <a:r>
              <a:rPr lang="pt-BR" sz="4500" dirty="0" err="1" smtClean="0"/>
              <a:t>gym</a:t>
            </a:r>
            <a:r>
              <a:rPr lang="pt-BR" sz="4500" dirty="0" smtClean="0"/>
              <a:t> a </a:t>
            </a:r>
            <a:r>
              <a:rPr lang="pt-BR" sz="4500" dirty="0" err="1" smtClean="0"/>
              <a:t>lot</a:t>
            </a:r>
            <a:r>
              <a:rPr lang="pt-BR" sz="4500" dirty="0" smtClean="0"/>
              <a:t> </a:t>
            </a:r>
            <a:r>
              <a:rPr lang="pt-BR" sz="4500" dirty="0" err="1" smtClean="0"/>
              <a:t>these</a:t>
            </a:r>
            <a:r>
              <a:rPr lang="pt-BR" sz="4500" dirty="0" smtClean="0"/>
              <a:t> </a:t>
            </a:r>
            <a:r>
              <a:rPr lang="pt-BR" sz="4500" dirty="0" err="1" smtClean="0"/>
              <a:t>days</a:t>
            </a:r>
            <a:r>
              <a:rPr lang="pt-BR" sz="4500" dirty="0" smtClean="0"/>
              <a:t>.</a:t>
            </a:r>
            <a:br>
              <a:rPr lang="pt-BR" sz="4500" dirty="0" smtClean="0"/>
            </a:br>
            <a:r>
              <a:rPr lang="pt-BR" sz="4500" dirty="0" smtClean="0"/>
              <a:t/>
            </a:r>
            <a:br>
              <a:rPr lang="pt-BR" sz="4500" dirty="0" smtClean="0"/>
            </a:br>
            <a:r>
              <a:rPr lang="pt-BR" sz="4500" dirty="0" smtClean="0"/>
              <a:t>B. I </a:t>
            </a:r>
            <a:r>
              <a:rPr lang="pt-BR" sz="4500" dirty="0" err="1" smtClean="0"/>
              <a:t>am</a:t>
            </a:r>
            <a:r>
              <a:rPr lang="pt-BR" sz="4500" dirty="0" smtClean="0"/>
              <a:t> </a:t>
            </a:r>
            <a:r>
              <a:rPr lang="pt-BR" sz="4500" dirty="0" err="1" smtClean="0"/>
              <a:t>going</a:t>
            </a:r>
            <a:r>
              <a:rPr lang="pt-BR" sz="4500" dirty="0" smtClean="0"/>
              <a:t> </a:t>
            </a:r>
            <a:r>
              <a:rPr lang="pt-BR" sz="4500" dirty="0" err="1" smtClean="0"/>
              <a:t>to</a:t>
            </a:r>
            <a:r>
              <a:rPr lang="pt-BR" sz="4500" dirty="0" smtClean="0"/>
              <a:t> </a:t>
            </a:r>
            <a:r>
              <a:rPr lang="pt-BR" sz="4500" dirty="0" err="1" smtClean="0"/>
              <a:t>the</a:t>
            </a:r>
            <a:r>
              <a:rPr lang="pt-BR" sz="4500" dirty="0" smtClean="0"/>
              <a:t> </a:t>
            </a:r>
            <a:r>
              <a:rPr lang="pt-BR" sz="4500" dirty="0" err="1" smtClean="0"/>
              <a:t>gym</a:t>
            </a:r>
            <a:r>
              <a:rPr lang="pt-BR" sz="4500" dirty="0" smtClean="0"/>
              <a:t> a </a:t>
            </a:r>
            <a:r>
              <a:rPr lang="pt-BR" sz="4500" dirty="0" err="1" smtClean="0"/>
              <a:t>lot</a:t>
            </a:r>
            <a:r>
              <a:rPr lang="pt-BR" sz="4500" dirty="0" smtClean="0"/>
              <a:t> </a:t>
            </a:r>
            <a:r>
              <a:rPr lang="pt-BR" sz="4500" dirty="0" err="1" smtClean="0"/>
              <a:t>these</a:t>
            </a:r>
            <a:r>
              <a:rPr lang="pt-BR" sz="4500" dirty="0" smtClean="0"/>
              <a:t> </a:t>
            </a:r>
            <a:r>
              <a:rPr lang="pt-BR" sz="4500" dirty="0" err="1" smtClean="0"/>
              <a:t>days</a:t>
            </a:r>
            <a:r>
              <a:rPr lang="pt-BR" sz="4500" dirty="0" smtClean="0"/>
              <a:t>.</a:t>
            </a:r>
            <a:endParaRPr lang="pt-BR" sz="4500" dirty="0"/>
          </a:p>
        </p:txBody>
      </p:sp>
    </p:spTree>
    <p:extLst>
      <p:ext uri="{BB962C8B-B14F-4D97-AF65-F5344CB8AC3E}">
        <p14:creationId xmlns:p14="http://schemas.microsoft.com/office/powerpoint/2010/main" val="4861651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4352" y="1983824"/>
            <a:ext cx="8825658" cy="2677648"/>
          </a:xfrm>
        </p:spPr>
        <p:txBody>
          <a:bodyPr/>
          <a:lstStyle/>
          <a:p>
            <a:pPr algn="ctr"/>
            <a:r>
              <a:rPr lang="pt-BR" sz="4500" dirty="0" smtClean="0"/>
              <a:t>17. A. </a:t>
            </a:r>
            <a:r>
              <a:rPr lang="pt-BR" sz="4500" dirty="0"/>
              <a:t>I </a:t>
            </a:r>
            <a:r>
              <a:rPr lang="pt-BR" sz="4500" dirty="0" err="1"/>
              <a:t>am</a:t>
            </a:r>
            <a:r>
              <a:rPr lang="pt-BR" sz="4500" dirty="0"/>
              <a:t> </a:t>
            </a:r>
            <a:r>
              <a:rPr lang="pt-BR" sz="4500" dirty="0" err="1"/>
              <a:t>frequently</a:t>
            </a:r>
            <a:r>
              <a:rPr lang="pt-BR" sz="4500" dirty="0"/>
              <a:t> </a:t>
            </a:r>
            <a:r>
              <a:rPr lang="pt-BR" sz="4500" dirty="0" err="1"/>
              <a:t>practicing</a:t>
            </a:r>
            <a:r>
              <a:rPr lang="pt-BR" sz="4500" dirty="0"/>
              <a:t> </a:t>
            </a:r>
            <a:r>
              <a:rPr lang="pt-BR" sz="4500" dirty="0" err="1"/>
              <a:t>guitar</a:t>
            </a:r>
            <a:r>
              <a:rPr lang="pt-BR" sz="4500" dirty="0" smtClean="0"/>
              <a:t>. </a:t>
            </a:r>
            <a:br>
              <a:rPr lang="pt-BR" sz="4500" dirty="0" smtClean="0"/>
            </a:br>
            <a:r>
              <a:rPr lang="pt-BR" sz="4500" dirty="0"/>
              <a:t/>
            </a:r>
            <a:br>
              <a:rPr lang="pt-BR" sz="4500" dirty="0"/>
            </a:br>
            <a:r>
              <a:rPr lang="pt-BR" sz="4500" dirty="0" smtClean="0"/>
              <a:t>B. </a:t>
            </a:r>
            <a:r>
              <a:rPr lang="pt-BR" sz="4500" dirty="0"/>
              <a:t>I </a:t>
            </a:r>
            <a:r>
              <a:rPr lang="pt-BR" sz="4500" dirty="0" err="1"/>
              <a:t>frequently</a:t>
            </a:r>
            <a:r>
              <a:rPr lang="pt-BR" sz="4500" dirty="0"/>
              <a:t> </a:t>
            </a:r>
            <a:r>
              <a:rPr lang="pt-BR" sz="4500" dirty="0" err="1"/>
              <a:t>practice</a:t>
            </a:r>
            <a:r>
              <a:rPr lang="pt-BR" sz="4500" dirty="0"/>
              <a:t> </a:t>
            </a:r>
            <a:r>
              <a:rPr lang="pt-BR" sz="4500" dirty="0" err="1"/>
              <a:t>guitar</a:t>
            </a:r>
            <a:r>
              <a:rPr lang="pt-BR" sz="4500" dirty="0"/>
              <a:t>.</a:t>
            </a:r>
          </a:p>
        </p:txBody>
      </p:sp>
    </p:spTree>
    <p:extLst>
      <p:ext uri="{BB962C8B-B14F-4D97-AF65-F5344CB8AC3E}">
        <p14:creationId xmlns:p14="http://schemas.microsoft.com/office/powerpoint/2010/main" val="382087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61017" y="2254280"/>
            <a:ext cx="9225416" cy="2677648"/>
          </a:xfrm>
        </p:spPr>
        <p:txBody>
          <a:bodyPr>
            <a:normAutofit fontScale="90000"/>
          </a:bodyPr>
          <a:lstStyle/>
          <a:p>
            <a:pPr algn="ctr"/>
            <a:r>
              <a:rPr lang="pt-BR" sz="4500" dirty="0" smtClean="0"/>
              <a:t>18. A. </a:t>
            </a:r>
            <a:r>
              <a:rPr lang="pt-BR" sz="4500" dirty="0" err="1" smtClean="0"/>
              <a:t>They</a:t>
            </a:r>
            <a:r>
              <a:rPr lang="pt-BR" sz="4500" dirty="0" smtClean="0"/>
              <a:t> are </a:t>
            </a:r>
            <a:r>
              <a:rPr lang="pt-BR" sz="4500" dirty="0" err="1" smtClean="0"/>
              <a:t>generally</a:t>
            </a:r>
            <a:r>
              <a:rPr lang="pt-BR" sz="4500" dirty="0" smtClean="0"/>
              <a:t> </a:t>
            </a:r>
            <a:r>
              <a:rPr lang="pt-BR" sz="4500" dirty="0" err="1" smtClean="0"/>
              <a:t>eating</a:t>
            </a:r>
            <a:r>
              <a:rPr lang="pt-BR" sz="4500" dirty="0" smtClean="0"/>
              <a:t> </a:t>
            </a:r>
            <a:r>
              <a:rPr lang="pt-BR" sz="4500" dirty="0" err="1" smtClean="0"/>
              <a:t>dinner</a:t>
            </a:r>
            <a:r>
              <a:rPr lang="pt-BR" sz="4500" dirty="0" smtClean="0"/>
              <a:t> </a:t>
            </a:r>
            <a:r>
              <a:rPr lang="pt-BR" sz="4500" dirty="0" err="1" smtClean="0"/>
              <a:t>with</a:t>
            </a:r>
            <a:r>
              <a:rPr lang="pt-BR" sz="4500" dirty="0" smtClean="0"/>
              <a:t> </a:t>
            </a:r>
            <a:r>
              <a:rPr lang="pt-BR" sz="4500" dirty="0" err="1" smtClean="0"/>
              <a:t>their</a:t>
            </a:r>
            <a:r>
              <a:rPr lang="pt-BR" sz="4500" dirty="0" smtClean="0"/>
              <a:t> </a:t>
            </a:r>
            <a:r>
              <a:rPr lang="pt-BR" sz="4500" dirty="0" err="1" smtClean="0"/>
              <a:t>parents</a:t>
            </a:r>
            <a:r>
              <a:rPr lang="pt-BR" sz="4500" dirty="0" smtClean="0"/>
              <a:t>.</a:t>
            </a:r>
            <a:br>
              <a:rPr lang="pt-BR" sz="4500" dirty="0" smtClean="0"/>
            </a:br>
            <a:r>
              <a:rPr lang="pt-BR" sz="4500" dirty="0"/>
              <a:t/>
            </a:r>
            <a:br>
              <a:rPr lang="pt-BR" sz="4500" dirty="0"/>
            </a:br>
            <a:r>
              <a:rPr lang="pt-BR" sz="4500" dirty="0" smtClean="0"/>
              <a:t>B. </a:t>
            </a:r>
            <a:r>
              <a:rPr lang="pt-BR" sz="4500" dirty="0" err="1" smtClean="0"/>
              <a:t>They</a:t>
            </a:r>
            <a:r>
              <a:rPr lang="pt-BR" sz="4500" dirty="0" smtClean="0"/>
              <a:t> </a:t>
            </a:r>
            <a:r>
              <a:rPr lang="pt-BR" sz="4500" dirty="0" err="1" smtClean="0"/>
              <a:t>generally</a:t>
            </a:r>
            <a:r>
              <a:rPr lang="pt-BR" sz="4500" dirty="0" smtClean="0"/>
              <a:t> </a:t>
            </a:r>
            <a:r>
              <a:rPr lang="pt-BR" sz="4500" dirty="0" err="1" smtClean="0"/>
              <a:t>eat</a:t>
            </a:r>
            <a:r>
              <a:rPr lang="pt-BR" sz="4500" dirty="0" smtClean="0"/>
              <a:t> </a:t>
            </a:r>
            <a:r>
              <a:rPr lang="pt-BR" sz="4500" dirty="0" err="1" smtClean="0"/>
              <a:t>dinner</a:t>
            </a:r>
            <a:r>
              <a:rPr lang="pt-BR" sz="4500" dirty="0" smtClean="0"/>
              <a:t> </a:t>
            </a:r>
            <a:r>
              <a:rPr lang="pt-BR" sz="4500" dirty="0" err="1" smtClean="0"/>
              <a:t>with</a:t>
            </a:r>
            <a:r>
              <a:rPr lang="pt-BR" sz="4500" dirty="0" smtClean="0"/>
              <a:t> </a:t>
            </a:r>
            <a:r>
              <a:rPr lang="pt-BR" sz="4500" dirty="0" err="1" smtClean="0"/>
              <a:t>their</a:t>
            </a:r>
            <a:r>
              <a:rPr lang="pt-BR" sz="4500" dirty="0" smtClean="0"/>
              <a:t> </a:t>
            </a:r>
            <a:r>
              <a:rPr lang="pt-BR" sz="4500" dirty="0" err="1" smtClean="0"/>
              <a:t>parents</a:t>
            </a:r>
            <a:r>
              <a:rPr lang="pt-BR" sz="4500" dirty="0" smtClean="0"/>
              <a:t>.</a:t>
            </a:r>
            <a:endParaRPr lang="pt-BR" sz="4500" dirty="0"/>
          </a:p>
        </p:txBody>
      </p:sp>
    </p:spTree>
    <p:extLst>
      <p:ext uri="{BB962C8B-B14F-4D97-AF65-F5344CB8AC3E}">
        <p14:creationId xmlns:p14="http://schemas.microsoft.com/office/powerpoint/2010/main" val="2609859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86773" y="2292916"/>
            <a:ext cx="9302691" cy="2677648"/>
          </a:xfrm>
        </p:spPr>
        <p:txBody>
          <a:bodyPr>
            <a:normAutofit fontScale="90000"/>
          </a:bodyPr>
          <a:lstStyle/>
          <a:p>
            <a:pPr algn="ctr"/>
            <a:r>
              <a:rPr lang="pt-BR" sz="4500" dirty="0" smtClean="0"/>
              <a:t>19. A. Gabriel </a:t>
            </a:r>
            <a:r>
              <a:rPr lang="pt-BR" sz="4500" dirty="0" err="1" smtClean="0"/>
              <a:t>is</a:t>
            </a:r>
            <a:r>
              <a:rPr lang="pt-BR" sz="4500" dirty="0" smtClean="0"/>
              <a:t> </a:t>
            </a:r>
            <a:r>
              <a:rPr lang="pt-BR" sz="4500" dirty="0" err="1" smtClean="0"/>
              <a:t>doing</a:t>
            </a:r>
            <a:r>
              <a:rPr lang="pt-BR" sz="4500" dirty="0" smtClean="0"/>
              <a:t> </a:t>
            </a:r>
            <a:r>
              <a:rPr lang="pt-BR" sz="4500" dirty="0" err="1" smtClean="0"/>
              <a:t>his</a:t>
            </a:r>
            <a:r>
              <a:rPr lang="pt-BR" sz="4500" dirty="0" smtClean="0"/>
              <a:t> </a:t>
            </a:r>
            <a:r>
              <a:rPr lang="pt-BR" sz="4500" dirty="0" err="1" smtClean="0"/>
              <a:t>homework</a:t>
            </a:r>
            <a:r>
              <a:rPr lang="pt-BR" sz="4500" dirty="0" smtClean="0"/>
              <a:t> </a:t>
            </a:r>
            <a:r>
              <a:rPr lang="pt-BR" sz="4500" dirty="0" err="1" smtClean="0"/>
              <a:t>right</a:t>
            </a:r>
            <a:r>
              <a:rPr lang="pt-BR" sz="4500" dirty="0" smtClean="0"/>
              <a:t> </a:t>
            </a:r>
            <a:r>
              <a:rPr lang="pt-BR" sz="4500" dirty="0" err="1" smtClean="0"/>
              <a:t>now</a:t>
            </a:r>
            <a:r>
              <a:rPr lang="pt-BR" sz="4500" dirty="0" smtClean="0"/>
              <a:t>.</a:t>
            </a:r>
            <a:br>
              <a:rPr lang="pt-BR" sz="4500" dirty="0" smtClean="0"/>
            </a:br>
            <a:r>
              <a:rPr lang="pt-BR" sz="4500" dirty="0"/>
              <a:t/>
            </a:r>
            <a:br>
              <a:rPr lang="pt-BR" sz="4500" dirty="0"/>
            </a:br>
            <a:r>
              <a:rPr lang="pt-BR" sz="4500" dirty="0" smtClean="0"/>
              <a:t>B. Gabriel does </a:t>
            </a:r>
            <a:r>
              <a:rPr lang="pt-BR" sz="4500" dirty="0" err="1" smtClean="0"/>
              <a:t>his</a:t>
            </a:r>
            <a:r>
              <a:rPr lang="pt-BR" sz="4500" dirty="0" smtClean="0"/>
              <a:t> </a:t>
            </a:r>
            <a:r>
              <a:rPr lang="pt-BR" sz="4500" dirty="0" err="1" smtClean="0"/>
              <a:t>homework</a:t>
            </a:r>
            <a:r>
              <a:rPr lang="pt-BR" sz="4500" dirty="0" smtClean="0"/>
              <a:t> </a:t>
            </a:r>
            <a:r>
              <a:rPr lang="pt-BR" sz="4500" dirty="0" err="1" smtClean="0"/>
              <a:t>right</a:t>
            </a:r>
            <a:r>
              <a:rPr lang="pt-BR" sz="4500" dirty="0" smtClean="0"/>
              <a:t> </a:t>
            </a:r>
            <a:r>
              <a:rPr lang="pt-BR" sz="4500" dirty="0" err="1" smtClean="0"/>
              <a:t>now</a:t>
            </a:r>
            <a:r>
              <a:rPr lang="pt-BR" sz="4500" dirty="0" smtClean="0"/>
              <a:t>.</a:t>
            </a:r>
            <a:endParaRPr lang="pt-BR" sz="4500" dirty="0"/>
          </a:p>
        </p:txBody>
      </p:sp>
    </p:spTree>
    <p:extLst>
      <p:ext uri="{BB962C8B-B14F-4D97-AF65-F5344CB8AC3E}">
        <p14:creationId xmlns:p14="http://schemas.microsoft.com/office/powerpoint/2010/main" val="16468956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95868" y="2177006"/>
            <a:ext cx="8825658" cy="2677648"/>
          </a:xfrm>
        </p:spPr>
        <p:txBody>
          <a:bodyPr/>
          <a:lstStyle/>
          <a:p>
            <a:pPr algn="ctr"/>
            <a:r>
              <a:rPr lang="pt-BR" sz="4500" dirty="0" smtClean="0"/>
              <a:t>20. A. Are </a:t>
            </a:r>
            <a:r>
              <a:rPr lang="pt-BR" sz="4500" dirty="0" err="1" smtClean="0"/>
              <a:t>they</a:t>
            </a:r>
            <a:r>
              <a:rPr lang="pt-BR" sz="4500" dirty="0" smtClean="0"/>
              <a:t> </a:t>
            </a:r>
            <a:r>
              <a:rPr lang="pt-BR" sz="4500" dirty="0" err="1" smtClean="0"/>
              <a:t>always</a:t>
            </a:r>
            <a:r>
              <a:rPr lang="pt-BR" sz="4500" dirty="0" smtClean="0"/>
              <a:t> </a:t>
            </a:r>
            <a:r>
              <a:rPr lang="pt-BR" sz="4500" dirty="0" err="1" smtClean="0"/>
              <a:t>waking</a:t>
            </a:r>
            <a:r>
              <a:rPr lang="pt-BR" sz="4500" dirty="0" smtClean="0"/>
              <a:t> </a:t>
            </a:r>
            <a:r>
              <a:rPr lang="pt-BR" sz="4500" dirty="0" err="1" smtClean="0"/>
              <a:t>up</a:t>
            </a:r>
            <a:r>
              <a:rPr lang="pt-BR" sz="4500" dirty="0" smtClean="0"/>
              <a:t> </a:t>
            </a:r>
            <a:r>
              <a:rPr lang="pt-BR" sz="4500" dirty="0" err="1" smtClean="0"/>
              <a:t>at</a:t>
            </a:r>
            <a:r>
              <a:rPr lang="pt-BR" sz="4500" dirty="0" smtClean="0"/>
              <a:t> 7 </a:t>
            </a:r>
            <a:r>
              <a:rPr lang="pt-BR" sz="4500" dirty="0" err="1" smtClean="0"/>
              <a:t>am</a:t>
            </a:r>
            <a:r>
              <a:rPr lang="pt-BR" sz="4500" dirty="0" smtClean="0"/>
              <a:t>?</a:t>
            </a:r>
            <a:br>
              <a:rPr lang="pt-BR" sz="4500" dirty="0" smtClean="0"/>
            </a:br>
            <a:r>
              <a:rPr lang="pt-BR" sz="4500" dirty="0"/>
              <a:t/>
            </a:r>
            <a:br>
              <a:rPr lang="pt-BR" sz="4500" dirty="0"/>
            </a:br>
            <a:r>
              <a:rPr lang="pt-BR" sz="4500" dirty="0" smtClean="0"/>
              <a:t>B. Do </a:t>
            </a:r>
            <a:r>
              <a:rPr lang="pt-BR" sz="4500" dirty="0" err="1" smtClean="0"/>
              <a:t>they</a:t>
            </a:r>
            <a:r>
              <a:rPr lang="pt-BR" sz="4500" dirty="0" smtClean="0"/>
              <a:t> </a:t>
            </a:r>
            <a:r>
              <a:rPr lang="pt-BR" sz="4500" dirty="0" err="1" smtClean="0"/>
              <a:t>always</a:t>
            </a:r>
            <a:r>
              <a:rPr lang="pt-BR" sz="4500" dirty="0" smtClean="0"/>
              <a:t> </a:t>
            </a:r>
            <a:r>
              <a:rPr lang="pt-BR" sz="4500" dirty="0" err="1" smtClean="0"/>
              <a:t>wake</a:t>
            </a:r>
            <a:r>
              <a:rPr lang="pt-BR" sz="4500" dirty="0" smtClean="0"/>
              <a:t> </a:t>
            </a:r>
            <a:r>
              <a:rPr lang="pt-BR" sz="4500" dirty="0" err="1" smtClean="0"/>
              <a:t>up</a:t>
            </a:r>
            <a:r>
              <a:rPr lang="pt-BR" sz="4500" dirty="0" smtClean="0"/>
              <a:t> </a:t>
            </a:r>
            <a:r>
              <a:rPr lang="pt-BR" sz="4500" dirty="0" err="1" smtClean="0"/>
              <a:t>at</a:t>
            </a:r>
            <a:r>
              <a:rPr lang="pt-BR" sz="4500" dirty="0" smtClean="0"/>
              <a:t> 7 </a:t>
            </a:r>
            <a:r>
              <a:rPr lang="pt-BR" sz="4500" dirty="0" err="1" smtClean="0"/>
              <a:t>am</a:t>
            </a:r>
            <a:r>
              <a:rPr lang="pt-BR" sz="4500" dirty="0" smtClean="0"/>
              <a:t>?</a:t>
            </a:r>
            <a:endParaRPr lang="pt-BR" sz="4500" dirty="0"/>
          </a:p>
        </p:txBody>
      </p:sp>
    </p:spTree>
    <p:extLst>
      <p:ext uri="{BB962C8B-B14F-4D97-AF65-F5344CB8AC3E}">
        <p14:creationId xmlns:p14="http://schemas.microsoft.com/office/powerpoint/2010/main" val="8453244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18594" y="1880793"/>
            <a:ext cx="8825658" cy="2677648"/>
          </a:xfrm>
        </p:spPr>
        <p:txBody>
          <a:bodyPr/>
          <a:lstStyle/>
          <a:p>
            <a:pPr algn="ctr"/>
            <a:r>
              <a:rPr lang="pt-BR" sz="4500" dirty="0" smtClean="0"/>
              <a:t>21. A. </a:t>
            </a:r>
            <a:r>
              <a:rPr lang="pt-BR" sz="4500" dirty="0" err="1" smtClean="0"/>
              <a:t>This</a:t>
            </a:r>
            <a:r>
              <a:rPr lang="pt-BR" sz="4500" dirty="0" smtClean="0"/>
              <a:t> </a:t>
            </a:r>
            <a:r>
              <a:rPr lang="pt-BR" sz="4500" dirty="0" err="1" smtClean="0"/>
              <a:t>summer</a:t>
            </a:r>
            <a:r>
              <a:rPr lang="pt-BR" sz="4500" dirty="0" smtClean="0"/>
              <a:t> I </a:t>
            </a:r>
            <a:r>
              <a:rPr lang="pt-BR" sz="4500" dirty="0" err="1" smtClean="0"/>
              <a:t>am</a:t>
            </a:r>
            <a:r>
              <a:rPr lang="pt-BR" sz="4500" dirty="0" smtClean="0"/>
              <a:t> </a:t>
            </a:r>
            <a:r>
              <a:rPr lang="pt-BR" sz="4500" dirty="0" err="1" smtClean="0"/>
              <a:t>learning</a:t>
            </a:r>
            <a:r>
              <a:rPr lang="pt-BR" sz="4500" dirty="0" smtClean="0"/>
              <a:t> </a:t>
            </a:r>
            <a:r>
              <a:rPr lang="pt-BR" sz="4500" dirty="0" err="1" smtClean="0"/>
              <a:t>to</a:t>
            </a:r>
            <a:r>
              <a:rPr lang="pt-BR" sz="4500" dirty="0" smtClean="0"/>
              <a:t> </a:t>
            </a:r>
            <a:r>
              <a:rPr lang="pt-BR" sz="4500" dirty="0" err="1" smtClean="0"/>
              <a:t>swim</a:t>
            </a:r>
            <a:r>
              <a:rPr lang="pt-BR" sz="4500" dirty="0" smtClean="0"/>
              <a:t>.</a:t>
            </a:r>
            <a:br>
              <a:rPr lang="pt-BR" sz="4500" dirty="0" smtClean="0"/>
            </a:br>
            <a:r>
              <a:rPr lang="pt-BR" sz="4500" dirty="0"/>
              <a:t/>
            </a:r>
            <a:br>
              <a:rPr lang="pt-BR" sz="4500" dirty="0"/>
            </a:br>
            <a:r>
              <a:rPr lang="pt-BR" sz="4500" dirty="0" smtClean="0"/>
              <a:t>B. </a:t>
            </a:r>
            <a:r>
              <a:rPr lang="pt-BR" sz="4500" dirty="0" err="1" smtClean="0"/>
              <a:t>This</a:t>
            </a:r>
            <a:r>
              <a:rPr lang="pt-BR" sz="4500" dirty="0" smtClean="0"/>
              <a:t> </a:t>
            </a:r>
            <a:r>
              <a:rPr lang="pt-BR" sz="4500" dirty="0" err="1" smtClean="0"/>
              <a:t>summer</a:t>
            </a:r>
            <a:r>
              <a:rPr lang="pt-BR" sz="4500" dirty="0" smtClean="0"/>
              <a:t> I </a:t>
            </a:r>
            <a:r>
              <a:rPr lang="pt-BR" sz="4500" dirty="0" err="1" smtClean="0"/>
              <a:t>learn</a:t>
            </a:r>
            <a:r>
              <a:rPr lang="pt-BR" sz="4500" dirty="0" smtClean="0"/>
              <a:t> </a:t>
            </a:r>
            <a:r>
              <a:rPr lang="pt-BR" sz="4500" dirty="0" err="1" smtClean="0"/>
              <a:t>to</a:t>
            </a:r>
            <a:r>
              <a:rPr lang="pt-BR" sz="4500" dirty="0" smtClean="0"/>
              <a:t> </a:t>
            </a:r>
            <a:r>
              <a:rPr lang="pt-BR" sz="4500" dirty="0" err="1" smtClean="0"/>
              <a:t>swim</a:t>
            </a:r>
            <a:r>
              <a:rPr lang="pt-BR" sz="4500" dirty="0" smtClean="0"/>
              <a:t>.</a:t>
            </a:r>
            <a:endParaRPr lang="pt-BR" sz="4500" dirty="0"/>
          </a:p>
        </p:txBody>
      </p:sp>
    </p:spTree>
    <p:extLst>
      <p:ext uri="{BB962C8B-B14F-4D97-AF65-F5344CB8AC3E}">
        <p14:creationId xmlns:p14="http://schemas.microsoft.com/office/powerpoint/2010/main" val="5638534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05715" y="1958066"/>
            <a:ext cx="8825658" cy="2677648"/>
          </a:xfrm>
        </p:spPr>
        <p:txBody>
          <a:bodyPr/>
          <a:lstStyle/>
          <a:p>
            <a:pPr algn="ctr"/>
            <a:r>
              <a:rPr lang="pt-BR" sz="4500" dirty="0" smtClean="0"/>
              <a:t>22. A. He </a:t>
            </a:r>
            <a:r>
              <a:rPr lang="pt-BR" sz="4500" dirty="0" err="1" smtClean="0"/>
              <a:t>never</a:t>
            </a:r>
            <a:r>
              <a:rPr lang="pt-BR" sz="4500" dirty="0" smtClean="0"/>
              <a:t> </a:t>
            </a:r>
            <a:r>
              <a:rPr lang="pt-BR" sz="4500" dirty="0" err="1" smtClean="0"/>
              <a:t>buys</a:t>
            </a:r>
            <a:r>
              <a:rPr lang="pt-BR" sz="4500" dirty="0" smtClean="0"/>
              <a:t> books.</a:t>
            </a:r>
            <a:br>
              <a:rPr lang="pt-BR" sz="4500" dirty="0" smtClean="0"/>
            </a:br>
            <a:r>
              <a:rPr lang="pt-BR" sz="4500" dirty="0"/>
              <a:t/>
            </a:r>
            <a:br>
              <a:rPr lang="pt-BR" sz="4500" dirty="0"/>
            </a:br>
            <a:r>
              <a:rPr lang="pt-BR" sz="4500" dirty="0" smtClean="0"/>
              <a:t>B. He </a:t>
            </a:r>
            <a:r>
              <a:rPr lang="pt-BR" sz="4500" dirty="0" err="1" smtClean="0"/>
              <a:t>is</a:t>
            </a:r>
            <a:r>
              <a:rPr lang="pt-BR" sz="4500" dirty="0" smtClean="0"/>
              <a:t> </a:t>
            </a:r>
            <a:r>
              <a:rPr lang="pt-BR" sz="4500" dirty="0" err="1" smtClean="0"/>
              <a:t>never</a:t>
            </a:r>
            <a:r>
              <a:rPr lang="pt-BR" sz="4500" dirty="0" smtClean="0"/>
              <a:t> </a:t>
            </a:r>
            <a:r>
              <a:rPr lang="pt-BR" sz="4500" dirty="0" err="1" smtClean="0"/>
              <a:t>buying</a:t>
            </a:r>
            <a:r>
              <a:rPr lang="pt-BR" sz="4500" dirty="0" smtClean="0"/>
              <a:t> books.</a:t>
            </a:r>
            <a:endParaRPr lang="pt-BR" sz="4500" dirty="0"/>
          </a:p>
        </p:txBody>
      </p:sp>
    </p:spTree>
    <p:extLst>
      <p:ext uri="{BB962C8B-B14F-4D97-AF65-F5344CB8AC3E}">
        <p14:creationId xmlns:p14="http://schemas.microsoft.com/office/powerpoint/2010/main" val="36600495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99652" y="2022459"/>
            <a:ext cx="9289811" cy="2677648"/>
          </a:xfrm>
        </p:spPr>
        <p:txBody>
          <a:bodyPr/>
          <a:lstStyle/>
          <a:p>
            <a:pPr algn="ctr"/>
            <a:r>
              <a:rPr lang="pt-BR" sz="4500" dirty="0" smtClean="0"/>
              <a:t>23. A. </a:t>
            </a:r>
            <a:r>
              <a:rPr lang="pt-BR" sz="4500" dirty="0" err="1" smtClean="0"/>
              <a:t>This</a:t>
            </a:r>
            <a:r>
              <a:rPr lang="pt-BR" sz="4500" dirty="0" smtClean="0"/>
              <a:t> </a:t>
            </a:r>
            <a:r>
              <a:rPr lang="pt-BR" sz="4500" dirty="0" err="1" smtClean="0"/>
              <a:t>semester</a:t>
            </a:r>
            <a:r>
              <a:rPr lang="pt-BR" sz="4500" dirty="0" smtClean="0"/>
              <a:t> </a:t>
            </a:r>
            <a:r>
              <a:rPr lang="pt-BR" sz="4500" dirty="0" err="1" smtClean="0"/>
              <a:t>she</a:t>
            </a:r>
            <a:r>
              <a:rPr lang="pt-BR" sz="4500" dirty="0" smtClean="0"/>
              <a:t> </a:t>
            </a:r>
            <a:r>
              <a:rPr lang="pt-BR" sz="4500" dirty="0" err="1" smtClean="0"/>
              <a:t>is</a:t>
            </a:r>
            <a:r>
              <a:rPr lang="pt-BR" sz="4500" dirty="0" smtClean="0"/>
              <a:t> </a:t>
            </a:r>
            <a:r>
              <a:rPr lang="pt-BR" sz="4500" dirty="0" err="1" smtClean="0"/>
              <a:t>studying</a:t>
            </a:r>
            <a:r>
              <a:rPr lang="pt-BR" sz="4500" dirty="0" smtClean="0"/>
              <a:t> </a:t>
            </a:r>
            <a:r>
              <a:rPr lang="pt-BR" sz="4500" dirty="0" err="1" smtClean="0"/>
              <a:t>really</a:t>
            </a:r>
            <a:r>
              <a:rPr lang="pt-BR" sz="4500" dirty="0" smtClean="0"/>
              <a:t> hard.</a:t>
            </a:r>
            <a:br>
              <a:rPr lang="pt-BR" sz="4500" dirty="0" smtClean="0"/>
            </a:br>
            <a:r>
              <a:rPr lang="pt-BR" sz="4500" dirty="0"/>
              <a:t/>
            </a:r>
            <a:br>
              <a:rPr lang="pt-BR" sz="4500" dirty="0"/>
            </a:br>
            <a:r>
              <a:rPr lang="pt-BR" sz="4500" dirty="0" smtClean="0"/>
              <a:t>B. </a:t>
            </a:r>
            <a:r>
              <a:rPr lang="pt-BR" sz="4500" dirty="0" err="1" smtClean="0"/>
              <a:t>This</a:t>
            </a:r>
            <a:r>
              <a:rPr lang="pt-BR" sz="4500" dirty="0" smtClean="0"/>
              <a:t> </a:t>
            </a:r>
            <a:r>
              <a:rPr lang="pt-BR" sz="4500" dirty="0" err="1" smtClean="0"/>
              <a:t>semester</a:t>
            </a:r>
            <a:r>
              <a:rPr lang="pt-BR" sz="4500" dirty="0" smtClean="0"/>
              <a:t> </a:t>
            </a:r>
            <a:r>
              <a:rPr lang="pt-BR" sz="4500" dirty="0" err="1" smtClean="0"/>
              <a:t>she</a:t>
            </a:r>
            <a:r>
              <a:rPr lang="pt-BR" sz="4500" dirty="0" smtClean="0"/>
              <a:t> </a:t>
            </a:r>
            <a:r>
              <a:rPr lang="pt-BR" sz="4500" dirty="0" err="1" smtClean="0"/>
              <a:t>studies</a:t>
            </a:r>
            <a:r>
              <a:rPr lang="pt-BR" sz="4500" dirty="0" smtClean="0"/>
              <a:t> hard.</a:t>
            </a:r>
            <a:endParaRPr lang="pt-BR" sz="4500" dirty="0"/>
          </a:p>
        </p:txBody>
      </p:sp>
    </p:spTree>
    <p:extLst>
      <p:ext uri="{BB962C8B-B14F-4D97-AF65-F5344CB8AC3E}">
        <p14:creationId xmlns:p14="http://schemas.microsoft.com/office/powerpoint/2010/main" val="1730297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0864" y="1842155"/>
            <a:ext cx="9534509" cy="2677648"/>
          </a:xfrm>
        </p:spPr>
        <p:txBody>
          <a:bodyPr/>
          <a:lstStyle/>
          <a:p>
            <a:pPr algn="ctr"/>
            <a:r>
              <a:rPr lang="pt-BR" sz="4500" dirty="0" smtClean="0"/>
              <a:t>24. A. </a:t>
            </a:r>
            <a:r>
              <a:rPr lang="pt-BR" sz="4500" dirty="0" err="1" smtClean="0"/>
              <a:t>This</a:t>
            </a:r>
            <a:r>
              <a:rPr lang="pt-BR" sz="4500" dirty="0" smtClean="0"/>
              <a:t> </a:t>
            </a:r>
            <a:r>
              <a:rPr lang="pt-BR" sz="4500" dirty="0" err="1" smtClean="0"/>
              <a:t>month</a:t>
            </a:r>
            <a:r>
              <a:rPr lang="pt-BR" sz="4500" dirty="0" smtClean="0"/>
              <a:t> I </a:t>
            </a:r>
            <a:r>
              <a:rPr lang="pt-BR" sz="4500" dirty="0" err="1" smtClean="0"/>
              <a:t>take</a:t>
            </a:r>
            <a:r>
              <a:rPr lang="pt-BR" sz="4500" dirty="0" smtClean="0"/>
              <a:t> </a:t>
            </a:r>
            <a:r>
              <a:rPr lang="pt-BR" sz="4500" dirty="0" err="1" smtClean="0"/>
              <a:t>the</a:t>
            </a:r>
            <a:r>
              <a:rPr lang="pt-BR" sz="4500" dirty="0" smtClean="0"/>
              <a:t> bus.</a:t>
            </a:r>
            <a:br>
              <a:rPr lang="pt-BR" sz="4500" dirty="0" smtClean="0"/>
            </a:br>
            <a:r>
              <a:rPr lang="pt-BR" sz="4500" dirty="0"/>
              <a:t/>
            </a:r>
            <a:br>
              <a:rPr lang="pt-BR" sz="4500" dirty="0"/>
            </a:br>
            <a:r>
              <a:rPr lang="pt-BR" sz="4500" dirty="0" smtClean="0"/>
              <a:t>B. </a:t>
            </a:r>
            <a:r>
              <a:rPr lang="pt-BR" sz="4500" dirty="0" err="1" smtClean="0"/>
              <a:t>This</a:t>
            </a:r>
            <a:r>
              <a:rPr lang="pt-BR" sz="4500" dirty="0" smtClean="0"/>
              <a:t> </a:t>
            </a:r>
            <a:r>
              <a:rPr lang="pt-BR" sz="4500" dirty="0" err="1" smtClean="0"/>
              <a:t>month</a:t>
            </a:r>
            <a:r>
              <a:rPr lang="pt-BR" sz="4500" dirty="0" smtClean="0"/>
              <a:t> I </a:t>
            </a:r>
            <a:r>
              <a:rPr lang="pt-BR" sz="4500" dirty="0" err="1" smtClean="0"/>
              <a:t>am</a:t>
            </a:r>
            <a:r>
              <a:rPr lang="pt-BR" sz="4500" dirty="0" smtClean="0"/>
              <a:t> </a:t>
            </a:r>
            <a:r>
              <a:rPr lang="pt-BR" sz="4500" dirty="0" err="1" smtClean="0"/>
              <a:t>taking</a:t>
            </a:r>
            <a:r>
              <a:rPr lang="pt-BR" sz="4500" dirty="0" smtClean="0"/>
              <a:t> </a:t>
            </a:r>
            <a:r>
              <a:rPr lang="pt-BR" sz="4500" dirty="0" err="1" smtClean="0"/>
              <a:t>the</a:t>
            </a:r>
            <a:r>
              <a:rPr lang="pt-BR" sz="4500" dirty="0" smtClean="0"/>
              <a:t> bus.</a:t>
            </a:r>
            <a:endParaRPr lang="pt-BR" sz="4500" dirty="0"/>
          </a:p>
        </p:txBody>
      </p:sp>
    </p:spTree>
    <p:extLst>
      <p:ext uri="{BB962C8B-B14F-4D97-AF65-F5344CB8AC3E}">
        <p14:creationId xmlns:p14="http://schemas.microsoft.com/office/powerpoint/2010/main" val="24293700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67834" y="2331553"/>
            <a:ext cx="9701935" cy="2677648"/>
          </a:xfrm>
        </p:spPr>
        <p:txBody>
          <a:bodyPr/>
          <a:lstStyle/>
          <a:p>
            <a:pPr algn="ctr"/>
            <a:r>
              <a:rPr lang="pt-BR" sz="4500" dirty="0" smtClean="0"/>
              <a:t>25. A. </a:t>
            </a:r>
            <a:r>
              <a:rPr lang="pt-BR" sz="4500" dirty="0" err="1" smtClean="0"/>
              <a:t>Is</a:t>
            </a:r>
            <a:r>
              <a:rPr lang="pt-BR" sz="4500" dirty="0" smtClean="0"/>
              <a:t> </a:t>
            </a:r>
            <a:r>
              <a:rPr lang="pt-BR" sz="4500" dirty="0" err="1" smtClean="0"/>
              <a:t>she</a:t>
            </a:r>
            <a:r>
              <a:rPr lang="pt-BR" sz="4500" dirty="0" smtClean="0"/>
              <a:t> </a:t>
            </a:r>
            <a:r>
              <a:rPr lang="pt-BR" sz="4500" dirty="0" err="1" smtClean="0"/>
              <a:t>usually</a:t>
            </a:r>
            <a:r>
              <a:rPr lang="pt-BR" sz="4500" dirty="0" smtClean="0"/>
              <a:t> </a:t>
            </a:r>
            <a:r>
              <a:rPr lang="pt-BR" sz="4500" dirty="0" err="1" smtClean="0"/>
              <a:t>calling</a:t>
            </a:r>
            <a:r>
              <a:rPr lang="pt-BR" sz="4500" dirty="0" smtClean="0"/>
              <a:t> </a:t>
            </a:r>
            <a:r>
              <a:rPr lang="pt-BR" sz="4500" dirty="0" err="1" smtClean="0"/>
              <a:t>after</a:t>
            </a:r>
            <a:r>
              <a:rPr lang="pt-BR" sz="4500" dirty="0" smtClean="0"/>
              <a:t> </a:t>
            </a:r>
            <a:r>
              <a:rPr lang="pt-BR" sz="4500" dirty="0" err="1" smtClean="0"/>
              <a:t>work</a:t>
            </a:r>
            <a:r>
              <a:rPr lang="pt-BR" sz="4500" dirty="0" smtClean="0"/>
              <a:t>?</a:t>
            </a:r>
            <a:br>
              <a:rPr lang="pt-BR" sz="4500" dirty="0" smtClean="0"/>
            </a:br>
            <a:r>
              <a:rPr lang="pt-BR" sz="4500" dirty="0"/>
              <a:t/>
            </a:r>
            <a:br>
              <a:rPr lang="pt-BR" sz="4500" dirty="0"/>
            </a:br>
            <a:r>
              <a:rPr lang="pt-BR" sz="4500" dirty="0" smtClean="0"/>
              <a:t>B. Does </a:t>
            </a:r>
            <a:r>
              <a:rPr lang="pt-BR" sz="4500" dirty="0" err="1" smtClean="0"/>
              <a:t>she</a:t>
            </a:r>
            <a:r>
              <a:rPr lang="pt-BR" sz="4500" dirty="0" smtClean="0"/>
              <a:t> </a:t>
            </a:r>
            <a:r>
              <a:rPr lang="pt-BR" sz="4500" dirty="0" err="1" smtClean="0"/>
              <a:t>usually</a:t>
            </a:r>
            <a:r>
              <a:rPr lang="pt-BR" sz="4500" dirty="0" smtClean="0"/>
              <a:t> </a:t>
            </a:r>
            <a:r>
              <a:rPr lang="pt-BR" sz="4500" dirty="0" err="1" smtClean="0"/>
              <a:t>call</a:t>
            </a:r>
            <a:r>
              <a:rPr lang="pt-BR" sz="4500" dirty="0" smtClean="0"/>
              <a:t> </a:t>
            </a:r>
            <a:r>
              <a:rPr lang="pt-BR" sz="4500" dirty="0" err="1" smtClean="0"/>
              <a:t>after</a:t>
            </a:r>
            <a:r>
              <a:rPr lang="pt-BR" sz="4500" dirty="0" smtClean="0"/>
              <a:t> </a:t>
            </a:r>
            <a:r>
              <a:rPr lang="pt-BR" sz="4500" dirty="0" err="1" smtClean="0"/>
              <a:t>work</a:t>
            </a:r>
            <a:r>
              <a:rPr lang="pt-BR" sz="4500" dirty="0" smtClean="0"/>
              <a:t>?</a:t>
            </a:r>
            <a:endParaRPr lang="pt-BR" sz="4500" dirty="0"/>
          </a:p>
        </p:txBody>
      </p:sp>
    </p:spTree>
    <p:extLst>
      <p:ext uri="{BB962C8B-B14F-4D97-AF65-F5344CB8AC3E}">
        <p14:creationId xmlns:p14="http://schemas.microsoft.com/office/powerpoint/2010/main" val="1374935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2077" y="888643"/>
            <a:ext cx="4351023" cy="5022760"/>
          </a:xfrm>
        </p:spPr>
        <p:txBody>
          <a:bodyPr>
            <a:normAutofit fontScale="90000"/>
          </a:bodyPr>
          <a:lstStyle/>
          <a:p>
            <a:r>
              <a:rPr lang="pt-BR" sz="3000" dirty="0" smtClean="0"/>
              <a:t>The </a:t>
            </a:r>
            <a:r>
              <a:rPr lang="pt-BR" sz="3000" dirty="0" err="1" smtClean="0"/>
              <a:t>Present</a:t>
            </a:r>
            <a:r>
              <a:rPr lang="pt-BR" sz="3000" dirty="0" smtClean="0"/>
              <a:t> </a:t>
            </a:r>
            <a:r>
              <a:rPr lang="pt-BR" sz="3000" dirty="0" err="1" smtClean="0"/>
              <a:t>Simple</a:t>
            </a:r>
            <a:r>
              <a:rPr lang="pt-BR" sz="3000" dirty="0" smtClean="0"/>
              <a:t> </a:t>
            </a:r>
            <a:r>
              <a:rPr lang="pt-BR" sz="3000" dirty="0" err="1" smtClean="0"/>
              <a:t>is</a:t>
            </a:r>
            <a:r>
              <a:rPr lang="pt-BR" sz="3000" dirty="0" smtClean="0"/>
              <a:t> </a:t>
            </a:r>
            <a:r>
              <a:rPr lang="pt-BR" sz="3000" dirty="0" err="1" smtClean="0"/>
              <a:t>used</a:t>
            </a:r>
            <a:r>
              <a:rPr lang="pt-BR" sz="3000" dirty="0" smtClean="0"/>
              <a:t> </a:t>
            </a:r>
            <a:r>
              <a:rPr lang="pt-BR" sz="3000" dirty="0" err="1" smtClean="0"/>
              <a:t>to</a:t>
            </a:r>
            <a:r>
              <a:rPr lang="pt-BR" sz="3000" dirty="0" smtClean="0"/>
              <a:t> </a:t>
            </a:r>
            <a:r>
              <a:rPr lang="pt-BR" sz="3000" dirty="0" err="1" smtClean="0"/>
              <a:t>talk</a:t>
            </a:r>
            <a:r>
              <a:rPr lang="pt-BR" sz="3000" dirty="0" smtClean="0"/>
              <a:t> </a:t>
            </a:r>
            <a:r>
              <a:rPr lang="pt-BR" sz="3000" dirty="0" err="1" smtClean="0"/>
              <a:t>about</a:t>
            </a:r>
            <a:r>
              <a:rPr lang="pt-BR" sz="3000" dirty="0" smtClean="0"/>
              <a:t> a </a:t>
            </a:r>
            <a:r>
              <a:rPr lang="pt-BR" sz="3000" dirty="0" err="1" smtClean="0"/>
              <a:t>present</a:t>
            </a:r>
            <a:r>
              <a:rPr lang="pt-BR" sz="3000" dirty="0" smtClean="0"/>
              <a:t> </a:t>
            </a:r>
            <a:r>
              <a:rPr lang="pt-BR" sz="3000" dirty="0" err="1" smtClean="0"/>
              <a:t>habit</a:t>
            </a:r>
            <a:r>
              <a:rPr lang="pt-BR" sz="3000" dirty="0" smtClean="0"/>
              <a:t> </a:t>
            </a:r>
            <a:r>
              <a:rPr lang="pt-BR" sz="3000" dirty="0" err="1" smtClean="0"/>
              <a:t>or</a:t>
            </a:r>
            <a:r>
              <a:rPr lang="pt-BR" sz="3000" dirty="0" smtClean="0"/>
              <a:t> </a:t>
            </a:r>
            <a:r>
              <a:rPr lang="pt-BR" sz="3000" dirty="0" err="1" smtClean="0"/>
              <a:t>routine</a:t>
            </a:r>
            <a:r>
              <a:rPr lang="pt-BR" sz="3000" dirty="0" smtClean="0"/>
              <a:t>. </a:t>
            </a:r>
            <a:r>
              <a:rPr lang="pt-BR" sz="3000" dirty="0" err="1" smtClean="0"/>
              <a:t>We</a:t>
            </a:r>
            <a:r>
              <a:rPr lang="pt-BR" sz="3000" dirty="0" smtClean="0"/>
              <a:t> use it for </a:t>
            </a:r>
            <a:r>
              <a:rPr lang="pt-BR" sz="3000" dirty="0" err="1" smtClean="0"/>
              <a:t>present</a:t>
            </a:r>
            <a:r>
              <a:rPr lang="pt-BR" sz="3000" dirty="0" smtClean="0"/>
              <a:t> </a:t>
            </a:r>
            <a:r>
              <a:rPr lang="pt-BR" sz="3000" dirty="0" err="1" smtClean="0"/>
              <a:t>situations</a:t>
            </a:r>
            <a:r>
              <a:rPr lang="pt-BR" sz="3000" dirty="0" smtClean="0"/>
              <a:t> </a:t>
            </a:r>
            <a:r>
              <a:rPr lang="pt-BR" sz="3000" dirty="0" err="1" smtClean="0"/>
              <a:t>that</a:t>
            </a:r>
            <a:r>
              <a:rPr lang="pt-BR" sz="3000" dirty="0" smtClean="0"/>
              <a:t> are </a:t>
            </a:r>
            <a:r>
              <a:rPr lang="pt-BR" sz="3000" dirty="0" err="1" smtClean="0"/>
              <a:t>not</a:t>
            </a:r>
            <a:r>
              <a:rPr lang="pt-BR" sz="3000" dirty="0" smtClean="0"/>
              <a:t> </a:t>
            </a:r>
            <a:r>
              <a:rPr lang="pt-BR" sz="3000" dirty="0" err="1" smtClean="0"/>
              <a:t>temporary</a:t>
            </a:r>
            <a:r>
              <a:rPr lang="pt-BR" sz="3000" dirty="0" smtClean="0"/>
              <a:t>. </a:t>
            </a:r>
            <a:br>
              <a:rPr lang="pt-BR" sz="3000" dirty="0" smtClean="0"/>
            </a:br>
            <a:r>
              <a:rPr lang="pt-BR" sz="3000" dirty="0"/>
              <a:t/>
            </a:r>
            <a:br>
              <a:rPr lang="pt-BR" sz="3000" dirty="0"/>
            </a:br>
            <a:r>
              <a:rPr lang="pt-BR" sz="3000" dirty="0" smtClean="0"/>
              <a:t>The </a:t>
            </a:r>
            <a:r>
              <a:rPr lang="pt-BR" sz="3000" dirty="0" err="1" smtClean="0"/>
              <a:t>following</a:t>
            </a:r>
            <a:r>
              <a:rPr lang="pt-BR" sz="3000" dirty="0" smtClean="0"/>
              <a:t> time </a:t>
            </a:r>
            <a:r>
              <a:rPr lang="pt-BR" sz="3000" dirty="0" err="1" smtClean="0"/>
              <a:t>expressions</a:t>
            </a:r>
            <a:r>
              <a:rPr lang="pt-BR" sz="3000" dirty="0" smtClean="0"/>
              <a:t> are </a:t>
            </a:r>
            <a:r>
              <a:rPr lang="pt-BR" sz="3000" dirty="0" err="1" smtClean="0"/>
              <a:t>commonly</a:t>
            </a:r>
            <a:r>
              <a:rPr lang="pt-BR" sz="3000" dirty="0" smtClean="0"/>
              <a:t> </a:t>
            </a:r>
            <a:r>
              <a:rPr lang="pt-BR" sz="3000" dirty="0" err="1" smtClean="0"/>
              <a:t>used</a:t>
            </a:r>
            <a:r>
              <a:rPr lang="pt-BR" sz="3000" dirty="0" smtClean="0"/>
              <a:t> </a:t>
            </a:r>
            <a:r>
              <a:rPr lang="pt-BR" sz="3000" dirty="0" err="1" smtClean="0"/>
              <a:t>with</a:t>
            </a:r>
            <a:r>
              <a:rPr lang="pt-BR" sz="3000" dirty="0" smtClean="0"/>
              <a:t> </a:t>
            </a:r>
            <a:r>
              <a:rPr lang="pt-BR" sz="3000" dirty="0" err="1" smtClean="0"/>
              <a:t>this</a:t>
            </a:r>
            <a:r>
              <a:rPr lang="pt-BR" sz="3000" dirty="0" smtClean="0"/>
              <a:t> tense:</a:t>
            </a:r>
            <a:endParaRPr lang="pt-BR" sz="3000" dirty="0"/>
          </a:p>
        </p:txBody>
      </p:sp>
      <p:sp>
        <p:nvSpPr>
          <p:cNvPr id="3" name="Espaço Reservado para Texto 2"/>
          <p:cNvSpPr>
            <a:spLocks noGrp="1"/>
          </p:cNvSpPr>
          <p:nvPr>
            <p:ph type="body" idx="1"/>
          </p:nvPr>
        </p:nvSpPr>
        <p:spPr>
          <a:xfrm>
            <a:off x="6818285" y="1133341"/>
            <a:ext cx="3757545" cy="4893971"/>
          </a:xfrm>
        </p:spPr>
        <p:txBody>
          <a:bodyPr>
            <a:normAutofit fontScale="92500" lnSpcReduction="10000"/>
          </a:bodyPr>
          <a:lstStyle/>
          <a:p>
            <a:r>
              <a:rPr lang="pt-BR" dirty="0" smtClean="0"/>
              <a:t>Always</a:t>
            </a:r>
          </a:p>
          <a:p>
            <a:r>
              <a:rPr lang="pt-BR" dirty="0" err="1" smtClean="0"/>
              <a:t>Usually</a:t>
            </a:r>
            <a:r>
              <a:rPr lang="pt-BR" dirty="0" smtClean="0"/>
              <a:t> </a:t>
            </a:r>
          </a:p>
          <a:p>
            <a:r>
              <a:rPr lang="pt-BR" dirty="0" err="1" smtClean="0"/>
              <a:t>Generally</a:t>
            </a:r>
            <a:endParaRPr lang="pt-BR" dirty="0" smtClean="0"/>
          </a:p>
          <a:p>
            <a:r>
              <a:rPr lang="pt-BR" dirty="0" err="1" smtClean="0"/>
              <a:t>Frequently</a:t>
            </a:r>
            <a:r>
              <a:rPr lang="pt-BR" dirty="0" smtClean="0"/>
              <a:t> </a:t>
            </a:r>
          </a:p>
          <a:p>
            <a:r>
              <a:rPr lang="pt-BR" dirty="0" err="1" smtClean="0"/>
              <a:t>Often</a:t>
            </a:r>
            <a:endParaRPr lang="pt-BR" dirty="0" smtClean="0"/>
          </a:p>
          <a:p>
            <a:r>
              <a:rPr lang="pt-BR" dirty="0" err="1" smtClean="0"/>
              <a:t>Sometimes</a:t>
            </a:r>
            <a:endParaRPr lang="pt-BR" dirty="0" smtClean="0"/>
          </a:p>
          <a:p>
            <a:r>
              <a:rPr lang="pt-BR" dirty="0" err="1" smtClean="0"/>
              <a:t>Hardly</a:t>
            </a:r>
            <a:r>
              <a:rPr lang="pt-BR" dirty="0" smtClean="0"/>
              <a:t> </a:t>
            </a:r>
            <a:r>
              <a:rPr lang="pt-BR" dirty="0" err="1" smtClean="0"/>
              <a:t>ever</a:t>
            </a:r>
            <a:endParaRPr lang="pt-BR" dirty="0" smtClean="0"/>
          </a:p>
          <a:p>
            <a:r>
              <a:rPr lang="pt-BR" dirty="0" err="1" smtClean="0"/>
              <a:t>Rarely</a:t>
            </a:r>
            <a:endParaRPr lang="pt-BR" dirty="0" smtClean="0"/>
          </a:p>
          <a:p>
            <a:r>
              <a:rPr lang="pt-BR" dirty="0" err="1" smtClean="0"/>
              <a:t>Never</a:t>
            </a:r>
            <a:endParaRPr lang="pt-BR" dirty="0" smtClean="0"/>
          </a:p>
          <a:p>
            <a:r>
              <a:rPr lang="pt-BR" dirty="0" err="1" smtClean="0"/>
              <a:t>Once</a:t>
            </a:r>
            <a:r>
              <a:rPr lang="pt-BR" dirty="0" smtClean="0"/>
              <a:t> in a </a:t>
            </a:r>
            <a:r>
              <a:rPr lang="pt-BR" dirty="0" err="1" smtClean="0"/>
              <a:t>while</a:t>
            </a:r>
            <a:r>
              <a:rPr lang="pt-BR" dirty="0" smtClean="0"/>
              <a:t>, etc.</a:t>
            </a:r>
          </a:p>
          <a:p>
            <a:endParaRPr lang="pt-BR" dirty="0"/>
          </a:p>
          <a:p>
            <a:r>
              <a:rPr lang="pt-BR" dirty="0" smtClean="0"/>
              <a:t>Ex. I Always </a:t>
            </a:r>
            <a:r>
              <a:rPr lang="pt-BR" dirty="0" err="1" smtClean="0"/>
              <a:t>eat</a:t>
            </a:r>
            <a:r>
              <a:rPr lang="pt-BR" dirty="0" smtClean="0"/>
              <a:t> </a:t>
            </a:r>
            <a:r>
              <a:rPr lang="pt-BR" dirty="0" err="1" smtClean="0"/>
              <a:t>breakfast</a:t>
            </a:r>
            <a:r>
              <a:rPr lang="pt-BR" dirty="0" smtClean="0"/>
              <a:t>.</a:t>
            </a:r>
            <a:endParaRPr lang="pt-BR" dirty="0"/>
          </a:p>
        </p:txBody>
      </p:sp>
    </p:spTree>
    <p:extLst>
      <p:ext uri="{BB962C8B-B14F-4D97-AF65-F5344CB8AC3E}">
        <p14:creationId xmlns:p14="http://schemas.microsoft.com/office/powerpoint/2010/main" val="3491217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2077" y="888643"/>
            <a:ext cx="4351023" cy="5022760"/>
          </a:xfrm>
        </p:spPr>
        <p:txBody>
          <a:bodyPr/>
          <a:lstStyle/>
          <a:p>
            <a:r>
              <a:rPr lang="pt-BR" sz="2500" dirty="0" smtClean="0"/>
              <a:t>The </a:t>
            </a:r>
            <a:r>
              <a:rPr lang="pt-BR" sz="2500" dirty="0" err="1" smtClean="0"/>
              <a:t>Present</a:t>
            </a:r>
            <a:r>
              <a:rPr lang="pt-BR" sz="2500" dirty="0" smtClean="0"/>
              <a:t> </a:t>
            </a:r>
            <a:r>
              <a:rPr lang="pt-BR" sz="2500" dirty="0" err="1" smtClean="0"/>
              <a:t>Continuous</a:t>
            </a:r>
            <a:r>
              <a:rPr lang="pt-BR" sz="2500" dirty="0" smtClean="0"/>
              <a:t> </a:t>
            </a:r>
            <a:r>
              <a:rPr lang="pt-BR" sz="2500" dirty="0" err="1" smtClean="0"/>
              <a:t>is</a:t>
            </a:r>
            <a:r>
              <a:rPr lang="pt-BR" sz="2500" dirty="0" smtClean="0"/>
              <a:t> </a:t>
            </a:r>
            <a:r>
              <a:rPr lang="pt-BR" sz="2500" dirty="0" err="1" smtClean="0"/>
              <a:t>used</a:t>
            </a:r>
            <a:r>
              <a:rPr lang="pt-BR" sz="2500" dirty="0" smtClean="0"/>
              <a:t> </a:t>
            </a:r>
            <a:r>
              <a:rPr lang="pt-BR" sz="2500" dirty="0" err="1" smtClean="0"/>
              <a:t>to</a:t>
            </a:r>
            <a:r>
              <a:rPr lang="pt-BR" sz="2500" dirty="0" smtClean="0"/>
              <a:t> </a:t>
            </a:r>
            <a:r>
              <a:rPr lang="pt-BR" sz="2500" dirty="0" err="1" smtClean="0"/>
              <a:t>describe</a:t>
            </a:r>
            <a:r>
              <a:rPr lang="pt-BR" sz="2500" dirty="0" smtClean="0"/>
              <a:t> </a:t>
            </a:r>
            <a:r>
              <a:rPr lang="pt-BR" sz="2500" dirty="0" err="1" smtClean="0"/>
              <a:t>action</a:t>
            </a:r>
            <a:r>
              <a:rPr lang="pt-BR" sz="2500" dirty="0" smtClean="0"/>
              <a:t> in </a:t>
            </a:r>
            <a:r>
              <a:rPr lang="pt-BR" sz="2500" dirty="0" err="1" smtClean="0"/>
              <a:t>progress</a:t>
            </a:r>
            <a:r>
              <a:rPr lang="pt-BR" sz="2500" dirty="0" smtClean="0"/>
              <a:t> </a:t>
            </a:r>
            <a:r>
              <a:rPr lang="pt-BR" sz="2500" dirty="0" err="1" smtClean="0"/>
              <a:t>at</a:t>
            </a:r>
            <a:r>
              <a:rPr lang="pt-BR" sz="2500" dirty="0" smtClean="0"/>
              <a:t> </a:t>
            </a:r>
            <a:r>
              <a:rPr lang="pt-BR" sz="2500" dirty="0" err="1" smtClean="0"/>
              <a:t>the</a:t>
            </a:r>
            <a:r>
              <a:rPr lang="pt-BR" sz="2500" dirty="0" smtClean="0"/>
              <a:t> time </a:t>
            </a:r>
            <a:r>
              <a:rPr lang="pt-BR" sz="2500" dirty="0" err="1" smtClean="0"/>
              <a:t>of</a:t>
            </a:r>
            <a:r>
              <a:rPr lang="pt-BR" sz="2500" dirty="0" smtClean="0"/>
              <a:t> </a:t>
            </a:r>
            <a:r>
              <a:rPr lang="pt-BR" sz="2500" dirty="0" err="1" smtClean="0"/>
              <a:t>speaking</a:t>
            </a:r>
            <a:r>
              <a:rPr lang="pt-BR" sz="2500" dirty="0" smtClean="0"/>
              <a:t>. It </a:t>
            </a:r>
            <a:r>
              <a:rPr lang="pt-BR" sz="2500" dirty="0" err="1" smtClean="0"/>
              <a:t>can</a:t>
            </a:r>
            <a:r>
              <a:rPr lang="pt-BR" sz="2500" dirty="0" smtClean="0"/>
              <a:t> </a:t>
            </a:r>
            <a:r>
              <a:rPr lang="pt-BR" sz="2500" dirty="0" err="1" smtClean="0"/>
              <a:t>describe</a:t>
            </a:r>
            <a:r>
              <a:rPr lang="pt-BR" sz="2500" dirty="0" smtClean="0"/>
              <a:t> </a:t>
            </a:r>
            <a:r>
              <a:rPr lang="pt-BR" sz="2500" dirty="0" err="1" smtClean="0"/>
              <a:t>temporary</a:t>
            </a:r>
            <a:r>
              <a:rPr lang="pt-BR" sz="2500" dirty="0" smtClean="0"/>
              <a:t> </a:t>
            </a:r>
            <a:r>
              <a:rPr lang="pt-BR" sz="2500" dirty="0" err="1" smtClean="0"/>
              <a:t>actions</a:t>
            </a:r>
            <a:r>
              <a:rPr lang="pt-BR" sz="2500" dirty="0"/>
              <a:t> </a:t>
            </a:r>
            <a:r>
              <a:rPr lang="pt-BR" sz="2500" dirty="0" err="1" smtClean="0"/>
              <a:t>or</a:t>
            </a:r>
            <a:r>
              <a:rPr lang="pt-BR" sz="2500" dirty="0" smtClean="0"/>
              <a:t> </a:t>
            </a:r>
            <a:r>
              <a:rPr lang="pt-BR" sz="2500" dirty="0" err="1" smtClean="0"/>
              <a:t>situations</a:t>
            </a:r>
            <a:r>
              <a:rPr lang="pt-BR" sz="2500" dirty="0" smtClean="0"/>
              <a:t> </a:t>
            </a:r>
            <a:r>
              <a:rPr lang="pt-BR" sz="2500" dirty="0" err="1" smtClean="0"/>
              <a:t>that</a:t>
            </a:r>
            <a:r>
              <a:rPr lang="pt-BR" sz="2500" dirty="0" smtClean="0"/>
              <a:t> are in </a:t>
            </a:r>
            <a:r>
              <a:rPr lang="pt-BR" sz="2500" dirty="0" err="1" smtClean="0"/>
              <a:t>progress</a:t>
            </a:r>
            <a:r>
              <a:rPr lang="pt-BR" sz="2500" dirty="0" smtClean="0"/>
              <a:t> </a:t>
            </a:r>
            <a:r>
              <a:rPr lang="pt-BR" sz="2500" dirty="0" err="1" smtClean="0"/>
              <a:t>around</a:t>
            </a:r>
            <a:r>
              <a:rPr lang="pt-BR" sz="2500" dirty="0" smtClean="0"/>
              <a:t> </a:t>
            </a:r>
            <a:r>
              <a:rPr lang="pt-BR" sz="2500" dirty="0" err="1" smtClean="0"/>
              <a:t>now</a:t>
            </a:r>
            <a:r>
              <a:rPr lang="pt-BR" sz="2500" dirty="0" smtClean="0"/>
              <a:t>, </a:t>
            </a:r>
            <a:r>
              <a:rPr lang="pt-BR" sz="2500" dirty="0" err="1" smtClean="0"/>
              <a:t>but</a:t>
            </a:r>
            <a:r>
              <a:rPr lang="pt-BR" sz="2500" dirty="0" smtClean="0"/>
              <a:t> </a:t>
            </a:r>
            <a:r>
              <a:rPr lang="pt-BR" sz="2500" dirty="0" err="1" smtClean="0"/>
              <a:t>not</a:t>
            </a:r>
            <a:r>
              <a:rPr lang="pt-BR" sz="2500" dirty="0" smtClean="0"/>
              <a:t> </a:t>
            </a:r>
            <a:r>
              <a:rPr lang="pt-BR" sz="2500" dirty="0" err="1" smtClean="0"/>
              <a:t>necessarily</a:t>
            </a:r>
            <a:r>
              <a:rPr lang="pt-BR" sz="2500" dirty="0" smtClean="0"/>
              <a:t> </a:t>
            </a:r>
            <a:r>
              <a:rPr lang="pt-BR" sz="2500" dirty="0" err="1" smtClean="0"/>
              <a:t>right</a:t>
            </a:r>
            <a:r>
              <a:rPr lang="pt-BR" sz="2500" dirty="0" smtClean="0"/>
              <a:t> </a:t>
            </a:r>
            <a:r>
              <a:rPr lang="pt-BR" sz="2500" dirty="0" err="1" smtClean="0"/>
              <a:t>now</a:t>
            </a:r>
            <a:r>
              <a:rPr lang="pt-BR" sz="2500" dirty="0" smtClean="0"/>
              <a:t>.</a:t>
            </a:r>
            <a:br>
              <a:rPr lang="pt-BR" sz="2500" dirty="0" smtClean="0"/>
            </a:br>
            <a:r>
              <a:rPr lang="pt-BR" sz="2500" dirty="0"/>
              <a:t/>
            </a:r>
            <a:br>
              <a:rPr lang="pt-BR" sz="2500" dirty="0"/>
            </a:br>
            <a:r>
              <a:rPr lang="pt-BR" sz="2500" dirty="0" smtClean="0"/>
              <a:t>The </a:t>
            </a:r>
            <a:r>
              <a:rPr lang="pt-BR" sz="2500" dirty="0" err="1" smtClean="0"/>
              <a:t>following</a:t>
            </a:r>
            <a:r>
              <a:rPr lang="pt-BR" sz="2500" dirty="0" smtClean="0"/>
              <a:t> time </a:t>
            </a:r>
            <a:r>
              <a:rPr lang="pt-BR" sz="2500" dirty="0" err="1" smtClean="0"/>
              <a:t>expressions</a:t>
            </a:r>
            <a:r>
              <a:rPr lang="pt-BR" sz="2500" dirty="0" smtClean="0"/>
              <a:t> are </a:t>
            </a:r>
            <a:r>
              <a:rPr lang="pt-BR" sz="2500" dirty="0" err="1" smtClean="0"/>
              <a:t>commonly</a:t>
            </a:r>
            <a:r>
              <a:rPr lang="pt-BR" sz="2500" dirty="0" smtClean="0"/>
              <a:t> </a:t>
            </a:r>
            <a:r>
              <a:rPr lang="pt-BR" sz="2500" dirty="0" err="1" smtClean="0"/>
              <a:t>used</a:t>
            </a:r>
            <a:r>
              <a:rPr lang="pt-BR" sz="2500" dirty="0" smtClean="0"/>
              <a:t> </a:t>
            </a:r>
            <a:r>
              <a:rPr lang="pt-BR" sz="2500" dirty="0" err="1" smtClean="0"/>
              <a:t>with</a:t>
            </a:r>
            <a:r>
              <a:rPr lang="pt-BR" sz="2500" dirty="0" smtClean="0"/>
              <a:t> </a:t>
            </a:r>
            <a:r>
              <a:rPr lang="pt-BR" sz="2500" dirty="0" err="1" smtClean="0"/>
              <a:t>this</a:t>
            </a:r>
            <a:r>
              <a:rPr lang="pt-BR" sz="2500" dirty="0" smtClean="0"/>
              <a:t> tense:</a:t>
            </a:r>
            <a:endParaRPr lang="pt-BR" sz="2500" dirty="0"/>
          </a:p>
        </p:txBody>
      </p:sp>
      <p:sp>
        <p:nvSpPr>
          <p:cNvPr id="3" name="Espaço Reservado para Texto 2"/>
          <p:cNvSpPr>
            <a:spLocks noGrp="1"/>
          </p:cNvSpPr>
          <p:nvPr>
            <p:ph type="body" idx="1"/>
          </p:nvPr>
        </p:nvSpPr>
        <p:spPr>
          <a:xfrm>
            <a:off x="6818285" y="1030311"/>
            <a:ext cx="3757545" cy="4997002"/>
          </a:xfrm>
        </p:spPr>
        <p:txBody>
          <a:bodyPr>
            <a:normAutofit lnSpcReduction="10000"/>
          </a:bodyPr>
          <a:lstStyle/>
          <a:p>
            <a:r>
              <a:rPr lang="pt-BR" dirty="0" smtClean="0"/>
              <a:t>(</a:t>
            </a:r>
            <a:r>
              <a:rPr lang="pt-BR" dirty="0" err="1" smtClean="0"/>
              <a:t>Right</a:t>
            </a:r>
            <a:r>
              <a:rPr lang="pt-BR" dirty="0" smtClean="0"/>
              <a:t>) </a:t>
            </a:r>
            <a:r>
              <a:rPr lang="pt-BR" dirty="0" err="1" smtClean="0"/>
              <a:t>now</a:t>
            </a:r>
            <a:endParaRPr lang="pt-BR" dirty="0" smtClean="0"/>
          </a:p>
          <a:p>
            <a:r>
              <a:rPr lang="pt-BR" dirty="0" err="1" smtClean="0"/>
              <a:t>Today</a:t>
            </a:r>
            <a:endParaRPr lang="pt-BR" dirty="0" smtClean="0"/>
          </a:p>
          <a:p>
            <a:r>
              <a:rPr lang="pt-BR" dirty="0" err="1" smtClean="0"/>
              <a:t>This</a:t>
            </a:r>
            <a:r>
              <a:rPr lang="pt-BR" dirty="0" smtClean="0"/>
              <a:t> </a:t>
            </a:r>
            <a:r>
              <a:rPr lang="pt-BR" dirty="0" err="1" smtClean="0"/>
              <a:t>morning</a:t>
            </a:r>
            <a:endParaRPr lang="pt-BR" dirty="0" smtClean="0"/>
          </a:p>
          <a:p>
            <a:r>
              <a:rPr lang="pt-BR" dirty="0" err="1" smtClean="0"/>
              <a:t>This</a:t>
            </a:r>
            <a:r>
              <a:rPr lang="pt-BR" dirty="0" smtClean="0"/>
              <a:t> </a:t>
            </a:r>
            <a:r>
              <a:rPr lang="pt-BR" dirty="0" err="1" smtClean="0"/>
              <a:t>week</a:t>
            </a:r>
            <a:endParaRPr lang="pt-BR" dirty="0" smtClean="0"/>
          </a:p>
          <a:p>
            <a:r>
              <a:rPr lang="pt-BR" dirty="0" err="1" smtClean="0"/>
              <a:t>This</a:t>
            </a:r>
            <a:r>
              <a:rPr lang="pt-BR" dirty="0" smtClean="0"/>
              <a:t> </a:t>
            </a:r>
            <a:r>
              <a:rPr lang="pt-BR" dirty="0" err="1" smtClean="0"/>
              <a:t>month</a:t>
            </a:r>
            <a:endParaRPr lang="pt-BR" dirty="0" smtClean="0"/>
          </a:p>
          <a:p>
            <a:r>
              <a:rPr lang="pt-BR" dirty="0" err="1" smtClean="0"/>
              <a:t>This</a:t>
            </a:r>
            <a:r>
              <a:rPr lang="pt-BR" dirty="0" smtClean="0"/>
              <a:t> </a:t>
            </a:r>
            <a:r>
              <a:rPr lang="pt-BR" dirty="0" err="1" smtClean="0"/>
              <a:t>year</a:t>
            </a:r>
            <a:endParaRPr lang="pt-BR" dirty="0" smtClean="0"/>
          </a:p>
          <a:p>
            <a:r>
              <a:rPr lang="pt-BR" dirty="0" err="1" smtClean="0"/>
              <a:t>This</a:t>
            </a:r>
            <a:r>
              <a:rPr lang="pt-BR" dirty="0" smtClean="0"/>
              <a:t> </a:t>
            </a:r>
            <a:r>
              <a:rPr lang="pt-BR" dirty="0" err="1" smtClean="0"/>
              <a:t>semester</a:t>
            </a:r>
            <a:endParaRPr lang="pt-BR" dirty="0" smtClean="0"/>
          </a:p>
          <a:p>
            <a:r>
              <a:rPr lang="pt-BR" dirty="0" err="1" smtClean="0"/>
              <a:t>This</a:t>
            </a:r>
            <a:r>
              <a:rPr lang="pt-BR" dirty="0" smtClean="0"/>
              <a:t> </a:t>
            </a:r>
            <a:r>
              <a:rPr lang="pt-BR" dirty="0" err="1" smtClean="0"/>
              <a:t>season</a:t>
            </a:r>
            <a:endParaRPr lang="pt-BR" dirty="0" smtClean="0"/>
          </a:p>
          <a:p>
            <a:r>
              <a:rPr lang="pt-BR" dirty="0" err="1" smtClean="0"/>
              <a:t>These</a:t>
            </a:r>
            <a:r>
              <a:rPr lang="pt-BR" dirty="0" smtClean="0"/>
              <a:t> </a:t>
            </a:r>
            <a:r>
              <a:rPr lang="pt-BR" dirty="0" err="1" smtClean="0"/>
              <a:t>days</a:t>
            </a:r>
            <a:r>
              <a:rPr lang="pt-BR" dirty="0" smtClean="0"/>
              <a:t>, etc.</a:t>
            </a:r>
          </a:p>
          <a:p>
            <a:endParaRPr lang="pt-BR" dirty="0"/>
          </a:p>
          <a:p>
            <a:r>
              <a:rPr lang="pt-BR" dirty="0" smtClean="0"/>
              <a:t>Ex. I </a:t>
            </a:r>
            <a:r>
              <a:rPr lang="pt-BR" dirty="0" err="1" smtClean="0"/>
              <a:t>am</a:t>
            </a:r>
            <a:r>
              <a:rPr lang="pt-BR" dirty="0" smtClean="0"/>
              <a:t> </a:t>
            </a:r>
            <a:r>
              <a:rPr lang="pt-BR" dirty="0" err="1" smtClean="0"/>
              <a:t>playing</a:t>
            </a:r>
            <a:r>
              <a:rPr lang="pt-BR" dirty="0" smtClean="0"/>
              <a:t> a game </a:t>
            </a:r>
            <a:r>
              <a:rPr lang="pt-BR" dirty="0" err="1" smtClean="0"/>
              <a:t>right</a:t>
            </a:r>
            <a:r>
              <a:rPr lang="pt-BR" dirty="0" smtClean="0"/>
              <a:t> </a:t>
            </a:r>
            <a:r>
              <a:rPr lang="pt-BR" dirty="0" err="1" smtClean="0"/>
              <a:t>now</a:t>
            </a:r>
            <a:r>
              <a:rPr lang="pt-BR" dirty="0" smtClean="0"/>
              <a:t>.</a:t>
            </a:r>
            <a:endParaRPr lang="pt-BR" dirty="0"/>
          </a:p>
        </p:txBody>
      </p:sp>
    </p:spTree>
    <p:extLst>
      <p:ext uri="{BB962C8B-B14F-4D97-AF65-F5344CB8AC3E}">
        <p14:creationId xmlns:p14="http://schemas.microsoft.com/office/powerpoint/2010/main" val="3974099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96623" y="901522"/>
            <a:ext cx="9792087" cy="4378816"/>
          </a:xfrm>
        </p:spPr>
        <p:txBody>
          <a:bodyPr/>
          <a:lstStyle/>
          <a:p>
            <a:pPr algn="ctr"/>
            <a:r>
              <a:rPr lang="pt-BR" sz="4500" dirty="0" smtClean="0"/>
              <a:t>CHOOSE THE BEST SENTENCE:</a:t>
            </a:r>
            <a:br>
              <a:rPr lang="pt-BR" sz="4500" dirty="0" smtClean="0"/>
            </a:br>
            <a:r>
              <a:rPr lang="pt-BR" sz="4500" dirty="0" smtClean="0"/>
              <a:t/>
            </a:r>
            <a:br>
              <a:rPr lang="pt-BR" sz="4500" dirty="0" smtClean="0"/>
            </a:br>
            <a:r>
              <a:rPr lang="pt-BR" sz="4500" dirty="0" smtClean="0"/>
              <a:t>1. A. </a:t>
            </a:r>
            <a:r>
              <a:rPr lang="pt-BR" sz="4500" dirty="0" err="1" smtClean="0"/>
              <a:t>What</a:t>
            </a:r>
            <a:r>
              <a:rPr lang="pt-BR" sz="4500" dirty="0" smtClean="0"/>
              <a:t> are </a:t>
            </a:r>
            <a:r>
              <a:rPr lang="pt-BR" sz="4500" dirty="0" err="1" smtClean="0"/>
              <a:t>you</a:t>
            </a:r>
            <a:r>
              <a:rPr lang="pt-BR" sz="4500" dirty="0" smtClean="0"/>
              <a:t> </a:t>
            </a:r>
            <a:r>
              <a:rPr lang="pt-BR" sz="4500" dirty="0" err="1" smtClean="0"/>
              <a:t>doing</a:t>
            </a:r>
            <a:r>
              <a:rPr lang="pt-BR" sz="4500" dirty="0" smtClean="0"/>
              <a:t> </a:t>
            </a:r>
            <a:r>
              <a:rPr lang="pt-BR" sz="4500" dirty="0" err="1" smtClean="0"/>
              <a:t>right</a:t>
            </a:r>
            <a:r>
              <a:rPr lang="pt-BR" sz="4500" dirty="0" smtClean="0"/>
              <a:t> </a:t>
            </a:r>
            <a:r>
              <a:rPr lang="pt-BR" sz="4500" dirty="0" err="1" smtClean="0"/>
              <a:t>now</a:t>
            </a:r>
            <a:r>
              <a:rPr lang="pt-BR" sz="4500" dirty="0" smtClean="0"/>
              <a:t>?</a:t>
            </a:r>
            <a:br>
              <a:rPr lang="pt-BR" sz="4500" dirty="0" smtClean="0"/>
            </a:br>
            <a:r>
              <a:rPr lang="pt-BR" sz="4500" dirty="0" smtClean="0"/>
              <a:t/>
            </a:r>
            <a:br>
              <a:rPr lang="pt-BR" sz="4500" dirty="0" smtClean="0"/>
            </a:br>
            <a:r>
              <a:rPr lang="pt-BR" sz="4500" dirty="0" smtClean="0"/>
              <a:t>B. </a:t>
            </a:r>
            <a:r>
              <a:rPr lang="pt-BR" sz="4500" dirty="0" err="1" smtClean="0"/>
              <a:t>What</a:t>
            </a:r>
            <a:r>
              <a:rPr lang="pt-BR" sz="4500" dirty="0" smtClean="0"/>
              <a:t> do </a:t>
            </a:r>
            <a:r>
              <a:rPr lang="pt-BR" sz="4500" dirty="0" err="1" smtClean="0"/>
              <a:t>you</a:t>
            </a:r>
            <a:r>
              <a:rPr lang="pt-BR" sz="4500" dirty="0" smtClean="0"/>
              <a:t> do </a:t>
            </a:r>
            <a:r>
              <a:rPr lang="pt-BR" sz="4500" dirty="0" err="1" smtClean="0"/>
              <a:t>right</a:t>
            </a:r>
            <a:r>
              <a:rPr lang="pt-BR" sz="4500" dirty="0" smtClean="0"/>
              <a:t> </a:t>
            </a:r>
            <a:r>
              <a:rPr lang="pt-BR" sz="4500" dirty="0" err="1" smtClean="0"/>
              <a:t>now</a:t>
            </a:r>
            <a:r>
              <a:rPr lang="pt-BR" sz="4500" dirty="0" smtClean="0"/>
              <a:t>?</a:t>
            </a:r>
            <a:endParaRPr lang="pt-BR" sz="4500" dirty="0"/>
          </a:p>
        </p:txBody>
      </p:sp>
    </p:spTree>
    <p:extLst>
      <p:ext uri="{BB962C8B-B14F-4D97-AF65-F5344CB8AC3E}">
        <p14:creationId xmlns:p14="http://schemas.microsoft.com/office/powerpoint/2010/main" val="1555355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73896" y="1352282"/>
            <a:ext cx="9573146" cy="3631161"/>
          </a:xfrm>
        </p:spPr>
        <p:txBody>
          <a:bodyPr/>
          <a:lstStyle/>
          <a:p>
            <a:pPr algn="ctr"/>
            <a:r>
              <a:rPr lang="pt-BR" sz="4500" dirty="0" smtClean="0"/>
              <a:t/>
            </a:r>
            <a:br>
              <a:rPr lang="pt-BR" sz="4500" dirty="0" smtClean="0"/>
            </a:br>
            <a:r>
              <a:rPr lang="pt-BR" sz="4500" dirty="0" smtClean="0"/>
              <a:t>2. A. </a:t>
            </a:r>
            <a:r>
              <a:rPr lang="pt-BR" sz="4500" dirty="0" err="1" smtClean="0"/>
              <a:t>What</a:t>
            </a:r>
            <a:r>
              <a:rPr lang="pt-BR" sz="4500" dirty="0" smtClean="0"/>
              <a:t> do </a:t>
            </a:r>
            <a:r>
              <a:rPr lang="pt-BR" sz="4500" dirty="0" err="1" smtClean="0"/>
              <a:t>you</a:t>
            </a:r>
            <a:r>
              <a:rPr lang="pt-BR" sz="4500" dirty="0" smtClean="0"/>
              <a:t> </a:t>
            </a:r>
            <a:r>
              <a:rPr lang="pt-BR" sz="4500" dirty="0" err="1" smtClean="0"/>
              <a:t>usually</a:t>
            </a:r>
            <a:r>
              <a:rPr lang="pt-BR" sz="4500" dirty="0" smtClean="0"/>
              <a:t> do </a:t>
            </a:r>
            <a:r>
              <a:rPr lang="pt-BR" sz="4500" dirty="0" err="1" smtClean="0"/>
              <a:t>after</a:t>
            </a:r>
            <a:r>
              <a:rPr lang="pt-BR" sz="4500" dirty="0" smtClean="0"/>
              <a:t> </a:t>
            </a:r>
            <a:r>
              <a:rPr lang="pt-BR" sz="4500" dirty="0" err="1" smtClean="0"/>
              <a:t>work</a:t>
            </a:r>
            <a:r>
              <a:rPr lang="pt-BR" sz="4500" dirty="0" smtClean="0"/>
              <a:t>?</a:t>
            </a:r>
            <a:br>
              <a:rPr lang="pt-BR" sz="4500" dirty="0" smtClean="0"/>
            </a:br>
            <a:r>
              <a:rPr lang="pt-BR" sz="4500" dirty="0" smtClean="0"/>
              <a:t/>
            </a:r>
            <a:br>
              <a:rPr lang="pt-BR" sz="4500" dirty="0" smtClean="0"/>
            </a:br>
            <a:r>
              <a:rPr lang="pt-BR" sz="4500" dirty="0" smtClean="0"/>
              <a:t>B. </a:t>
            </a:r>
            <a:r>
              <a:rPr lang="pt-BR" sz="4500" dirty="0" err="1" smtClean="0"/>
              <a:t>What</a:t>
            </a:r>
            <a:r>
              <a:rPr lang="pt-BR" sz="4500" dirty="0" smtClean="0"/>
              <a:t> are </a:t>
            </a:r>
            <a:r>
              <a:rPr lang="pt-BR" sz="4500" dirty="0" err="1" smtClean="0"/>
              <a:t>you</a:t>
            </a:r>
            <a:r>
              <a:rPr lang="pt-BR" sz="4500" dirty="0" smtClean="0"/>
              <a:t> </a:t>
            </a:r>
            <a:r>
              <a:rPr lang="pt-BR" sz="4500" dirty="0" err="1" smtClean="0"/>
              <a:t>usually</a:t>
            </a:r>
            <a:r>
              <a:rPr lang="pt-BR" sz="4500" dirty="0" smtClean="0"/>
              <a:t> </a:t>
            </a:r>
            <a:r>
              <a:rPr lang="pt-BR" sz="4500" dirty="0" err="1" smtClean="0"/>
              <a:t>doing</a:t>
            </a:r>
            <a:r>
              <a:rPr lang="pt-BR" sz="4500" dirty="0" smtClean="0"/>
              <a:t> </a:t>
            </a:r>
            <a:r>
              <a:rPr lang="pt-BR" sz="4500" dirty="0" err="1" smtClean="0"/>
              <a:t>after</a:t>
            </a:r>
            <a:r>
              <a:rPr lang="pt-BR" sz="4500" dirty="0" smtClean="0"/>
              <a:t> </a:t>
            </a:r>
            <a:r>
              <a:rPr lang="pt-BR" sz="4500" dirty="0" err="1" smtClean="0"/>
              <a:t>work</a:t>
            </a:r>
            <a:r>
              <a:rPr lang="pt-BR" sz="4500" dirty="0" smtClean="0"/>
              <a:t>?</a:t>
            </a:r>
            <a:endParaRPr lang="pt-BR" sz="4500" dirty="0"/>
          </a:p>
        </p:txBody>
      </p:sp>
    </p:spTree>
    <p:extLst>
      <p:ext uri="{BB962C8B-B14F-4D97-AF65-F5344CB8AC3E}">
        <p14:creationId xmlns:p14="http://schemas.microsoft.com/office/powerpoint/2010/main" val="49933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31474" y="1430032"/>
            <a:ext cx="8825658" cy="2677648"/>
          </a:xfrm>
        </p:spPr>
        <p:txBody>
          <a:bodyPr/>
          <a:lstStyle/>
          <a:p>
            <a:pPr algn="ctr"/>
            <a:r>
              <a:rPr lang="pt-BR" sz="4500" dirty="0" smtClean="0"/>
              <a:t>3. A. </a:t>
            </a:r>
            <a:r>
              <a:rPr lang="pt-BR" sz="4500" dirty="0" err="1" smtClean="0"/>
              <a:t>I’m</a:t>
            </a:r>
            <a:r>
              <a:rPr lang="pt-BR" sz="4500" dirty="0" smtClean="0"/>
              <a:t> </a:t>
            </a:r>
            <a:r>
              <a:rPr lang="pt-BR" sz="4500" dirty="0" err="1" smtClean="0"/>
              <a:t>working</a:t>
            </a:r>
            <a:r>
              <a:rPr lang="pt-BR" sz="4500" dirty="0" smtClean="0"/>
              <a:t> late </a:t>
            </a:r>
            <a:r>
              <a:rPr lang="pt-BR" sz="4500" dirty="0" err="1" smtClean="0"/>
              <a:t>today</a:t>
            </a:r>
            <a:r>
              <a:rPr lang="pt-BR" sz="4500" dirty="0" smtClean="0"/>
              <a:t>.</a:t>
            </a:r>
            <a:br>
              <a:rPr lang="pt-BR" sz="4500" dirty="0" smtClean="0"/>
            </a:br>
            <a:r>
              <a:rPr lang="pt-BR" sz="4500" dirty="0" smtClean="0"/>
              <a:t/>
            </a:r>
            <a:br>
              <a:rPr lang="pt-BR" sz="4500" dirty="0" smtClean="0"/>
            </a:br>
            <a:r>
              <a:rPr lang="pt-BR" sz="4500" dirty="0" smtClean="0"/>
              <a:t>B. I </a:t>
            </a:r>
            <a:r>
              <a:rPr lang="pt-BR" sz="4500" dirty="0" err="1" smtClean="0"/>
              <a:t>work</a:t>
            </a:r>
            <a:r>
              <a:rPr lang="pt-BR" sz="4500" dirty="0" smtClean="0"/>
              <a:t> late </a:t>
            </a:r>
            <a:r>
              <a:rPr lang="pt-BR" sz="4500" dirty="0" err="1" smtClean="0"/>
              <a:t>today</a:t>
            </a:r>
            <a:r>
              <a:rPr lang="pt-BR" sz="4500" dirty="0" smtClean="0"/>
              <a:t>.</a:t>
            </a:r>
            <a:endParaRPr lang="pt-BR" sz="4500" dirty="0"/>
          </a:p>
        </p:txBody>
      </p:sp>
    </p:spTree>
    <p:extLst>
      <p:ext uri="{BB962C8B-B14F-4D97-AF65-F5344CB8AC3E}">
        <p14:creationId xmlns:p14="http://schemas.microsoft.com/office/powerpoint/2010/main" val="1499504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57231" y="1855034"/>
            <a:ext cx="8825658" cy="2677648"/>
          </a:xfrm>
        </p:spPr>
        <p:txBody>
          <a:bodyPr/>
          <a:lstStyle/>
          <a:p>
            <a:pPr algn="ctr"/>
            <a:r>
              <a:rPr lang="pt-BR" sz="4500" dirty="0" smtClean="0"/>
              <a:t>4. A. </a:t>
            </a:r>
            <a:r>
              <a:rPr lang="pt-BR" sz="4500" dirty="0" err="1" smtClean="0"/>
              <a:t>He’s</a:t>
            </a:r>
            <a:r>
              <a:rPr lang="pt-BR" sz="4500" dirty="0" smtClean="0"/>
              <a:t> smoking a </a:t>
            </a:r>
            <a:r>
              <a:rPr lang="pt-BR" sz="4500" dirty="0" err="1" smtClean="0"/>
              <a:t>lot</a:t>
            </a:r>
            <a:r>
              <a:rPr lang="pt-BR" sz="4500" dirty="0" smtClean="0"/>
              <a:t> </a:t>
            </a:r>
            <a:r>
              <a:rPr lang="pt-BR" sz="4500" dirty="0" err="1" smtClean="0"/>
              <a:t>these</a:t>
            </a:r>
            <a:r>
              <a:rPr lang="pt-BR" sz="4500" dirty="0" smtClean="0"/>
              <a:t> </a:t>
            </a:r>
            <a:r>
              <a:rPr lang="pt-BR" sz="4500" dirty="0" err="1" smtClean="0"/>
              <a:t>days</a:t>
            </a:r>
            <a:r>
              <a:rPr lang="pt-BR" sz="4500" dirty="0" smtClean="0"/>
              <a:t>!</a:t>
            </a:r>
            <a:br>
              <a:rPr lang="pt-BR" sz="4500" dirty="0" smtClean="0"/>
            </a:br>
            <a:r>
              <a:rPr lang="pt-BR" sz="4500" dirty="0" smtClean="0"/>
              <a:t/>
            </a:r>
            <a:br>
              <a:rPr lang="pt-BR" sz="4500" dirty="0" smtClean="0"/>
            </a:br>
            <a:r>
              <a:rPr lang="pt-BR" sz="4500" dirty="0" smtClean="0"/>
              <a:t>B. He </a:t>
            </a:r>
            <a:r>
              <a:rPr lang="pt-BR" sz="4500" dirty="0" err="1" smtClean="0"/>
              <a:t>smokes</a:t>
            </a:r>
            <a:r>
              <a:rPr lang="pt-BR" sz="4500" dirty="0" smtClean="0"/>
              <a:t> a </a:t>
            </a:r>
            <a:r>
              <a:rPr lang="pt-BR" sz="4500" dirty="0" err="1" smtClean="0"/>
              <a:t>lot</a:t>
            </a:r>
            <a:r>
              <a:rPr lang="pt-BR" sz="4500" dirty="0" smtClean="0"/>
              <a:t> </a:t>
            </a:r>
            <a:r>
              <a:rPr lang="pt-BR" sz="4500" dirty="0" err="1" smtClean="0"/>
              <a:t>these</a:t>
            </a:r>
            <a:r>
              <a:rPr lang="pt-BR" sz="4500" dirty="0" smtClean="0"/>
              <a:t> </a:t>
            </a:r>
            <a:r>
              <a:rPr lang="pt-BR" sz="4500" dirty="0" err="1" smtClean="0"/>
              <a:t>days</a:t>
            </a:r>
            <a:r>
              <a:rPr lang="pt-BR" sz="4500" dirty="0"/>
              <a:t>!</a:t>
            </a:r>
          </a:p>
        </p:txBody>
      </p:sp>
    </p:spTree>
    <p:extLst>
      <p:ext uri="{BB962C8B-B14F-4D97-AF65-F5344CB8AC3E}">
        <p14:creationId xmlns:p14="http://schemas.microsoft.com/office/powerpoint/2010/main" val="211662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51168" y="2048217"/>
            <a:ext cx="9341327" cy="2677648"/>
          </a:xfrm>
        </p:spPr>
        <p:txBody>
          <a:bodyPr/>
          <a:lstStyle/>
          <a:p>
            <a:pPr algn="ctr"/>
            <a:r>
              <a:rPr lang="pt-BR" sz="4500" dirty="0" smtClean="0"/>
              <a:t>5. A. I </a:t>
            </a:r>
            <a:r>
              <a:rPr lang="pt-BR" sz="4500" dirty="0" err="1" smtClean="0"/>
              <a:t>always</a:t>
            </a:r>
            <a:r>
              <a:rPr lang="pt-BR" sz="4500" dirty="0" smtClean="0"/>
              <a:t> </a:t>
            </a:r>
            <a:r>
              <a:rPr lang="pt-BR" sz="4500" dirty="0" err="1" smtClean="0"/>
              <a:t>exercise</a:t>
            </a:r>
            <a:r>
              <a:rPr lang="pt-BR" sz="4500" dirty="0" smtClean="0"/>
              <a:t> </a:t>
            </a:r>
            <a:r>
              <a:rPr lang="pt-BR" sz="4500" dirty="0" err="1" smtClean="0"/>
              <a:t>at</a:t>
            </a:r>
            <a:r>
              <a:rPr lang="pt-BR" sz="4500" dirty="0" smtClean="0"/>
              <a:t> </a:t>
            </a:r>
            <a:r>
              <a:rPr lang="pt-BR" sz="4500" dirty="0" err="1" smtClean="0"/>
              <a:t>the</a:t>
            </a:r>
            <a:r>
              <a:rPr lang="pt-BR" sz="4500" dirty="0" smtClean="0"/>
              <a:t> </a:t>
            </a:r>
            <a:r>
              <a:rPr lang="pt-BR" sz="4500" dirty="0" err="1" smtClean="0"/>
              <a:t>gym</a:t>
            </a:r>
            <a:r>
              <a:rPr lang="pt-BR" sz="4500" dirty="0" smtClean="0"/>
              <a:t>.</a:t>
            </a:r>
            <a:br>
              <a:rPr lang="pt-BR" sz="4500" dirty="0" smtClean="0"/>
            </a:br>
            <a:r>
              <a:rPr lang="pt-BR" sz="4500" dirty="0" smtClean="0"/>
              <a:t/>
            </a:r>
            <a:br>
              <a:rPr lang="pt-BR" sz="4500" dirty="0" smtClean="0"/>
            </a:br>
            <a:r>
              <a:rPr lang="pt-BR" sz="4500" dirty="0" smtClean="0"/>
              <a:t>B. I </a:t>
            </a:r>
            <a:r>
              <a:rPr lang="pt-BR" sz="4500" dirty="0" err="1" smtClean="0"/>
              <a:t>am</a:t>
            </a:r>
            <a:r>
              <a:rPr lang="pt-BR" sz="4500" dirty="0" smtClean="0"/>
              <a:t> </a:t>
            </a:r>
            <a:r>
              <a:rPr lang="pt-BR" sz="4500" dirty="0" err="1" smtClean="0"/>
              <a:t>always</a:t>
            </a:r>
            <a:r>
              <a:rPr lang="pt-BR" sz="4500" dirty="0" smtClean="0"/>
              <a:t> </a:t>
            </a:r>
            <a:r>
              <a:rPr lang="pt-BR" sz="4500" dirty="0" err="1" smtClean="0"/>
              <a:t>exercising</a:t>
            </a:r>
            <a:r>
              <a:rPr lang="pt-BR" sz="4500" dirty="0" smtClean="0"/>
              <a:t> </a:t>
            </a:r>
            <a:r>
              <a:rPr lang="pt-BR" sz="4500" dirty="0" err="1" smtClean="0"/>
              <a:t>at</a:t>
            </a:r>
            <a:r>
              <a:rPr lang="pt-BR" sz="4500" dirty="0" smtClean="0"/>
              <a:t> </a:t>
            </a:r>
            <a:r>
              <a:rPr lang="pt-BR" sz="4500" dirty="0" err="1" smtClean="0"/>
              <a:t>the</a:t>
            </a:r>
            <a:r>
              <a:rPr lang="pt-BR" sz="4500" dirty="0" smtClean="0"/>
              <a:t> </a:t>
            </a:r>
            <a:r>
              <a:rPr lang="pt-BR" sz="4500" dirty="0" err="1" smtClean="0"/>
              <a:t>gym</a:t>
            </a:r>
            <a:r>
              <a:rPr lang="pt-BR" sz="4500" dirty="0" smtClean="0"/>
              <a:t>.</a:t>
            </a:r>
            <a:endParaRPr lang="pt-BR" sz="4500" dirty="0"/>
          </a:p>
        </p:txBody>
      </p:sp>
    </p:spTree>
    <p:extLst>
      <p:ext uri="{BB962C8B-B14F-4D97-AF65-F5344CB8AC3E}">
        <p14:creationId xmlns:p14="http://schemas.microsoft.com/office/powerpoint/2010/main" val="13820143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1743</TotalTime>
  <Words>393</Words>
  <Application>Microsoft Office PowerPoint</Application>
  <PresentationFormat>Широкоэкранный</PresentationFormat>
  <Paragraphs>52</Paragraphs>
  <Slides>29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29</vt:i4>
      </vt:variant>
    </vt:vector>
  </HeadingPairs>
  <TitlesOfParts>
    <vt:vector size="33" baseType="lpstr">
      <vt:lpstr>Arial</vt:lpstr>
      <vt:lpstr>Century Gothic</vt:lpstr>
      <vt:lpstr>Wingdings 3</vt:lpstr>
      <vt:lpstr>Ион</vt:lpstr>
      <vt:lpstr>English tenses</vt:lpstr>
      <vt:lpstr>Present Simple or  Present Progressive</vt:lpstr>
      <vt:lpstr>The Present Simple is used to talk about a present habit or routine. We use it for present situations that are not temporary.   The following time expressions are commonly used with this tense:</vt:lpstr>
      <vt:lpstr>The Present Continuous is used to describe action in progress at the time of speaking. It can describe temporary actions or situations that are in progress around now, but not necessarily right now.  The following time expressions are commonly used with this tense:</vt:lpstr>
      <vt:lpstr>CHOOSE THE BEST SENTENCE:  1. A. What are you doing right now?  B. What do you do right now?</vt:lpstr>
      <vt:lpstr> 2. A. What do you usually do after work?  B. What are you usually doing after work?</vt:lpstr>
      <vt:lpstr>3. A. I’m working late today.  B. I work late today.</vt:lpstr>
      <vt:lpstr>4. A. He’s smoking a lot these days!  B. He smokes a lot these days!</vt:lpstr>
      <vt:lpstr>5. A. I always exercise at the gym.  B. I am always exercising at the gym.</vt:lpstr>
      <vt:lpstr>6. A. He is watching football once in a while.  B. He watches football once in a while.</vt:lpstr>
      <vt:lpstr>7. A. I’m learing Spanish this year.  B. I learn Spanish this year.</vt:lpstr>
      <vt:lpstr>8. A. She is generally being in a good mood.  B. She is generally in a good mood.</vt:lpstr>
      <vt:lpstr>9. A. She’s living in her sister’s apartment this semester.  B. She lives in her sister’s apartment this semester.</vt:lpstr>
      <vt:lpstr>10. A. I’m teaching at the new high school this month.  B. I teach at the new high school this month.</vt:lpstr>
      <vt:lpstr>11. A. I never check my email on the weekend.  B. I am never checking my email on the weekend.</vt:lpstr>
      <vt:lpstr>12. A. Bernard plays tennis this morning.  B. Bernard is playing tennis this morning.</vt:lpstr>
      <vt:lpstr>13. A. Anna drives to work every day.  B. Anna is driving to work every day.</vt:lpstr>
      <vt:lpstr>14. A. I hardly ever read the newspaper.  B. I am hardly ever reading the newspaper.</vt:lpstr>
      <vt:lpstr>15. A. Are you often going swimming?  B. Do you often go swimming? </vt:lpstr>
      <vt:lpstr>16. A. I go to the gym a lot these days.  B. I am going to the gym a lot these days.</vt:lpstr>
      <vt:lpstr>17. A. I am frequently practicing guitar.   B. I frequently practice guitar.</vt:lpstr>
      <vt:lpstr>18. A. They are generally eating dinner with their parents.  B. They generally eat dinner with their parents.</vt:lpstr>
      <vt:lpstr>19. A. Gabriel is doing his homework right now.  B. Gabriel does his homework right now.</vt:lpstr>
      <vt:lpstr>20. A. Are they always waking up at 7 am?  B. Do they always wake up at 7 am?</vt:lpstr>
      <vt:lpstr>21. A. This summer I am learning to swim.  B. This summer I learn to swim.</vt:lpstr>
      <vt:lpstr>22. A. He never buys books.  B. He is never buying books.</vt:lpstr>
      <vt:lpstr>23. A. This semester she is studying really hard.  B. This semester she studies hard.</vt:lpstr>
      <vt:lpstr>24. A. This month I take the bus.  B. This month I am taking the bus.</vt:lpstr>
      <vt:lpstr>25. A. Is she usually calling after work?  B. Does she usually call after 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 Simple or  Present Progressive</dc:title>
  <dc:creator>Hilary</dc:creator>
  <cp:lastModifiedBy>admin</cp:lastModifiedBy>
  <cp:revision>13</cp:revision>
  <dcterms:created xsi:type="dcterms:W3CDTF">2014-02-06T15:40:39Z</dcterms:created>
  <dcterms:modified xsi:type="dcterms:W3CDTF">2016-10-14T13:07:57Z</dcterms:modified>
</cp:coreProperties>
</file>