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5"/>
  </p:handoutMasterIdLst>
  <p:sldIdLst>
    <p:sldId id="257" r:id="rId2"/>
    <p:sldId id="267" r:id="rId3"/>
    <p:sldId id="258" r:id="rId4"/>
    <p:sldId id="259" r:id="rId5"/>
    <p:sldId id="260" r:id="rId6"/>
    <p:sldId id="261" r:id="rId7"/>
    <p:sldId id="266" r:id="rId8"/>
    <p:sldId id="268" r:id="rId9"/>
    <p:sldId id="264" r:id="rId10"/>
    <p:sldId id="263" r:id="rId11"/>
    <p:sldId id="262" r:id="rId12"/>
    <p:sldId id="269"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C92851-FF09-4D55-802E-B5173BA62381}"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ru-RU"/>
        </a:p>
      </dgm:t>
    </dgm:pt>
    <dgm:pt modelId="{511995FC-7B64-4702-BF8E-576E12FBFA6F}">
      <dgm:prSet phldrT="[Текст]"/>
      <dgm:spPr/>
      <dgm:t>
        <a:bodyPr/>
        <a:lstStyle/>
        <a:p>
          <a:r>
            <a:rPr lang="ru-RU" b="1" i="0" dirty="0" err="1" smtClean="0">
              <a:latin typeface="Times New Roman" pitchFamily="18" charset="0"/>
              <a:cs typeface="Times New Roman" pitchFamily="18" charset="0"/>
            </a:rPr>
            <a:t>Мәліметтерді компьютерлік</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өңдеудің бағдарламалық және техникалық құралдарын, электрондық құжат үлгілері </a:t>
          </a:r>
          <a:r>
            <a:rPr lang="ru-RU" b="1" i="0" dirty="0" smtClean="0">
              <a:latin typeface="Times New Roman" pitchFamily="18" charset="0"/>
              <a:cs typeface="Times New Roman" pitchFamily="18" charset="0"/>
            </a:rPr>
            <a:t>мен </a:t>
          </a:r>
          <a:r>
            <a:rPr lang="ru-RU" b="1" i="0" dirty="0" err="1" smtClean="0">
              <a:latin typeface="Times New Roman" pitchFamily="18" charset="0"/>
              <a:cs typeface="Times New Roman" pitchFamily="18" charset="0"/>
            </a:rPr>
            <a:t>электрондық почтаны</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басқарудың автоматтандырылған жүйесін қолдану</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F7D6FA14-3486-468F-9E21-F8E9D2A6EA74}" type="parTrans" cxnId="{E600D6C0-CA28-4C85-B24C-4A9C87FFC898}">
      <dgm:prSet/>
      <dgm:spPr/>
      <dgm:t>
        <a:bodyPr/>
        <a:lstStyle/>
        <a:p>
          <a:endParaRPr lang="ru-RU"/>
        </a:p>
      </dgm:t>
    </dgm:pt>
    <dgm:pt modelId="{6880DE88-FB24-48AA-A385-82EA9B83549A}" type="sibTrans" cxnId="{E600D6C0-CA28-4C85-B24C-4A9C87FFC898}">
      <dgm:prSet/>
      <dgm:spPr/>
      <dgm:t>
        <a:bodyPr/>
        <a:lstStyle/>
        <a:p>
          <a:endParaRPr lang="ru-RU"/>
        </a:p>
      </dgm:t>
    </dgm:pt>
    <dgm:pt modelId="{BD379CAB-E091-45F3-9731-53FC93DF3DA2}">
      <dgm:prSet phldrT="[Текст]" custT="1"/>
      <dgm:spPr/>
      <dgm:t>
        <a:bodyPr/>
        <a:lstStyle/>
        <a:p>
          <a:r>
            <a:rPr lang="ru-RU" sz="1400" b="1" i="0" dirty="0" err="1" smtClean="0">
              <a:latin typeface="Times New Roman" pitchFamily="18" charset="0"/>
              <a:cs typeface="Times New Roman" pitchFamily="18" charset="0"/>
            </a:rPr>
            <a:t>Электрондық цифрлық қолтаңбасы </a:t>
          </a:r>
          <a:r>
            <a:rPr lang="ru-RU" sz="1400" b="1" i="0" dirty="0" smtClean="0">
              <a:latin typeface="Times New Roman" pitchFamily="18" charset="0"/>
              <a:cs typeface="Times New Roman" pitchFamily="18" charset="0"/>
            </a:rPr>
            <a:t>бар </a:t>
          </a:r>
          <a:r>
            <a:rPr lang="ru-RU" sz="1400" b="1" i="0" dirty="0" err="1" smtClean="0">
              <a:latin typeface="Times New Roman" pitchFamily="18" charset="0"/>
              <a:cs typeface="Times New Roman" pitchFamily="18" charset="0"/>
            </a:rPr>
            <a:t>электрондық құжат </a:t>
          </a:r>
          <a:r>
            <a:rPr lang="ru-RU" sz="1400" b="1" i="0" dirty="0" smtClean="0">
              <a:latin typeface="Times New Roman" pitchFamily="18" charset="0"/>
              <a:cs typeface="Times New Roman" pitchFamily="18" charset="0"/>
            </a:rPr>
            <a:t>пен </a:t>
          </a:r>
          <a:r>
            <a:rPr lang="ru-RU" sz="1400" b="1" i="0" dirty="0" err="1" smtClean="0">
              <a:latin typeface="Times New Roman" pitchFamily="18" charset="0"/>
              <a:cs typeface="Times New Roman" pitchFamily="18" charset="0"/>
            </a:rPr>
            <a:t>лауазымды</a:t>
          </a:r>
          <a:r>
            <a:rPr lang="ru-RU" sz="1400" b="1" i="0" dirty="0" smtClean="0">
              <a:latin typeface="Times New Roman" pitchFamily="18" charset="0"/>
              <a:cs typeface="Times New Roman" pitchFamily="18" charset="0"/>
            </a:rPr>
            <a:t> </a:t>
          </a:r>
          <a:r>
            <a:rPr lang="ru-RU" sz="1400" b="1" i="0" dirty="0" err="1" smtClean="0">
              <a:latin typeface="Times New Roman" pitchFamily="18" charset="0"/>
              <a:cs typeface="Times New Roman" pitchFamily="18" charset="0"/>
            </a:rPr>
            <a:t>тұлғаның қолы қойылған қағаз негіздегі</a:t>
          </a:r>
          <a:r>
            <a:rPr lang="ru-RU" sz="1400" b="1" i="0" dirty="0" smtClean="0">
              <a:latin typeface="Times New Roman" pitchFamily="18" charset="0"/>
              <a:cs typeface="Times New Roman" pitchFamily="18" charset="0"/>
            </a:rPr>
            <a:t> </a:t>
          </a:r>
          <a:r>
            <a:rPr lang="ru-RU" sz="1400" b="1" i="0" dirty="0" err="1" smtClean="0">
              <a:latin typeface="Times New Roman" pitchFamily="18" charset="0"/>
              <a:cs typeface="Times New Roman" pitchFamily="18" charset="0"/>
            </a:rPr>
            <a:t>құжаттың заңдық күші бір</a:t>
          </a:r>
          <a:r>
            <a:rPr lang="ru-RU" sz="1400" b="1" i="0" dirty="0" smtClean="0">
              <a:latin typeface="Times New Roman" pitchFamily="18" charset="0"/>
              <a:cs typeface="Times New Roman" pitchFamily="18" charset="0"/>
            </a:rPr>
            <a:t> </a:t>
          </a:r>
          <a:r>
            <a:rPr lang="ru-RU" sz="1400" b="1" i="0" dirty="0" err="1" smtClean="0">
              <a:latin typeface="Times New Roman" pitchFamily="18" charset="0"/>
              <a:cs typeface="Times New Roman" pitchFamily="18" charset="0"/>
            </a:rPr>
            <a:t>екенін</a:t>
          </a:r>
          <a:r>
            <a:rPr lang="ru-RU" sz="1400" b="1" i="0" dirty="0" smtClean="0">
              <a:latin typeface="Times New Roman" pitchFamily="18" charset="0"/>
              <a:cs typeface="Times New Roman" pitchFamily="18" charset="0"/>
            </a:rPr>
            <a:t> </a:t>
          </a:r>
          <a:r>
            <a:rPr lang="ru-RU" sz="1400" b="1" i="0" dirty="0" err="1" smtClean="0">
              <a:latin typeface="Times New Roman" pitchFamily="18" charset="0"/>
              <a:cs typeface="Times New Roman" pitchFamily="18" charset="0"/>
            </a:rPr>
            <a:t>мойындау</a:t>
          </a:r>
          <a:r>
            <a:rPr lang="ru-RU" sz="1400" b="1" i="0" dirty="0" smtClean="0">
              <a:latin typeface="Times New Roman" pitchFamily="18" charset="0"/>
              <a:cs typeface="Times New Roman" pitchFamily="18" charset="0"/>
            </a:rPr>
            <a:t>;</a:t>
          </a:r>
          <a:endParaRPr lang="ru-RU" sz="1400" b="1" dirty="0">
            <a:latin typeface="Times New Roman" pitchFamily="18" charset="0"/>
            <a:cs typeface="Times New Roman" pitchFamily="18" charset="0"/>
          </a:endParaRPr>
        </a:p>
      </dgm:t>
    </dgm:pt>
    <dgm:pt modelId="{AAAE3BBC-A232-4BD5-8326-A574BF19B083}" type="parTrans" cxnId="{353BAEDB-9409-4F30-A00C-7A3303FB6FE3}">
      <dgm:prSet/>
      <dgm:spPr/>
      <dgm:t>
        <a:bodyPr/>
        <a:lstStyle/>
        <a:p>
          <a:endParaRPr lang="ru-RU"/>
        </a:p>
      </dgm:t>
    </dgm:pt>
    <dgm:pt modelId="{0612AE52-5092-44DB-B678-90BD9119226E}" type="sibTrans" cxnId="{353BAEDB-9409-4F30-A00C-7A3303FB6FE3}">
      <dgm:prSet/>
      <dgm:spPr/>
      <dgm:t>
        <a:bodyPr/>
        <a:lstStyle/>
        <a:p>
          <a:endParaRPr lang="ru-RU"/>
        </a:p>
      </dgm:t>
    </dgm:pt>
    <dgm:pt modelId="{77C0B205-8889-4241-8581-55FA29373BAC}">
      <dgm:prSet phldrT="[Текст]"/>
      <dgm:spPr/>
      <dgm:t>
        <a:bodyPr/>
        <a:lstStyle/>
        <a:p>
          <a:r>
            <a:rPr lang="ru-RU" b="1" i="0" dirty="0" err="1" smtClean="0">
              <a:latin typeface="Times New Roman" pitchFamily="18" charset="0"/>
              <a:cs typeface="Times New Roman" pitchFamily="18" charset="0"/>
            </a:rPr>
            <a:t>Электрондық цифрлық қолтаңбаның сенімділігін</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ақпараттық жүйеде сол</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қолтаңбаның сәйкестігін анықтауды қамтамасыз ететін</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бағдарламалық-техникалық құралдар болғанда ғана мойындау</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781201C4-4BF9-4FCC-A6FF-71862AB67724}" type="parTrans" cxnId="{1372D32D-A4CB-4EE4-9485-976561344294}">
      <dgm:prSet/>
      <dgm:spPr/>
      <dgm:t>
        <a:bodyPr/>
        <a:lstStyle/>
        <a:p>
          <a:endParaRPr lang="ru-RU"/>
        </a:p>
      </dgm:t>
    </dgm:pt>
    <dgm:pt modelId="{F72A073D-6BA9-44BA-9399-DAC1C7928BA7}" type="sibTrans" cxnId="{1372D32D-A4CB-4EE4-9485-976561344294}">
      <dgm:prSet/>
      <dgm:spPr/>
      <dgm:t>
        <a:bodyPr/>
        <a:lstStyle/>
        <a:p>
          <a:endParaRPr lang="ru-RU"/>
        </a:p>
      </dgm:t>
    </dgm:pt>
    <dgm:pt modelId="{20CA9DEC-7E12-4D35-85D2-CD54CFEB1E27}">
      <dgm:prSet phldrT="[Текст]"/>
      <dgm:spPr/>
      <dgm:t>
        <a:bodyPr/>
        <a:lstStyle/>
        <a:p>
          <a:r>
            <a:rPr lang="ru-RU" b="1" i="0" dirty="0" err="1" smtClean="0">
              <a:latin typeface="Times New Roman" pitchFamily="18" charset="0"/>
              <a:cs typeface="Times New Roman" pitchFamily="18" charset="0"/>
            </a:rPr>
            <a:t>Құжатты жүйеге ендіргеннен</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бастап</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іске</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салғанша үзіліссіз жұмыс істейтін</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технологияның болуы</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FE981123-5471-4BEC-BE51-DA1F5D31CA68}" type="parTrans" cxnId="{8FDE8DD8-9668-4328-AB23-87596C0DABCE}">
      <dgm:prSet/>
      <dgm:spPr/>
      <dgm:t>
        <a:bodyPr/>
        <a:lstStyle/>
        <a:p>
          <a:endParaRPr lang="ru-RU"/>
        </a:p>
      </dgm:t>
    </dgm:pt>
    <dgm:pt modelId="{EE59F393-3EEB-4F87-B44A-CE0022628B47}" type="sibTrans" cxnId="{8FDE8DD8-9668-4328-AB23-87596C0DABCE}">
      <dgm:prSet/>
      <dgm:spPr/>
      <dgm:t>
        <a:bodyPr/>
        <a:lstStyle/>
        <a:p>
          <a:endParaRPr lang="ru-RU"/>
        </a:p>
      </dgm:t>
    </dgm:pt>
    <dgm:pt modelId="{62EB392C-C515-4DCB-9C33-4818A23C4843}" type="pres">
      <dgm:prSet presAssocID="{F7C92851-FF09-4D55-802E-B5173BA62381}" presName="outerComposite" presStyleCnt="0">
        <dgm:presLayoutVars>
          <dgm:chMax val="5"/>
          <dgm:dir/>
          <dgm:resizeHandles val="exact"/>
        </dgm:presLayoutVars>
      </dgm:prSet>
      <dgm:spPr/>
      <dgm:t>
        <a:bodyPr/>
        <a:lstStyle/>
        <a:p>
          <a:endParaRPr lang="ru-RU"/>
        </a:p>
      </dgm:t>
    </dgm:pt>
    <dgm:pt modelId="{4385E596-C161-467C-9DB6-D66AA9222DAD}" type="pres">
      <dgm:prSet presAssocID="{F7C92851-FF09-4D55-802E-B5173BA62381}" presName="dummyMaxCanvas" presStyleCnt="0">
        <dgm:presLayoutVars/>
      </dgm:prSet>
      <dgm:spPr/>
      <dgm:t>
        <a:bodyPr/>
        <a:lstStyle/>
        <a:p>
          <a:endParaRPr lang="ru-RU"/>
        </a:p>
      </dgm:t>
    </dgm:pt>
    <dgm:pt modelId="{621E4F3E-C90E-42A8-932B-F2E87BB81851}" type="pres">
      <dgm:prSet presAssocID="{F7C92851-FF09-4D55-802E-B5173BA62381}" presName="FourNodes_1" presStyleLbl="node1" presStyleIdx="0" presStyleCnt="4">
        <dgm:presLayoutVars>
          <dgm:bulletEnabled val="1"/>
        </dgm:presLayoutVars>
      </dgm:prSet>
      <dgm:spPr/>
      <dgm:t>
        <a:bodyPr/>
        <a:lstStyle/>
        <a:p>
          <a:endParaRPr lang="ru-RU"/>
        </a:p>
      </dgm:t>
    </dgm:pt>
    <dgm:pt modelId="{F2635F76-9093-475E-81CC-ED67D4D3942D}" type="pres">
      <dgm:prSet presAssocID="{F7C92851-FF09-4D55-802E-B5173BA62381}" presName="FourNodes_2" presStyleLbl="node1" presStyleIdx="1" presStyleCnt="4">
        <dgm:presLayoutVars>
          <dgm:bulletEnabled val="1"/>
        </dgm:presLayoutVars>
      </dgm:prSet>
      <dgm:spPr/>
      <dgm:t>
        <a:bodyPr/>
        <a:lstStyle/>
        <a:p>
          <a:endParaRPr lang="ru-RU"/>
        </a:p>
      </dgm:t>
    </dgm:pt>
    <dgm:pt modelId="{C195CC5C-3D99-4821-A882-77FCBFA7F3CE}" type="pres">
      <dgm:prSet presAssocID="{F7C92851-FF09-4D55-802E-B5173BA62381}" presName="FourNodes_3" presStyleLbl="node1" presStyleIdx="2" presStyleCnt="4">
        <dgm:presLayoutVars>
          <dgm:bulletEnabled val="1"/>
        </dgm:presLayoutVars>
      </dgm:prSet>
      <dgm:spPr/>
      <dgm:t>
        <a:bodyPr/>
        <a:lstStyle/>
        <a:p>
          <a:endParaRPr lang="ru-RU"/>
        </a:p>
      </dgm:t>
    </dgm:pt>
    <dgm:pt modelId="{ED9D5158-476F-492F-8AEF-16241FF0B0EA}" type="pres">
      <dgm:prSet presAssocID="{F7C92851-FF09-4D55-802E-B5173BA62381}" presName="FourNodes_4" presStyleLbl="node1" presStyleIdx="3" presStyleCnt="4">
        <dgm:presLayoutVars>
          <dgm:bulletEnabled val="1"/>
        </dgm:presLayoutVars>
      </dgm:prSet>
      <dgm:spPr/>
      <dgm:t>
        <a:bodyPr/>
        <a:lstStyle/>
        <a:p>
          <a:endParaRPr lang="ru-RU"/>
        </a:p>
      </dgm:t>
    </dgm:pt>
    <dgm:pt modelId="{94592D74-9182-4941-9098-4A744007A610}" type="pres">
      <dgm:prSet presAssocID="{F7C92851-FF09-4D55-802E-B5173BA62381}" presName="FourConn_1-2" presStyleLbl="fgAccFollowNode1" presStyleIdx="0" presStyleCnt="3">
        <dgm:presLayoutVars>
          <dgm:bulletEnabled val="1"/>
        </dgm:presLayoutVars>
      </dgm:prSet>
      <dgm:spPr/>
      <dgm:t>
        <a:bodyPr/>
        <a:lstStyle/>
        <a:p>
          <a:endParaRPr lang="ru-RU"/>
        </a:p>
      </dgm:t>
    </dgm:pt>
    <dgm:pt modelId="{E1FD0F74-D010-4627-B748-B57FF35A023E}" type="pres">
      <dgm:prSet presAssocID="{F7C92851-FF09-4D55-802E-B5173BA62381}" presName="FourConn_2-3" presStyleLbl="fgAccFollowNode1" presStyleIdx="1" presStyleCnt="3">
        <dgm:presLayoutVars>
          <dgm:bulletEnabled val="1"/>
        </dgm:presLayoutVars>
      </dgm:prSet>
      <dgm:spPr/>
      <dgm:t>
        <a:bodyPr/>
        <a:lstStyle/>
        <a:p>
          <a:endParaRPr lang="ru-RU"/>
        </a:p>
      </dgm:t>
    </dgm:pt>
    <dgm:pt modelId="{CCA3F757-A98F-4828-B5F1-CE6CC4EFFF6C}" type="pres">
      <dgm:prSet presAssocID="{F7C92851-FF09-4D55-802E-B5173BA62381}" presName="FourConn_3-4" presStyleLbl="fgAccFollowNode1" presStyleIdx="2" presStyleCnt="3">
        <dgm:presLayoutVars>
          <dgm:bulletEnabled val="1"/>
        </dgm:presLayoutVars>
      </dgm:prSet>
      <dgm:spPr/>
      <dgm:t>
        <a:bodyPr/>
        <a:lstStyle/>
        <a:p>
          <a:endParaRPr lang="ru-RU"/>
        </a:p>
      </dgm:t>
    </dgm:pt>
    <dgm:pt modelId="{6696B46E-A9AF-4B45-8745-1B0A9FE13F93}" type="pres">
      <dgm:prSet presAssocID="{F7C92851-FF09-4D55-802E-B5173BA62381}" presName="FourNodes_1_text" presStyleLbl="node1" presStyleIdx="3" presStyleCnt="4">
        <dgm:presLayoutVars>
          <dgm:bulletEnabled val="1"/>
        </dgm:presLayoutVars>
      </dgm:prSet>
      <dgm:spPr/>
      <dgm:t>
        <a:bodyPr/>
        <a:lstStyle/>
        <a:p>
          <a:endParaRPr lang="ru-RU"/>
        </a:p>
      </dgm:t>
    </dgm:pt>
    <dgm:pt modelId="{4EA60105-2E0E-4149-9935-40E94E642957}" type="pres">
      <dgm:prSet presAssocID="{F7C92851-FF09-4D55-802E-B5173BA62381}" presName="FourNodes_2_text" presStyleLbl="node1" presStyleIdx="3" presStyleCnt="4">
        <dgm:presLayoutVars>
          <dgm:bulletEnabled val="1"/>
        </dgm:presLayoutVars>
      </dgm:prSet>
      <dgm:spPr/>
      <dgm:t>
        <a:bodyPr/>
        <a:lstStyle/>
        <a:p>
          <a:endParaRPr lang="ru-RU"/>
        </a:p>
      </dgm:t>
    </dgm:pt>
    <dgm:pt modelId="{A690B59D-8ADC-43AD-B8A2-B57BBA9BB2B0}" type="pres">
      <dgm:prSet presAssocID="{F7C92851-FF09-4D55-802E-B5173BA62381}" presName="FourNodes_3_text" presStyleLbl="node1" presStyleIdx="3" presStyleCnt="4">
        <dgm:presLayoutVars>
          <dgm:bulletEnabled val="1"/>
        </dgm:presLayoutVars>
      </dgm:prSet>
      <dgm:spPr/>
      <dgm:t>
        <a:bodyPr/>
        <a:lstStyle/>
        <a:p>
          <a:endParaRPr lang="ru-RU"/>
        </a:p>
      </dgm:t>
    </dgm:pt>
    <dgm:pt modelId="{338E7D3B-5969-4DF8-A804-301FFCB2D50C}" type="pres">
      <dgm:prSet presAssocID="{F7C92851-FF09-4D55-802E-B5173BA62381}" presName="FourNodes_4_text" presStyleLbl="node1" presStyleIdx="3" presStyleCnt="4">
        <dgm:presLayoutVars>
          <dgm:bulletEnabled val="1"/>
        </dgm:presLayoutVars>
      </dgm:prSet>
      <dgm:spPr/>
      <dgm:t>
        <a:bodyPr/>
        <a:lstStyle/>
        <a:p>
          <a:endParaRPr lang="ru-RU"/>
        </a:p>
      </dgm:t>
    </dgm:pt>
  </dgm:ptLst>
  <dgm:cxnLst>
    <dgm:cxn modelId="{81FF6674-A620-4241-A8BE-FDE489005975}" type="presOf" srcId="{77C0B205-8889-4241-8581-55FA29373BAC}" destId="{A690B59D-8ADC-43AD-B8A2-B57BBA9BB2B0}" srcOrd="1" destOrd="0" presId="urn:microsoft.com/office/officeart/2005/8/layout/vProcess5"/>
    <dgm:cxn modelId="{1372D32D-A4CB-4EE4-9485-976561344294}" srcId="{F7C92851-FF09-4D55-802E-B5173BA62381}" destId="{77C0B205-8889-4241-8581-55FA29373BAC}" srcOrd="2" destOrd="0" parTransId="{781201C4-4BF9-4FCC-A6FF-71862AB67724}" sibTransId="{F72A073D-6BA9-44BA-9399-DAC1C7928BA7}"/>
    <dgm:cxn modelId="{470B2634-B391-4113-8DAC-1A75B70ADA79}" type="presOf" srcId="{6880DE88-FB24-48AA-A385-82EA9B83549A}" destId="{94592D74-9182-4941-9098-4A744007A610}" srcOrd="0" destOrd="0" presId="urn:microsoft.com/office/officeart/2005/8/layout/vProcess5"/>
    <dgm:cxn modelId="{7E647F84-E5BD-4AAD-8349-6417B8C99F4F}" type="presOf" srcId="{20CA9DEC-7E12-4D35-85D2-CD54CFEB1E27}" destId="{ED9D5158-476F-492F-8AEF-16241FF0B0EA}" srcOrd="0" destOrd="0" presId="urn:microsoft.com/office/officeart/2005/8/layout/vProcess5"/>
    <dgm:cxn modelId="{B231F8F0-6D38-4DCD-9DAA-A15F3C37FCE6}" type="presOf" srcId="{F7C92851-FF09-4D55-802E-B5173BA62381}" destId="{62EB392C-C515-4DCB-9C33-4818A23C4843}" srcOrd="0" destOrd="0" presId="urn:microsoft.com/office/officeart/2005/8/layout/vProcess5"/>
    <dgm:cxn modelId="{353BAEDB-9409-4F30-A00C-7A3303FB6FE3}" srcId="{F7C92851-FF09-4D55-802E-B5173BA62381}" destId="{BD379CAB-E091-45F3-9731-53FC93DF3DA2}" srcOrd="1" destOrd="0" parTransId="{AAAE3BBC-A232-4BD5-8326-A574BF19B083}" sibTransId="{0612AE52-5092-44DB-B678-90BD9119226E}"/>
    <dgm:cxn modelId="{87FC87AC-800F-4454-9666-29A13016BBCB}" type="presOf" srcId="{511995FC-7B64-4702-BF8E-576E12FBFA6F}" destId="{621E4F3E-C90E-42A8-932B-F2E87BB81851}" srcOrd="0" destOrd="0" presId="urn:microsoft.com/office/officeart/2005/8/layout/vProcess5"/>
    <dgm:cxn modelId="{3F7B1CCE-5974-4F74-B109-A5D5F6A2E2CF}" type="presOf" srcId="{0612AE52-5092-44DB-B678-90BD9119226E}" destId="{E1FD0F74-D010-4627-B748-B57FF35A023E}" srcOrd="0" destOrd="0" presId="urn:microsoft.com/office/officeart/2005/8/layout/vProcess5"/>
    <dgm:cxn modelId="{A3D9EB37-157A-45BF-84E5-F500A422A075}" type="presOf" srcId="{20CA9DEC-7E12-4D35-85D2-CD54CFEB1E27}" destId="{338E7D3B-5969-4DF8-A804-301FFCB2D50C}" srcOrd="1" destOrd="0" presId="urn:microsoft.com/office/officeart/2005/8/layout/vProcess5"/>
    <dgm:cxn modelId="{D67A8D80-67A1-419B-8BB0-D72F8A832116}" type="presOf" srcId="{77C0B205-8889-4241-8581-55FA29373BAC}" destId="{C195CC5C-3D99-4821-A882-77FCBFA7F3CE}" srcOrd="0" destOrd="0" presId="urn:microsoft.com/office/officeart/2005/8/layout/vProcess5"/>
    <dgm:cxn modelId="{E600D6C0-CA28-4C85-B24C-4A9C87FFC898}" srcId="{F7C92851-FF09-4D55-802E-B5173BA62381}" destId="{511995FC-7B64-4702-BF8E-576E12FBFA6F}" srcOrd="0" destOrd="0" parTransId="{F7D6FA14-3486-468F-9E21-F8E9D2A6EA74}" sibTransId="{6880DE88-FB24-48AA-A385-82EA9B83549A}"/>
    <dgm:cxn modelId="{AEAF38D7-9431-4BBD-ACEB-A2AF2909201C}" type="presOf" srcId="{BD379CAB-E091-45F3-9731-53FC93DF3DA2}" destId="{F2635F76-9093-475E-81CC-ED67D4D3942D}" srcOrd="0" destOrd="0" presId="urn:microsoft.com/office/officeart/2005/8/layout/vProcess5"/>
    <dgm:cxn modelId="{61F644AD-C604-415D-810E-E99AED7FDDE3}" type="presOf" srcId="{BD379CAB-E091-45F3-9731-53FC93DF3DA2}" destId="{4EA60105-2E0E-4149-9935-40E94E642957}" srcOrd="1" destOrd="0" presId="urn:microsoft.com/office/officeart/2005/8/layout/vProcess5"/>
    <dgm:cxn modelId="{8BCF4CA5-8A7F-4261-9BB9-A32B74872DA5}" type="presOf" srcId="{F72A073D-6BA9-44BA-9399-DAC1C7928BA7}" destId="{CCA3F757-A98F-4828-B5F1-CE6CC4EFFF6C}" srcOrd="0" destOrd="0" presId="urn:microsoft.com/office/officeart/2005/8/layout/vProcess5"/>
    <dgm:cxn modelId="{EF73D3BC-AECD-4C4B-9F2F-86F376D7A52D}" type="presOf" srcId="{511995FC-7B64-4702-BF8E-576E12FBFA6F}" destId="{6696B46E-A9AF-4B45-8745-1B0A9FE13F93}" srcOrd="1" destOrd="0" presId="urn:microsoft.com/office/officeart/2005/8/layout/vProcess5"/>
    <dgm:cxn modelId="{8FDE8DD8-9668-4328-AB23-87596C0DABCE}" srcId="{F7C92851-FF09-4D55-802E-B5173BA62381}" destId="{20CA9DEC-7E12-4D35-85D2-CD54CFEB1E27}" srcOrd="3" destOrd="0" parTransId="{FE981123-5471-4BEC-BE51-DA1F5D31CA68}" sibTransId="{EE59F393-3EEB-4F87-B44A-CE0022628B47}"/>
    <dgm:cxn modelId="{2B2DDF23-F5E7-44CF-93A9-94F9557C177F}" type="presParOf" srcId="{62EB392C-C515-4DCB-9C33-4818A23C4843}" destId="{4385E596-C161-467C-9DB6-D66AA9222DAD}" srcOrd="0" destOrd="0" presId="urn:microsoft.com/office/officeart/2005/8/layout/vProcess5"/>
    <dgm:cxn modelId="{2E8984C3-E685-4A17-B225-41A03F809691}" type="presParOf" srcId="{62EB392C-C515-4DCB-9C33-4818A23C4843}" destId="{621E4F3E-C90E-42A8-932B-F2E87BB81851}" srcOrd="1" destOrd="0" presId="urn:microsoft.com/office/officeart/2005/8/layout/vProcess5"/>
    <dgm:cxn modelId="{19A1CC00-4BBA-4418-84CD-772F745206C2}" type="presParOf" srcId="{62EB392C-C515-4DCB-9C33-4818A23C4843}" destId="{F2635F76-9093-475E-81CC-ED67D4D3942D}" srcOrd="2" destOrd="0" presId="urn:microsoft.com/office/officeart/2005/8/layout/vProcess5"/>
    <dgm:cxn modelId="{A600F7E8-D669-4FCE-9DCE-FFD1611FDB1B}" type="presParOf" srcId="{62EB392C-C515-4DCB-9C33-4818A23C4843}" destId="{C195CC5C-3D99-4821-A882-77FCBFA7F3CE}" srcOrd="3" destOrd="0" presId="urn:microsoft.com/office/officeart/2005/8/layout/vProcess5"/>
    <dgm:cxn modelId="{7087C785-9907-4169-8953-FBB61A91D5EE}" type="presParOf" srcId="{62EB392C-C515-4DCB-9C33-4818A23C4843}" destId="{ED9D5158-476F-492F-8AEF-16241FF0B0EA}" srcOrd="4" destOrd="0" presId="urn:microsoft.com/office/officeart/2005/8/layout/vProcess5"/>
    <dgm:cxn modelId="{D47FD5C5-2784-4787-A698-0380C5D89D75}" type="presParOf" srcId="{62EB392C-C515-4DCB-9C33-4818A23C4843}" destId="{94592D74-9182-4941-9098-4A744007A610}" srcOrd="5" destOrd="0" presId="urn:microsoft.com/office/officeart/2005/8/layout/vProcess5"/>
    <dgm:cxn modelId="{669108E0-3276-4E99-99C7-DF55464661DC}" type="presParOf" srcId="{62EB392C-C515-4DCB-9C33-4818A23C4843}" destId="{E1FD0F74-D010-4627-B748-B57FF35A023E}" srcOrd="6" destOrd="0" presId="urn:microsoft.com/office/officeart/2005/8/layout/vProcess5"/>
    <dgm:cxn modelId="{C823C92D-3E71-48C8-9194-5AC63ACF96C8}" type="presParOf" srcId="{62EB392C-C515-4DCB-9C33-4818A23C4843}" destId="{CCA3F757-A98F-4828-B5F1-CE6CC4EFFF6C}" srcOrd="7" destOrd="0" presId="urn:microsoft.com/office/officeart/2005/8/layout/vProcess5"/>
    <dgm:cxn modelId="{0148F725-9FE4-4A66-8FD9-BB3DDD442956}" type="presParOf" srcId="{62EB392C-C515-4DCB-9C33-4818A23C4843}" destId="{6696B46E-A9AF-4B45-8745-1B0A9FE13F93}" srcOrd="8" destOrd="0" presId="urn:microsoft.com/office/officeart/2005/8/layout/vProcess5"/>
    <dgm:cxn modelId="{A9F7C90A-496C-477D-B577-29F4E829E8E0}" type="presParOf" srcId="{62EB392C-C515-4DCB-9C33-4818A23C4843}" destId="{4EA60105-2E0E-4149-9935-40E94E642957}" srcOrd="9" destOrd="0" presId="urn:microsoft.com/office/officeart/2005/8/layout/vProcess5"/>
    <dgm:cxn modelId="{C4ECD6C7-B109-415F-A5B0-2ABE15282352}" type="presParOf" srcId="{62EB392C-C515-4DCB-9C33-4818A23C4843}" destId="{A690B59D-8ADC-43AD-B8A2-B57BBA9BB2B0}" srcOrd="10" destOrd="0" presId="urn:microsoft.com/office/officeart/2005/8/layout/vProcess5"/>
    <dgm:cxn modelId="{18185E19-D1D8-4ADF-9D33-242D7BEE4E0C}" type="presParOf" srcId="{62EB392C-C515-4DCB-9C33-4818A23C4843}" destId="{338E7D3B-5969-4DF8-A804-301FFCB2D50C}" srcOrd="11" destOrd="0" presId="urn:microsoft.com/office/officeart/2005/8/layout/vProcess5"/>
  </dgm:cxnLst>
  <dgm:bg/>
  <dgm:whole/>
</dgm:dataModel>
</file>

<file path=ppt/diagrams/data2.xml><?xml version="1.0" encoding="utf-8"?>
<dgm:dataModel xmlns:dgm="http://schemas.openxmlformats.org/drawingml/2006/diagram" xmlns:a="http://schemas.openxmlformats.org/drawingml/2006/main">
  <dgm:ptLst>
    <dgm:pt modelId="{FCB287A0-E294-4054-9254-D9EFF66DDC6A}" type="doc">
      <dgm:prSet loTypeId="urn:microsoft.com/office/officeart/2005/8/layout/vList4" loCatId="list" qsTypeId="urn:microsoft.com/office/officeart/2005/8/quickstyle/3d1" qsCatId="3D" csTypeId="urn:microsoft.com/office/officeart/2005/8/colors/colorful3" csCatId="colorful" phldr="1"/>
      <dgm:spPr/>
    </dgm:pt>
    <dgm:pt modelId="{BE2CEB01-C233-4986-8A4A-7FEF85F636C3}">
      <dgm:prSet phldrT="[Текст]"/>
      <dgm:spPr/>
      <dgm:t>
        <a:bodyPr/>
        <a:lstStyle/>
        <a:p>
          <a:r>
            <a:rPr lang="ru-RU" b="1" i="0" smtClean="0">
              <a:latin typeface="Times New Roman" pitchFamily="18" charset="0"/>
              <a:cs typeface="Times New Roman" pitchFamily="18" charset="0"/>
            </a:rPr>
            <a:t>Электрондық құжат айналымы қауіпсіздігін қамтамасыз ететін қосалқы жүйе қызметін автоматтандырылған ақпараттық қосалқы жүйе қызметімен ұштастыру.</a:t>
          </a:r>
          <a:endParaRPr lang="ru-RU" b="1" dirty="0">
            <a:latin typeface="Times New Roman" pitchFamily="18" charset="0"/>
            <a:cs typeface="Times New Roman" pitchFamily="18" charset="0"/>
          </a:endParaRPr>
        </a:p>
      </dgm:t>
    </dgm:pt>
    <dgm:pt modelId="{CEE9A44F-1774-40D6-85E3-12F573C1EEBC}" type="parTrans" cxnId="{AF52A2E4-87CF-47D5-BDEF-F64498B8B168}">
      <dgm:prSet/>
      <dgm:spPr/>
      <dgm:t>
        <a:bodyPr/>
        <a:lstStyle/>
        <a:p>
          <a:endParaRPr lang="ru-RU"/>
        </a:p>
      </dgm:t>
    </dgm:pt>
    <dgm:pt modelId="{456D5407-1B65-43D2-AC31-2913D5C622D0}" type="sibTrans" cxnId="{AF52A2E4-87CF-47D5-BDEF-F64498B8B168}">
      <dgm:prSet/>
      <dgm:spPr/>
      <dgm:t>
        <a:bodyPr/>
        <a:lstStyle/>
        <a:p>
          <a:endParaRPr lang="ru-RU"/>
        </a:p>
      </dgm:t>
    </dgm:pt>
    <dgm:pt modelId="{CA1C7387-1D77-4EAC-94AD-8B58DD1636C2}">
      <dgm:prSet phldrT="[Текст]"/>
      <dgm:spPr/>
      <dgm:t>
        <a:bodyPr/>
        <a:lstStyle/>
        <a:p>
          <a:r>
            <a:rPr lang="ru-RU" b="1" i="0" dirty="0" err="1" smtClean="0">
              <a:latin typeface="Times New Roman" pitchFamily="18" charset="0"/>
              <a:cs typeface="Times New Roman" pitchFamily="18" charset="0"/>
            </a:rPr>
            <a:t>Криптоқорғаныс модуліне</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қосылу, яғни құпияны қорғау қызметін тұрақты пайдалану</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720C3152-7C02-43D9-B4BA-8F40C85EA4BC}" type="parTrans" cxnId="{9E87DEE0-3BA8-424E-804F-626A9302EB8A}">
      <dgm:prSet/>
      <dgm:spPr/>
      <dgm:t>
        <a:bodyPr/>
        <a:lstStyle/>
        <a:p>
          <a:endParaRPr lang="ru-RU"/>
        </a:p>
      </dgm:t>
    </dgm:pt>
    <dgm:pt modelId="{CBB02B41-880D-428C-9867-49859109305D}" type="sibTrans" cxnId="{9E87DEE0-3BA8-424E-804F-626A9302EB8A}">
      <dgm:prSet/>
      <dgm:spPr/>
      <dgm:t>
        <a:bodyPr/>
        <a:lstStyle/>
        <a:p>
          <a:endParaRPr lang="ru-RU"/>
        </a:p>
      </dgm:t>
    </dgm:pt>
    <dgm:pt modelId="{076666A1-247C-441C-8AFD-0814BA6BDC1C}">
      <dgm:prSet phldrT="[Текст]"/>
      <dgm:spPr/>
      <dgm:t>
        <a:bodyPr/>
        <a:lstStyle/>
        <a:p>
          <a:r>
            <a:rPr lang="ru-RU" b="1" i="0" smtClean="0">
              <a:latin typeface="Times New Roman" pitchFamily="18" charset="0"/>
              <a:cs typeface="Times New Roman" pitchFamily="18" charset="0"/>
            </a:rPr>
            <a:t>Мәліметтердің иерархиялық тәртіпте сақталуын қамтамасыз ету.</a:t>
          </a:r>
          <a:endParaRPr lang="ru-RU" b="1" dirty="0">
            <a:latin typeface="Times New Roman" pitchFamily="18" charset="0"/>
            <a:cs typeface="Times New Roman" pitchFamily="18" charset="0"/>
          </a:endParaRPr>
        </a:p>
      </dgm:t>
    </dgm:pt>
    <dgm:pt modelId="{6974356D-E02C-473C-9C1D-35C92EB98EF1}" type="parTrans" cxnId="{DF4AF411-B99E-42E5-AF67-CBE28B774897}">
      <dgm:prSet/>
      <dgm:spPr/>
      <dgm:t>
        <a:bodyPr/>
        <a:lstStyle/>
        <a:p>
          <a:endParaRPr lang="ru-RU"/>
        </a:p>
      </dgm:t>
    </dgm:pt>
    <dgm:pt modelId="{8E1138F0-8937-4FB2-8F16-4CB763892CFA}" type="sibTrans" cxnId="{DF4AF411-B99E-42E5-AF67-CBE28B774897}">
      <dgm:prSet/>
      <dgm:spPr/>
      <dgm:t>
        <a:bodyPr/>
        <a:lstStyle/>
        <a:p>
          <a:endParaRPr lang="ru-RU"/>
        </a:p>
      </dgm:t>
    </dgm:pt>
    <dgm:pt modelId="{88EBA34E-EFBD-4C95-9566-5B045DDF025C}">
      <dgm:prSet phldrT="[Текст]"/>
      <dgm:spPr/>
      <dgm:t>
        <a:bodyPr/>
        <a:lstStyle/>
        <a:p>
          <a:r>
            <a:rPr lang="ru-RU" b="1" i="0" smtClean="0">
              <a:latin typeface="Times New Roman" pitchFamily="18" charset="0"/>
              <a:cs typeface="Times New Roman" pitchFamily="18" charset="0"/>
            </a:rPr>
            <a:t>Мәліметтердің сақталу формаларын қалыптастыру.</a:t>
          </a:r>
          <a:endParaRPr lang="ru-RU" b="1" dirty="0">
            <a:latin typeface="Times New Roman" pitchFamily="18" charset="0"/>
            <a:cs typeface="Times New Roman" pitchFamily="18" charset="0"/>
          </a:endParaRPr>
        </a:p>
      </dgm:t>
    </dgm:pt>
    <dgm:pt modelId="{19F07D5E-037D-4AB4-969E-8F4C87DCC94B}" type="parTrans" cxnId="{9D1DB684-D30F-41C4-8437-A2D1D19C2E18}">
      <dgm:prSet/>
      <dgm:spPr/>
      <dgm:t>
        <a:bodyPr/>
        <a:lstStyle/>
        <a:p>
          <a:endParaRPr lang="ru-RU"/>
        </a:p>
      </dgm:t>
    </dgm:pt>
    <dgm:pt modelId="{A59A6FBE-5B32-490F-8375-16CC23D1B78B}" type="sibTrans" cxnId="{9D1DB684-D30F-41C4-8437-A2D1D19C2E18}">
      <dgm:prSet/>
      <dgm:spPr/>
      <dgm:t>
        <a:bodyPr/>
        <a:lstStyle/>
        <a:p>
          <a:endParaRPr lang="ru-RU"/>
        </a:p>
      </dgm:t>
    </dgm:pt>
    <dgm:pt modelId="{30BE6BF5-60EF-4665-A430-15D4D8E9F60B}">
      <dgm:prSet phldrT="[Текст]"/>
      <dgm:spPr/>
      <dgm:t>
        <a:bodyPr/>
        <a:lstStyle/>
        <a:p>
          <a:r>
            <a:rPr lang="ru-RU" b="1" i="0" smtClean="0">
              <a:latin typeface="Times New Roman" pitchFamily="18" charset="0"/>
              <a:cs typeface="Times New Roman" pitchFamily="18" charset="0"/>
            </a:rPr>
            <a:t>Сканерден өткізілетін құжаттар құрамы ауқымын кеңейту.</a:t>
          </a:r>
          <a:endParaRPr lang="ru-RU" b="1" dirty="0">
            <a:latin typeface="Times New Roman" pitchFamily="18" charset="0"/>
            <a:cs typeface="Times New Roman" pitchFamily="18" charset="0"/>
          </a:endParaRPr>
        </a:p>
      </dgm:t>
    </dgm:pt>
    <dgm:pt modelId="{81697518-2108-4707-9F66-DF14C6E36094}" type="parTrans" cxnId="{414D5561-A692-442B-9767-6242DB2E2F2A}">
      <dgm:prSet/>
      <dgm:spPr/>
      <dgm:t>
        <a:bodyPr/>
        <a:lstStyle/>
        <a:p>
          <a:endParaRPr lang="ru-RU"/>
        </a:p>
      </dgm:t>
    </dgm:pt>
    <dgm:pt modelId="{8E647E51-E31B-4DB9-8C9A-C92B2CE2A7D2}" type="sibTrans" cxnId="{414D5561-A692-442B-9767-6242DB2E2F2A}">
      <dgm:prSet/>
      <dgm:spPr/>
      <dgm:t>
        <a:bodyPr/>
        <a:lstStyle/>
        <a:p>
          <a:endParaRPr lang="ru-RU"/>
        </a:p>
      </dgm:t>
    </dgm:pt>
    <dgm:pt modelId="{DF021CF6-D884-48CB-ABC0-80DD4FA17B6F}" type="pres">
      <dgm:prSet presAssocID="{FCB287A0-E294-4054-9254-D9EFF66DDC6A}" presName="linear" presStyleCnt="0">
        <dgm:presLayoutVars>
          <dgm:dir/>
          <dgm:resizeHandles val="exact"/>
        </dgm:presLayoutVars>
      </dgm:prSet>
      <dgm:spPr/>
    </dgm:pt>
    <dgm:pt modelId="{1B12B1D0-4BE8-40E7-ADA4-A315A73735B7}" type="pres">
      <dgm:prSet presAssocID="{BE2CEB01-C233-4986-8A4A-7FEF85F636C3}" presName="comp" presStyleCnt="0"/>
      <dgm:spPr/>
    </dgm:pt>
    <dgm:pt modelId="{D6C34760-3AAC-42E3-8B51-4C478DD216E2}" type="pres">
      <dgm:prSet presAssocID="{BE2CEB01-C233-4986-8A4A-7FEF85F636C3}" presName="box" presStyleLbl="node1" presStyleIdx="0" presStyleCnt="5"/>
      <dgm:spPr/>
      <dgm:t>
        <a:bodyPr/>
        <a:lstStyle/>
        <a:p>
          <a:endParaRPr lang="ru-RU"/>
        </a:p>
      </dgm:t>
    </dgm:pt>
    <dgm:pt modelId="{93945CE2-B90D-424F-ABD4-3E0B4A08E47C}" type="pres">
      <dgm:prSet presAssocID="{BE2CEB01-C233-4986-8A4A-7FEF85F636C3}" presName="img" presStyleLbl="fgImgPlace1" presStyleIdx="0" presStyleCnt="5"/>
      <dgm:spPr/>
    </dgm:pt>
    <dgm:pt modelId="{FD8209AC-B3F4-4FAE-817D-92A66BEB19EE}" type="pres">
      <dgm:prSet presAssocID="{BE2CEB01-C233-4986-8A4A-7FEF85F636C3}" presName="text" presStyleLbl="node1" presStyleIdx="0" presStyleCnt="5">
        <dgm:presLayoutVars>
          <dgm:bulletEnabled val="1"/>
        </dgm:presLayoutVars>
      </dgm:prSet>
      <dgm:spPr/>
      <dgm:t>
        <a:bodyPr/>
        <a:lstStyle/>
        <a:p>
          <a:endParaRPr lang="ru-RU"/>
        </a:p>
      </dgm:t>
    </dgm:pt>
    <dgm:pt modelId="{2ED5257F-B0A7-498B-B191-4F0B13629767}" type="pres">
      <dgm:prSet presAssocID="{456D5407-1B65-43D2-AC31-2913D5C622D0}" presName="spacer" presStyleCnt="0"/>
      <dgm:spPr/>
    </dgm:pt>
    <dgm:pt modelId="{EB204BDA-60B4-4DA2-8322-F44C4AC362E0}" type="pres">
      <dgm:prSet presAssocID="{CA1C7387-1D77-4EAC-94AD-8B58DD1636C2}" presName="comp" presStyleCnt="0"/>
      <dgm:spPr/>
    </dgm:pt>
    <dgm:pt modelId="{95EC25CA-64AB-4666-9270-F7F88A7C3439}" type="pres">
      <dgm:prSet presAssocID="{CA1C7387-1D77-4EAC-94AD-8B58DD1636C2}" presName="box" presStyleLbl="node1" presStyleIdx="1" presStyleCnt="5"/>
      <dgm:spPr/>
      <dgm:t>
        <a:bodyPr/>
        <a:lstStyle/>
        <a:p>
          <a:endParaRPr lang="ru-RU"/>
        </a:p>
      </dgm:t>
    </dgm:pt>
    <dgm:pt modelId="{04E3F898-22E9-437B-97EE-780988B702A4}" type="pres">
      <dgm:prSet presAssocID="{CA1C7387-1D77-4EAC-94AD-8B58DD1636C2}" presName="img" presStyleLbl="fgImgPlace1" presStyleIdx="1" presStyleCnt="5"/>
      <dgm:spPr/>
    </dgm:pt>
    <dgm:pt modelId="{7E6B9AAA-858B-4774-B0D6-C47470D728F3}" type="pres">
      <dgm:prSet presAssocID="{CA1C7387-1D77-4EAC-94AD-8B58DD1636C2}" presName="text" presStyleLbl="node1" presStyleIdx="1" presStyleCnt="5">
        <dgm:presLayoutVars>
          <dgm:bulletEnabled val="1"/>
        </dgm:presLayoutVars>
      </dgm:prSet>
      <dgm:spPr/>
      <dgm:t>
        <a:bodyPr/>
        <a:lstStyle/>
        <a:p>
          <a:endParaRPr lang="ru-RU"/>
        </a:p>
      </dgm:t>
    </dgm:pt>
    <dgm:pt modelId="{333A957F-5FD0-4437-AA72-A3CB212A4E4F}" type="pres">
      <dgm:prSet presAssocID="{CBB02B41-880D-428C-9867-49859109305D}" presName="spacer" presStyleCnt="0"/>
      <dgm:spPr/>
    </dgm:pt>
    <dgm:pt modelId="{E0762C7B-2F3E-491B-AD13-44BE9D243BFA}" type="pres">
      <dgm:prSet presAssocID="{076666A1-247C-441C-8AFD-0814BA6BDC1C}" presName="comp" presStyleCnt="0"/>
      <dgm:spPr/>
    </dgm:pt>
    <dgm:pt modelId="{1BC6C2A0-D774-4C24-BB92-D31610B0A87F}" type="pres">
      <dgm:prSet presAssocID="{076666A1-247C-441C-8AFD-0814BA6BDC1C}" presName="box" presStyleLbl="node1" presStyleIdx="2" presStyleCnt="5"/>
      <dgm:spPr/>
      <dgm:t>
        <a:bodyPr/>
        <a:lstStyle/>
        <a:p>
          <a:endParaRPr lang="ru-RU"/>
        </a:p>
      </dgm:t>
    </dgm:pt>
    <dgm:pt modelId="{976BB42C-B89A-410A-8747-C0933AC12576}" type="pres">
      <dgm:prSet presAssocID="{076666A1-247C-441C-8AFD-0814BA6BDC1C}" presName="img" presStyleLbl="fgImgPlace1" presStyleIdx="2" presStyleCnt="5"/>
      <dgm:spPr/>
    </dgm:pt>
    <dgm:pt modelId="{741F28DE-17FE-44E9-8CF4-37A249D2F5D3}" type="pres">
      <dgm:prSet presAssocID="{076666A1-247C-441C-8AFD-0814BA6BDC1C}" presName="text" presStyleLbl="node1" presStyleIdx="2" presStyleCnt="5">
        <dgm:presLayoutVars>
          <dgm:bulletEnabled val="1"/>
        </dgm:presLayoutVars>
      </dgm:prSet>
      <dgm:spPr/>
      <dgm:t>
        <a:bodyPr/>
        <a:lstStyle/>
        <a:p>
          <a:endParaRPr lang="ru-RU"/>
        </a:p>
      </dgm:t>
    </dgm:pt>
    <dgm:pt modelId="{B300FB41-B1DB-4FA1-AA43-04ECD1BA841D}" type="pres">
      <dgm:prSet presAssocID="{8E1138F0-8937-4FB2-8F16-4CB763892CFA}" presName="spacer" presStyleCnt="0"/>
      <dgm:spPr/>
    </dgm:pt>
    <dgm:pt modelId="{2DD2A07A-16E7-4DBE-8044-66430FA54652}" type="pres">
      <dgm:prSet presAssocID="{88EBA34E-EFBD-4C95-9566-5B045DDF025C}" presName="comp" presStyleCnt="0"/>
      <dgm:spPr/>
    </dgm:pt>
    <dgm:pt modelId="{9B9BD60D-C9E6-4681-B7FF-C685DB7DA52A}" type="pres">
      <dgm:prSet presAssocID="{88EBA34E-EFBD-4C95-9566-5B045DDF025C}" presName="box" presStyleLbl="node1" presStyleIdx="3" presStyleCnt="5"/>
      <dgm:spPr/>
      <dgm:t>
        <a:bodyPr/>
        <a:lstStyle/>
        <a:p>
          <a:endParaRPr lang="ru-RU"/>
        </a:p>
      </dgm:t>
    </dgm:pt>
    <dgm:pt modelId="{CC93E6F4-3D98-4D82-9ABA-23B9A2E817A9}" type="pres">
      <dgm:prSet presAssocID="{88EBA34E-EFBD-4C95-9566-5B045DDF025C}" presName="img" presStyleLbl="fgImgPlace1" presStyleIdx="3" presStyleCnt="5"/>
      <dgm:spPr/>
    </dgm:pt>
    <dgm:pt modelId="{705ED1D8-6363-4E66-B255-52E52BC8EB97}" type="pres">
      <dgm:prSet presAssocID="{88EBA34E-EFBD-4C95-9566-5B045DDF025C}" presName="text" presStyleLbl="node1" presStyleIdx="3" presStyleCnt="5">
        <dgm:presLayoutVars>
          <dgm:bulletEnabled val="1"/>
        </dgm:presLayoutVars>
      </dgm:prSet>
      <dgm:spPr/>
      <dgm:t>
        <a:bodyPr/>
        <a:lstStyle/>
        <a:p>
          <a:endParaRPr lang="ru-RU"/>
        </a:p>
      </dgm:t>
    </dgm:pt>
    <dgm:pt modelId="{33BC5EA8-16D7-4C6D-9BC9-8ABAFA0B8A24}" type="pres">
      <dgm:prSet presAssocID="{A59A6FBE-5B32-490F-8375-16CC23D1B78B}" presName="spacer" presStyleCnt="0"/>
      <dgm:spPr/>
    </dgm:pt>
    <dgm:pt modelId="{E1317D32-178A-4D7D-AE5E-A2487D908885}" type="pres">
      <dgm:prSet presAssocID="{30BE6BF5-60EF-4665-A430-15D4D8E9F60B}" presName="comp" presStyleCnt="0"/>
      <dgm:spPr/>
    </dgm:pt>
    <dgm:pt modelId="{3B7A9767-56D9-46D9-AAE5-1255705ADD57}" type="pres">
      <dgm:prSet presAssocID="{30BE6BF5-60EF-4665-A430-15D4D8E9F60B}" presName="box" presStyleLbl="node1" presStyleIdx="4" presStyleCnt="5"/>
      <dgm:spPr/>
      <dgm:t>
        <a:bodyPr/>
        <a:lstStyle/>
        <a:p>
          <a:endParaRPr lang="ru-RU"/>
        </a:p>
      </dgm:t>
    </dgm:pt>
    <dgm:pt modelId="{0AC1B626-0D88-43EB-9F35-DED9DCF294D5}" type="pres">
      <dgm:prSet presAssocID="{30BE6BF5-60EF-4665-A430-15D4D8E9F60B}" presName="img" presStyleLbl="fgImgPlace1" presStyleIdx="4" presStyleCnt="5"/>
      <dgm:spPr/>
    </dgm:pt>
    <dgm:pt modelId="{FCDDC2C6-08CB-45F8-931C-98EC41B04E30}" type="pres">
      <dgm:prSet presAssocID="{30BE6BF5-60EF-4665-A430-15D4D8E9F60B}" presName="text" presStyleLbl="node1" presStyleIdx="4" presStyleCnt="5">
        <dgm:presLayoutVars>
          <dgm:bulletEnabled val="1"/>
        </dgm:presLayoutVars>
      </dgm:prSet>
      <dgm:spPr/>
      <dgm:t>
        <a:bodyPr/>
        <a:lstStyle/>
        <a:p>
          <a:endParaRPr lang="ru-RU"/>
        </a:p>
      </dgm:t>
    </dgm:pt>
  </dgm:ptLst>
  <dgm:cxnLst>
    <dgm:cxn modelId="{139242B4-6467-445F-B52E-D02E0454F2ED}" type="presOf" srcId="{BE2CEB01-C233-4986-8A4A-7FEF85F636C3}" destId="{D6C34760-3AAC-42E3-8B51-4C478DD216E2}" srcOrd="0" destOrd="0" presId="urn:microsoft.com/office/officeart/2005/8/layout/vList4"/>
    <dgm:cxn modelId="{E126A5B1-74C9-4A52-A470-2B3B95C6DF11}" type="presOf" srcId="{CA1C7387-1D77-4EAC-94AD-8B58DD1636C2}" destId="{95EC25CA-64AB-4666-9270-F7F88A7C3439}" srcOrd="0" destOrd="0" presId="urn:microsoft.com/office/officeart/2005/8/layout/vList4"/>
    <dgm:cxn modelId="{481E6982-D82A-4EAD-91FC-05CAE3889A4C}" type="presOf" srcId="{88EBA34E-EFBD-4C95-9566-5B045DDF025C}" destId="{9B9BD60D-C9E6-4681-B7FF-C685DB7DA52A}" srcOrd="0" destOrd="0" presId="urn:microsoft.com/office/officeart/2005/8/layout/vList4"/>
    <dgm:cxn modelId="{44DD3AB6-20EB-4023-A030-21CE130297DD}" type="presOf" srcId="{076666A1-247C-441C-8AFD-0814BA6BDC1C}" destId="{741F28DE-17FE-44E9-8CF4-37A249D2F5D3}" srcOrd="1" destOrd="0" presId="urn:microsoft.com/office/officeart/2005/8/layout/vList4"/>
    <dgm:cxn modelId="{414D5561-A692-442B-9767-6242DB2E2F2A}" srcId="{FCB287A0-E294-4054-9254-D9EFF66DDC6A}" destId="{30BE6BF5-60EF-4665-A430-15D4D8E9F60B}" srcOrd="4" destOrd="0" parTransId="{81697518-2108-4707-9F66-DF14C6E36094}" sibTransId="{8E647E51-E31B-4DB9-8C9A-C92B2CE2A7D2}"/>
    <dgm:cxn modelId="{AF52A2E4-87CF-47D5-BDEF-F64498B8B168}" srcId="{FCB287A0-E294-4054-9254-D9EFF66DDC6A}" destId="{BE2CEB01-C233-4986-8A4A-7FEF85F636C3}" srcOrd="0" destOrd="0" parTransId="{CEE9A44F-1774-40D6-85E3-12F573C1EEBC}" sibTransId="{456D5407-1B65-43D2-AC31-2913D5C622D0}"/>
    <dgm:cxn modelId="{1783BB34-77DC-44B6-A340-4E4D1909C303}" type="presOf" srcId="{30BE6BF5-60EF-4665-A430-15D4D8E9F60B}" destId="{3B7A9767-56D9-46D9-AAE5-1255705ADD57}" srcOrd="0" destOrd="0" presId="urn:microsoft.com/office/officeart/2005/8/layout/vList4"/>
    <dgm:cxn modelId="{32E98342-06A6-4974-B2DA-5D50D2F3F685}" type="presOf" srcId="{BE2CEB01-C233-4986-8A4A-7FEF85F636C3}" destId="{FD8209AC-B3F4-4FAE-817D-92A66BEB19EE}" srcOrd="1" destOrd="0" presId="urn:microsoft.com/office/officeart/2005/8/layout/vList4"/>
    <dgm:cxn modelId="{5374B082-E03C-4B62-81FB-58C8F5064D42}" type="presOf" srcId="{CA1C7387-1D77-4EAC-94AD-8B58DD1636C2}" destId="{7E6B9AAA-858B-4774-B0D6-C47470D728F3}" srcOrd="1" destOrd="0" presId="urn:microsoft.com/office/officeart/2005/8/layout/vList4"/>
    <dgm:cxn modelId="{DF4AF411-B99E-42E5-AF67-CBE28B774897}" srcId="{FCB287A0-E294-4054-9254-D9EFF66DDC6A}" destId="{076666A1-247C-441C-8AFD-0814BA6BDC1C}" srcOrd="2" destOrd="0" parTransId="{6974356D-E02C-473C-9C1D-35C92EB98EF1}" sibTransId="{8E1138F0-8937-4FB2-8F16-4CB763892CFA}"/>
    <dgm:cxn modelId="{9E87DEE0-3BA8-424E-804F-626A9302EB8A}" srcId="{FCB287A0-E294-4054-9254-D9EFF66DDC6A}" destId="{CA1C7387-1D77-4EAC-94AD-8B58DD1636C2}" srcOrd="1" destOrd="0" parTransId="{720C3152-7C02-43D9-B4BA-8F40C85EA4BC}" sibTransId="{CBB02B41-880D-428C-9867-49859109305D}"/>
    <dgm:cxn modelId="{9D1DB684-D30F-41C4-8437-A2D1D19C2E18}" srcId="{FCB287A0-E294-4054-9254-D9EFF66DDC6A}" destId="{88EBA34E-EFBD-4C95-9566-5B045DDF025C}" srcOrd="3" destOrd="0" parTransId="{19F07D5E-037D-4AB4-969E-8F4C87DCC94B}" sibTransId="{A59A6FBE-5B32-490F-8375-16CC23D1B78B}"/>
    <dgm:cxn modelId="{B0949D21-005F-416B-9B86-8B7C5EB3D39C}" type="presOf" srcId="{30BE6BF5-60EF-4665-A430-15D4D8E9F60B}" destId="{FCDDC2C6-08CB-45F8-931C-98EC41B04E30}" srcOrd="1" destOrd="0" presId="urn:microsoft.com/office/officeart/2005/8/layout/vList4"/>
    <dgm:cxn modelId="{2FCE46C9-71C0-4572-9070-27AAB0CB2AFF}" type="presOf" srcId="{FCB287A0-E294-4054-9254-D9EFF66DDC6A}" destId="{DF021CF6-D884-48CB-ABC0-80DD4FA17B6F}" srcOrd="0" destOrd="0" presId="urn:microsoft.com/office/officeart/2005/8/layout/vList4"/>
    <dgm:cxn modelId="{A83E7687-CDC7-4CD3-A7CB-28216B79533C}" type="presOf" srcId="{076666A1-247C-441C-8AFD-0814BA6BDC1C}" destId="{1BC6C2A0-D774-4C24-BB92-D31610B0A87F}" srcOrd="0" destOrd="0" presId="urn:microsoft.com/office/officeart/2005/8/layout/vList4"/>
    <dgm:cxn modelId="{9F42F5AB-3000-4E27-B958-E1F686F2E63C}" type="presOf" srcId="{88EBA34E-EFBD-4C95-9566-5B045DDF025C}" destId="{705ED1D8-6363-4E66-B255-52E52BC8EB97}" srcOrd="1" destOrd="0" presId="urn:microsoft.com/office/officeart/2005/8/layout/vList4"/>
    <dgm:cxn modelId="{162559C2-95BF-4D41-B110-E7163480E331}" type="presParOf" srcId="{DF021CF6-D884-48CB-ABC0-80DD4FA17B6F}" destId="{1B12B1D0-4BE8-40E7-ADA4-A315A73735B7}" srcOrd="0" destOrd="0" presId="urn:microsoft.com/office/officeart/2005/8/layout/vList4"/>
    <dgm:cxn modelId="{15B379C0-F6FA-476E-BAF7-88DBF40E8867}" type="presParOf" srcId="{1B12B1D0-4BE8-40E7-ADA4-A315A73735B7}" destId="{D6C34760-3AAC-42E3-8B51-4C478DD216E2}" srcOrd="0" destOrd="0" presId="urn:microsoft.com/office/officeart/2005/8/layout/vList4"/>
    <dgm:cxn modelId="{0F4CD066-BC03-4EDF-B3BF-F0524BFFAF50}" type="presParOf" srcId="{1B12B1D0-4BE8-40E7-ADA4-A315A73735B7}" destId="{93945CE2-B90D-424F-ABD4-3E0B4A08E47C}" srcOrd="1" destOrd="0" presId="urn:microsoft.com/office/officeart/2005/8/layout/vList4"/>
    <dgm:cxn modelId="{8658AD0D-8995-4A32-9CB4-7BC72A10765B}" type="presParOf" srcId="{1B12B1D0-4BE8-40E7-ADA4-A315A73735B7}" destId="{FD8209AC-B3F4-4FAE-817D-92A66BEB19EE}" srcOrd="2" destOrd="0" presId="urn:microsoft.com/office/officeart/2005/8/layout/vList4"/>
    <dgm:cxn modelId="{B2492FD7-7FFA-4F84-B6D3-9F856CA38DEE}" type="presParOf" srcId="{DF021CF6-D884-48CB-ABC0-80DD4FA17B6F}" destId="{2ED5257F-B0A7-498B-B191-4F0B13629767}" srcOrd="1" destOrd="0" presId="urn:microsoft.com/office/officeart/2005/8/layout/vList4"/>
    <dgm:cxn modelId="{CC7E00D9-29A7-4752-94A8-A7BDA382F88D}" type="presParOf" srcId="{DF021CF6-D884-48CB-ABC0-80DD4FA17B6F}" destId="{EB204BDA-60B4-4DA2-8322-F44C4AC362E0}" srcOrd="2" destOrd="0" presId="urn:microsoft.com/office/officeart/2005/8/layout/vList4"/>
    <dgm:cxn modelId="{82209E39-2DAB-4C48-BF9B-696E70B597F1}" type="presParOf" srcId="{EB204BDA-60B4-4DA2-8322-F44C4AC362E0}" destId="{95EC25CA-64AB-4666-9270-F7F88A7C3439}" srcOrd="0" destOrd="0" presId="urn:microsoft.com/office/officeart/2005/8/layout/vList4"/>
    <dgm:cxn modelId="{3A988DB7-C463-4103-A5B6-56819B295217}" type="presParOf" srcId="{EB204BDA-60B4-4DA2-8322-F44C4AC362E0}" destId="{04E3F898-22E9-437B-97EE-780988B702A4}" srcOrd="1" destOrd="0" presId="urn:microsoft.com/office/officeart/2005/8/layout/vList4"/>
    <dgm:cxn modelId="{4DA63BDC-04C7-4707-9EAC-B5DFD9297578}" type="presParOf" srcId="{EB204BDA-60B4-4DA2-8322-F44C4AC362E0}" destId="{7E6B9AAA-858B-4774-B0D6-C47470D728F3}" srcOrd="2" destOrd="0" presId="urn:microsoft.com/office/officeart/2005/8/layout/vList4"/>
    <dgm:cxn modelId="{CF26752B-52FC-4B65-8643-E4790F9BEFA7}" type="presParOf" srcId="{DF021CF6-D884-48CB-ABC0-80DD4FA17B6F}" destId="{333A957F-5FD0-4437-AA72-A3CB212A4E4F}" srcOrd="3" destOrd="0" presId="urn:microsoft.com/office/officeart/2005/8/layout/vList4"/>
    <dgm:cxn modelId="{FC9B7FBC-5C52-4D7B-9A04-A078D9565A9F}" type="presParOf" srcId="{DF021CF6-D884-48CB-ABC0-80DD4FA17B6F}" destId="{E0762C7B-2F3E-491B-AD13-44BE9D243BFA}" srcOrd="4" destOrd="0" presId="urn:microsoft.com/office/officeart/2005/8/layout/vList4"/>
    <dgm:cxn modelId="{AB644971-EB00-4DE7-BF2D-E5B87237FDE7}" type="presParOf" srcId="{E0762C7B-2F3E-491B-AD13-44BE9D243BFA}" destId="{1BC6C2A0-D774-4C24-BB92-D31610B0A87F}" srcOrd="0" destOrd="0" presId="urn:microsoft.com/office/officeart/2005/8/layout/vList4"/>
    <dgm:cxn modelId="{C86E3A85-5A63-4487-AA73-448F90AA2AC4}" type="presParOf" srcId="{E0762C7B-2F3E-491B-AD13-44BE9D243BFA}" destId="{976BB42C-B89A-410A-8747-C0933AC12576}" srcOrd="1" destOrd="0" presId="urn:microsoft.com/office/officeart/2005/8/layout/vList4"/>
    <dgm:cxn modelId="{B649CA3B-AF6A-46F9-9A91-EF0C6F35DB53}" type="presParOf" srcId="{E0762C7B-2F3E-491B-AD13-44BE9D243BFA}" destId="{741F28DE-17FE-44E9-8CF4-37A249D2F5D3}" srcOrd="2" destOrd="0" presId="urn:microsoft.com/office/officeart/2005/8/layout/vList4"/>
    <dgm:cxn modelId="{6AEBB22C-0062-4175-8245-39022966563B}" type="presParOf" srcId="{DF021CF6-D884-48CB-ABC0-80DD4FA17B6F}" destId="{B300FB41-B1DB-4FA1-AA43-04ECD1BA841D}" srcOrd="5" destOrd="0" presId="urn:microsoft.com/office/officeart/2005/8/layout/vList4"/>
    <dgm:cxn modelId="{A11DCFBD-CBA5-4307-BED9-374D567758B5}" type="presParOf" srcId="{DF021CF6-D884-48CB-ABC0-80DD4FA17B6F}" destId="{2DD2A07A-16E7-4DBE-8044-66430FA54652}" srcOrd="6" destOrd="0" presId="urn:microsoft.com/office/officeart/2005/8/layout/vList4"/>
    <dgm:cxn modelId="{E2C1210D-3A9A-408B-85A7-71F43627B97E}" type="presParOf" srcId="{2DD2A07A-16E7-4DBE-8044-66430FA54652}" destId="{9B9BD60D-C9E6-4681-B7FF-C685DB7DA52A}" srcOrd="0" destOrd="0" presId="urn:microsoft.com/office/officeart/2005/8/layout/vList4"/>
    <dgm:cxn modelId="{6AA0C6A7-22F1-43A9-9254-ECD6FA48AA1F}" type="presParOf" srcId="{2DD2A07A-16E7-4DBE-8044-66430FA54652}" destId="{CC93E6F4-3D98-4D82-9ABA-23B9A2E817A9}" srcOrd="1" destOrd="0" presId="urn:microsoft.com/office/officeart/2005/8/layout/vList4"/>
    <dgm:cxn modelId="{8EB26642-E8A1-4DF1-858E-268A72E18767}" type="presParOf" srcId="{2DD2A07A-16E7-4DBE-8044-66430FA54652}" destId="{705ED1D8-6363-4E66-B255-52E52BC8EB97}" srcOrd="2" destOrd="0" presId="urn:microsoft.com/office/officeart/2005/8/layout/vList4"/>
    <dgm:cxn modelId="{C5529E61-1CE7-4BE0-9BF3-8B409F4C88E0}" type="presParOf" srcId="{DF021CF6-D884-48CB-ABC0-80DD4FA17B6F}" destId="{33BC5EA8-16D7-4C6D-9BC9-8ABAFA0B8A24}" srcOrd="7" destOrd="0" presId="urn:microsoft.com/office/officeart/2005/8/layout/vList4"/>
    <dgm:cxn modelId="{E2DE3E99-6DAF-42CE-A65B-C59997BB8C1C}" type="presParOf" srcId="{DF021CF6-D884-48CB-ABC0-80DD4FA17B6F}" destId="{E1317D32-178A-4D7D-AE5E-A2487D908885}" srcOrd="8" destOrd="0" presId="urn:microsoft.com/office/officeart/2005/8/layout/vList4"/>
    <dgm:cxn modelId="{38A4C533-4706-40A4-A5E0-DECA5DB4D6DD}" type="presParOf" srcId="{E1317D32-178A-4D7D-AE5E-A2487D908885}" destId="{3B7A9767-56D9-46D9-AAE5-1255705ADD57}" srcOrd="0" destOrd="0" presId="urn:microsoft.com/office/officeart/2005/8/layout/vList4"/>
    <dgm:cxn modelId="{A9B91F17-F1D3-4739-B025-79F6ADC7BDA4}" type="presParOf" srcId="{E1317D32-178A-4D7D-AE5E-A2487D908885}" destId="{0AC1B626-0D88-43EB-9F35-DED9DCF294D5}" srcOrd="1" destOrd="0" presId="urn:microsoft.com/office/officeart/2005/8/layout/vList4"/>
    <dgm:cxn modelId="{018AE8B7-0814-41E3-94C2-0336EA18EED9}" type="presParOf" srcId="{E1317D32-178A-4D7D-AE5E-A2487D908885}" destId="{FCDDC2C6-08CB-45F8-931C-98EC41B04E30}" srcOrd="2" destOrd="0" presId="urn:microsoft.com/office/officeart/2005/8/layout/vList4"/>
  </dgm:cxnLst>
  <dgm:bg/>
  <dgm:whole/>
</dgm:dataModel>
</file>

<file path=ppt/diagrams/data3.xml><?xml version="1.0" encoding="utf-8"?>
<dgm:dataModel xmlns:dgm="http://schemas.openxmlformats.org/drawingml/2006/diagram" xmlns:a="http://schemas.openxmlformats.org/drawingml/2006/main">
  <dgm:ptLst>
    <dgm:pt modelId="{36D34A0C-4842-486D-AC70-4735F84768B9}" type="doc">
      <dgm:prSet loTypeId="urn:microsoft.com/office/officeart/2005/8/layout/vList3" loCatId="list" qsTypeId="urn:microsoft.com/office/officeart/2005/8/quickstyle/3d3" qsCatId="3D" csTypeId="urn:microsoft.com/office/officeart/2005/8/colors/colorful2" csCatId="colorful" phldr="1"/>
      <dgm:spPr/>
    </dgm:pt>
    <dgm:pt modelId="{F0D8FDBB-16E3-4ACF-9AE1-86F88299C107}">
      <dgm:prSet phldrT="[Текст]"/>
      <dgm:spPr/>
      <dgm:t>
        <a:bodyPr/>
        <a:lstStyle/>
        <a:p>
          <a:r>
            <a:rPr lang="ru-RU" b="1" i="0" smtClean="0">
              <a:latin typeface="Times New Roman" pitchFamily="18" charset="0"/>
              <a:cs typeface="Times New Roman" pitchFamily="18" charset="0"/>
            </a:rPr>
            <a:t>жөнелтуш</a:t>
          </a:r>
          <a:r>
            <a:rPr lang="en-US" b="1" i="0" smtClean="0">
              <a:latin typeface="Times New Roman" pitchFamily="18" charset="0"/>
              <a:cs typeface="Times New Roman" pitchFamily="18" charset="0"/>
            </a:rPr>
            <a:t>i </a:t>
          </a:r>
          <a:r>
            <a:rPr lang="ru-RU" b="1" i="0" smtClean="0">
              <a:latin typeface="Times New Roman" pitchFamily="18" charset="0"/>
              <a:cs typeface="Times New Roman" pitchFamily="18" charset="0"/>
            </a:rPr>
            <a:t>ұйымның ресми атауы;</a:t>
          </a:r>
          <a:endParaRPr lang="ru-RU" b="1" dirty="0">
            <a:latin typeface="Times New Roman" pitchFamily="18" charset="0"/>
            <a:cs typeface="Times New Roman" pitchFamily="18" charset="0"/>
          </a:endParaRPr>
        </a:p>
      </dgm:t>
    </dgm:pt>
    <dgm:pt modelId="{41145394-0D66-4990-925F-883B0FCC6D46}" type="parTrans" cxnId="{65640E81-0102-480A-AED6-C2C7BADB53E7}">
      <dgm:prSet/>
      <dgm:spPr/>
      <dgm:t>
        <a:bodyPr/>
        <a:lstStyle/>
        <a:p>
          <a:endParaRPr lang="ru-RU"/>
        </a:p>
      </dgm:t>
    </dgm:pt>
    <dgm:pt modelId="{4F1AFF01-F09C-4F06-BB2D-E6CB2EFC04C8}" type="sibTrans" cxnId="{65640E81-0102-480A-AED6-C2C7BADB53E7}">
      <dgm:prSet/>
      <dgm:spPr/>
      <dgm:t>
        <a:bodyPr/>
        <a:lstStyle/>
        <a:p>
          <a:endParaRPr lang="ru-RU"/>
        </a:p>
      </dgm:t>
    </dgm:pt>
    <dgm:pt modelId="{2B1864D8-DD9A-4306-91EC-2AB4988C15BC}">
      <dgm:prSet phldrT="[Текст]"/>
      <dgm:spPr/>
      <dgm:t>
        <a:bodyPr/>
        <a:lstStyle/>
        <a:p>
          <a:r>
            <a:rPr lang="ru-RU" b="1" i="0" dirty="0" err="1" smtClean="0">
              <a:latin typeface="Times New Roman" pitchFamily="18" charset="0"/>
              <a:cs typeface="Times New Roman" pitchFamily="18" charset="0"/>
            </a:rPr>
            <a:t>құжат түрінің атауы</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5C6CF81B-4326-40EE-BFED-0666B9EDE725}" type="parTrans" cxnId="{6CA0D53C-AAA1-4477-887D-91ED10ADE4D8}">
      <dgm:prSet/>
      <dgm:spPr/>
      <dgm:t>
        <a:bodyPr/>
        <a:lstStyle/>
        <a:p>
          <a:endParaRPr lang="ru-RU"/>
        </a:p>
      </dgm:t>
    </dgm:pt>
    <dgm:pt modelId="{08E4E912-807F-4C8E-9D3C-F02C7E20B691}" type="sibTrans" cxnId="{6CA0D53C-AAA1-4477-887D-91ED10ADE4D8}">
      <dgm:prSet/>
      <dgm:spPr/>
      <dgm:t>
        <a:bodyPr/>
        <a:lstStyle/>
        <a:p>
          <a:endParaRPr lang="ru-RU"/>
        </a:p>
      </dgm:t>
    </dgm:pt>
    <dgm:pt modelId="{42E70048-0170-4A23-9DF6-639D45E4FF92}">
      <dgm:prSet phldrT="[Текст]"/>
      <dgm:spPr/>
      <dgm:t>
        <a:bodyPr/>
        <a:lstStyle/>
        <a:p>
          <a:r>
            <a:rPr lang="ru-RU" b="1" i="0" dirty="0" err="1" smtClean="0">
              <a:latin typeface="Times New Roman" pitchFamily="18" charset="0"/>
              <a:cs typeface="Times New Roman" pitchFamily="18" charset="0"/>
            </a:rPr>
            <a:t>құжаттың күні;</a:t>
          </a:r>
          <a:endParaRPr lang="ru-RU" b="1" dirty="0">
            <a:latin typeface="Times New Roman" pitchFamily="18" charset="0"/>
            <a:cs typeface="Times New Roman" pitchFamily="18" charset="0"/>
          </a:endParaRPr>
        </a:p>
      </dgm:t>
    </dgm:pt>
    <dgm:pt modelId="{E314AEA7-B99E-4D85-B852-E710C330418D}" type="parTrans" cxnId="{27471009-F834-4E01-B17B-8F0A9AAC7899}">
      <dgm:prSet/>
      <dgm:spPr/>
      <dgm:t>
        <a:bodyPr/>
        <a:lstStyle/>
        <a:p>
          <a:endParaRPr lang="ru-RU"/>
        </a:p>
      </dgm:t>
    </dgm:pt>
    <dgm:pt modelId="{2049222E-B577-4459-B3ED-6EDB1F386E96}" type="sibTrans" cxnId="{27471009-F834-4E01-B17B-8F0A9AAC7899}">
      <dgm:prSet/>
      <dgm:spPr/>
      <dgm:t>
        <a:bodyPr/>
        <a:lstStyle/>
        <a:p>
          <a:endParaRPr lang="ru-RU"/>
        </a:p>
      </dgm:t>
    </dgm:pt>
    <dgm:pt modelId="{FC443AC6-2B52-490E-9091-AB0B403CE926}">
      <dgm:prSet phldrT="[Текст]"/>
      <dgm:spPr/>
      <dgm:t>
        <a:bodyPr/>
        <a:lstStyle/>
        <a:p>
          <a:r>
            <a:rPr lang="ru-RU" b="1" i="0" dirty="0" err="1" smtClean="0">
              <a:latin typeface="Times New Roman" pitchFamily="18" charset="0"/>
              <a:cs typeface="Times New Roman" pitchFamily="18" charset="0"/>
            </a:rPr>
            <a:t>құжаттың тіркеу</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нөмірі;</a:t>
          </a:r>
          <a:endParaRPr lang="ru-RU" b="1" i="0" dirty="0">
            <a:latin typeface="Times New Roman" pitchFamily="18" charset="0"/>
            <a:cs typeface="Times New Roman" pitchFamily="18" charset="0"/>
          </a:endParaRPr>
        </a:p>
      </dgm:t>
    </dgm:pt>
    <dgm:pt modelId="{58F73673-CCFB-4AD9-B25C-216769DB18C7}" type="parTrans" cxnId="{B8BCF335-A100-4751-963B-DAE0514C92E2}">
      <dgm:prSet/>
      <dgm:spPr/>
      <dgm:t>
        <a:bodyPr/>
        <a:lstStyle/>
        <a:p>
          <a:endParaRPr lang="ru-RU"/>
        </a:p>
      </dgm:t>
    </dgm:pt>
    <dgm:pt modelId="{F1EB749C-1AA5-4DF9-8121-A636459E4C1B}" type="sibTrans" cxnId="{B8BCF335-A100-4751-963B-DAE0514C92E2}">
      <dgm:prSet/>
      <dgm:spPr/>
      <dgm:t>
        <a:bodyPr/>
        <a:lstStyle/>
        <a:p>
          <a:endParaRPr lang="ru-RU"/>
        </a:p>
      </dgm:t>
    </dgm:pt>
    <dgm:pt modelId="{1EF69CDE-FE33-49F7-B535-BCE75576443E}">
      <dgm:prSet phldrT="[Текст]"/>
      <dgm:spPr/>
      <dgm:t>
        <a:bodyPr/>
        <a:lstStyle/>
        <a:p>
          <a:r>
            <a:rPr lang="ru-RU" b="1" i="0" dirty="0" err="1" smtClean="0">
              <a:latin typeface="Times New Roman" pitchFamily="18" charset="0"/>
              <a:cs typeface="Times New Roman" pitchFamily="18" charset="0"/>
            </a:rPr>
            <a:t>істер</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номенклатурасының индексі</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8E9E1190-52B8-433C-AA6B-70E44E61EA93}" type="parTrans" cxnId="{87832DDF-B5A2-4B69-8F0A-4BC5687B34A2}">
      <dgm:prSet/>
      <dgm:spPr/>
      <dgm:t>
        <a:bodyPr/>
        <a:lstStyle/>
        <a:p>
          <a:endParaRPr lang="ru-RU"/>
        </a:p>
      </dgm:t>
    </dgm:pt>
    <dgm:pt modelId="{7C5285C9-4537-4203-820B-C82406BC79FD}" type="sibTrans" cxnId="{87832DDF-B5A2-4B69-8F0A-4BC5687B34A2}">
      <dgm:prSet/>
      <dgm:spPr/>
      <dgm:t>
        <a:bodyPr/>
        <a:lstStyle/>
        <a:p>
          <a:endParaRPr lang="ru-RU"/>
        </a:p>
      </dgm:t>
    </dgm:pt>
    <dgm:pt modelId="{895FF54E-953A-430A-BC21-0EB8FE9A271B}">
      <dgm:prSet phldrT="[Текст]"/>
      <dgm:spPr/>
      <dgm:t>
        <a:bodyPr/>
        <a:lstStyle/>
        <a:p>
          <a:r>
            <a:rPr lang="ru-RU" b="1" i="0" dirty="0" err="1" smtClean="0">
              <a:latin typeface="Times New Roman" pitchFamily="18" charset="0"/>
              <a:cs typeface="Times New Roman" pitchFamily="18" charset="0"/>
            </a:rPr>
            <a:t>құжатты жасау</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немесе</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құру орны</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C95F810A-A5D4-4438-BC64-68CEB05D4B64}" type="parTrans" cxnId="{A9F97EB9-4C19-404B-B3D6-51E18DB3183B}">
      <dgm:prSet/>
      <dgm:spPr/>
      <dgm:t>
        <a:bodyPr/>
        <a:lstStyle/>
        <a:p>
          <a:endParaRPr lang="ru-RU"/>
        </a:p>
      </dgm:t>
    </dgm:pt>
    <dgm:pt modelId="{DBF6605D-8BE9-4B2D-A322-159EEFA4C10A}" type="sibTrans" cxnId="{A9F97EB9-4C19-404B-B3D6-51E18DB3183B}">
      <dgm:prSet/>
      <dgm:spPr/>
      <dgm:t>
        <a:bodyPr/>
        <a:lstStyle/>
        <a:p>
          <a:endParaRPr lang="ru-RU"/>
        </a:p>
      </dgm:t>
    </dgm:pt>
    <dgm:pt modelId="{CEE9BDCA-D9D3-419A-B0D5-C6D9084D3031}">
      <dgm:prSet phldrT="[Текст]"/>
      <dgm:spPr/>
      <dgm:t>
        <a:bodyPr/>
        <a:lstStyle/>
        <a:p>
          <a:r>
            <a:rPr lang="ru-RU" b="1" i="0" dirty="0" err="1" smtClean="0">
              <a:latin typeface="Times New Roman" pitchFamily="18" charset="0"/>
              <a:cs typeface="Times New Roman" pitchFamily="18" charset="0"/>
            </a:rPr>
            <a:t>мәтін;</a:t>
          </a:r>
          <a:endParaRPr lang="ru-RU" b="1" i="0" dirty="0">
            <a:latin typeface="Times New Roman" pitchFamily="18" charset="0"/>
            <a:cs typeface="Times New Roman" pitchFamily="18" charset="0"/>
          </a:endParaRPr>
        </a:p>
      </dgm:t>
    </dgm:pt>
    <dgm:pt modelId="{CF59DAA8-6B4E-43ED-9F7B-27B59CA71593}" type="parTrans" cxnId="{22DA490D-51FE-4902-B5D5-45D875B1E645}">
      <dgm:prSet/>
      <dgm:spPr/>
      <dgm:t>
        <a:bodyPr/>
        <a:lstStyle/>
        <a:p>
          <a:endParaRPr lang="ru-RU"/>
        </a:p>
      </dgm:t>
    </dgm:pt>
    <dgm:pt modelId="{A00526A3-AB9A-4AA4-AC79-B2C9835A2CA1}" type="sibTrans" cxnId="{22DA490D-51FE-4902-B5D5-45D875B1E645}">
      <dgm:prSet/>
      <dgm:spPr/>
      <dgm:t>
        <a:bodyPr/>
        <a:lstStyle/>
        <a:p>
          <a:endParaRPr lang="ru-RU"/>
        </a:p>
      </dgm:t>
    </dgm:pt>
    <dgm:pt modelId="{6674234E-ABB5-42F4-972A-F5A7FCBC737A}">
      <dgm:prSet phldrT="[Текст]"/>
      <dgm:spPr/>
      <dgm:t>
        <a:bodyPr/>
        <a:lstStyle/>
        <a:p>
          <a:r>
            <a:rPr lang="ru-RU" b="1" i="0" dirty="0" err="1" smtClean="0">
              <a:latin typeface="Times New Roman" pitchFamily="18" charset="0"/>
              <a:cs typeface="Times New Roman" pitchFamily="18" charset="0"/>
            </a:rPr>
            <a:t>бағдарламалық қамтамасыз етуд</a:t>
          </a:r>
          <a:r>
            <a:rPr lang="en-US" b="1" i="0" dirty="0" err="1" smtClean="0">
              <a:latin typeface="Times New Roman" pitchFamily="18" charset="0"/>
              <a:cs typeface="Times New Roman" pitchFamily="18" charset="0"/>
            </a:rPr>
            <a:t>i</a:t>
          </a:r>
          <a:r>
            <a:rPr lang="ru-RU" b="1" i="0" dirty="0" err="1" smtClean="0">
              <a:latin typeface="Times New Roman" pitchFamily="18" charset="0"/>
              <a:cs typeface="Times New Roman" pitchFamily="18" charset="0"/>
            </a:rPr>
            <a:t>ң атауы</a:t>
          </a:r>
          <a:r>
            <a:rPr lang="ru-RU" b="1" i="0" dirty="0" smtClean="0">
              <a:latin typeface="Times New Roman" pitchFamily="18" charset="0"/>
              <a:cs typeface="Times New Roman" pitchFamily="18" charset="0"/>
            </a:rPr>
            <a:t> мен </a:t>
          </a:r>
          <a:r>
            <a:rPr lang="ru-RU" b="1" i="0" dirty="0" err="1" smtClean="0">
              <a:latin typeface="Times New Roman" pitchFamily="18" charset="0"/>
              <a:cs typeface="Times New Roman" pitchFamily="18" charset="0"/>
            </a:rPr>
            <a:t>нұсқасы</a:t>
          </a:r>
          <a:r>
            <a:rPr lang="ru-RU"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оның көмег</a:t>
          </a:r>
          <a:r>
            <a:rPr lang="en-US" b="1" i="0" dirty="0" err="1" smtClean="0">
              <a:latin typeface="Times New Roman" pitchFamily="18" charset="0"/>
              <a:cs typeface="Times New Roman" pitchFamily="18" charset="0"/>
            </a:rPr>
            <a:t>i</a:t>
          </a:r>
          <a:r>
            <a:rPr lang="en-US" b="1" i="0" dirty="0" smtClean="0">
              <a:latin typeface="Times New Roman" pitchFamily="18" charset="0"/>
              <a:cs typeface="Times New Roman" pitchFamily="18" charset="0"/>
            </a:rPr>
            <a:t> </a:t>
          </a:r>
          <a:r>
            <a:rPr lang="ru-RU" b="1" i="0" dirty="0" err="1" smtClean="0">
              <a:latin typeface="Times New Roman" pitchFamily="18" charset="0"/>
              <a:cs typeface="Times New Roman" pitchFamily="18" charset="0"/>
            </a:rPr>
            <a:t>арқылы құжат жасалады</a:t>
          </a:r>
          <a:r>
            <a:rPr lang="ru-RU" b="1" i="0"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dgm:t>
    </dgm:pt>
    <dgm:pt modelId="{6E989718-57B5-485A-83FB-371EDA3016A0}" type="parTrans" cxnId="{90343DBC-D930-4DB4-9F54-4B113D0A2869}">
      <dgm:prSet/>
      <dgm:spPr/>
      <dgm:t>
        <a:bodyPr/>
        <a:lstStyle/>
        <a:p>
          <a:endParaRPr lang="ru-RU"/>
        </a:p>
      </dgm:t>
    </dgm:pt>
    <dgm:pt modelId="{882AF614-5E74-4384-9E1F-83C2DC6A585D}" type="sibTrans" cxnId="{90343DBC-D930-4DB4-9F54-4B113D0A2869}">
      <dgm:prSet/>
      <dgm:spPr/>
      <dgm:t>
        <a:bodyPr/>
        <a:lstStyle/>
        <a:p>
          <a:endParaRPr lang="ru-RU"/>
        </a:p>
      </dgm:t>
    </dgm:pt>
    <dgm:pt modelId="{1ABED635-B095-4808-BFA6-DD8E91D9EB40}">
      <dgm:prSet phldrT="[Текст]"/>
      <dgm:spPr/>
      <dgm:t>
        <a:bodyPr/>
        <a:lstStyle/>
        <a:p>
          <a:r>
            <a:rPr lang="ru-RU" b="1" i="0" dirty="0" err="1" smtClean="0">
              <a:latin typeface="Times New Roman" pitchFamily="18" charset="0"/>
              <a:cs typeface="Times New Roman" pitchFamily="18" charset="0"/>
            </a:rPr>
            <a:t>электрондық цифрлық қолтаңба.</a:t>
          </a:r>
          <a:endParaRPr lang="ru-RU" b="1" dirty="0">
            <a:latin typeface="Times New Roman" pitchFamily="18" charset="0"/>
            <a:cs typeface="Times New Roman" pitchFamily="18" charset="0"/>
          </a:endParaRPr>
        </a:p>
      </dgm:t>
    </dgm:pt>
    <dgm:pt modelId="{861885AF-E395-40BA-9256-DFA724E0900C}" type="parTrans" cxnId="{FB5B9E39-DB99-4117-95C3-0E3F7D63E524}">
      <dgm:prSet/>
      <dgm:spPr/>
      <dgm:t>
        <a:bodyPr/>
        <a:lstStyle/>
        <a:p>
          <a:endParaRPr lang="ru-RU"/>
        </a:p>
      </dgm:t>
    </dgm:pt>
    <dgm:pt modelId="{F3DBA5AB-32BE-4DEC-8A08-F921F71A9C15}" type="sibTrans" cxnId="{FB5B9E39-DB99-4117-95C3-0E3F7D63E524}">
      <dgm:prSet/>
      <dgm:spPr/>
      <dgm:t>
        <a:bodyPr/>
        <a:lstStyle/>
        <a:p>
          <a:endParaRPr lang="ru-RU"/>
        </a:p>
      </dgm:t>
    </dgm:pt>
    <dgm:pt modelId="{AE451811-6B25-43B3-936A-753DD07AC809}" type="pres">
      <dgm:prSet presAssocID="{36D34A0C-4842-486D-AC70-4735F84768B9}" presName="linearFlow" presStyleCnt="0">
        <dgm:presLayoutVars>
          <dgm:dir/>
          <dgm:resizeHandles val="exact"/>
        </dgm:presLayoutVars>
      </dgm:prSet>
      <dgm:spPr/>
    </dgm:pt>
    <dgm:pt modelId="{F773161E-C73B-477E-9B4D-BF0F63365D5C}" type="pres">
      <dgm:prSet presAssocID="{F0D8FDBB-16E3-4ACF-9AE1-86F88299C107}" presName="composite" presStyleCnt="0"/>
      <dgm:spPr/>
    </dgm:pt>
    <dgm:pt modelId="{FEADFC6A-3FD9-4967-B2F5-113933196B05}" type="pres">
      <dgm:prSet presAssocID="{F0D8FDBB-16E3-4ACF-9AE1-86F88299C107}" presName="imgShp" presStyleLbl="fgImgPlace1" presStyleIdx="0" presStyleCnt="9"/>
      <dgm:spPr/>
    </dgm:pt>
    <dgm:pt modelId="{B296C57F-8EA2-4AE2-BFF9-53E2710CA768}" type="pres">
      <dgm:prSet presAssocID="{F0D8FDBB-16E3-4ACF-9AE1-86F88299C107}" presName="txShp" presStyleLbl="node1" presStyleIdx="0" presStyleCnt="9">
        <dgm:presLayoutVars>
          <dgm:bulletEnabled val="1"/>
        </dgm:presLayoutVars>
      </dgm:prSet>
      <dgm:spPr/>
      <dgm:t>
        <a:bodyPr/>
        <a:lstStyle/>
        <a:p>
          <a:endParaRPr lang="ru-RU"/>
        </a:p>
      </dgm:t>
    </dgm:pt>
    <dgm:pt modelId="{9847E375-BAE2-439F-A71F-0F8CA8580B19}" type="pres">
      <dgm:prSet presAssocID="{4F1AFF01-F09C-4F06-BB2D-E6CB2EFC04C8}" presName="spacing" presStyleCnt="0"/>
      <dgm:spPr/>
    </dgm:pt>
    <dgm:pt modelId="{1FEA24FA-B5AC-4256-822E-58B28838AE1B}" type="pres">
      <dgm:prSet presAssocID="{2B1864D8-DD9A-4306-91EC-2AB4988C15BC}" presName="composite" presStyleCnt="0"/>
      <dgm:spPr/>
    </dgm:pt>
    <dgm:pt modelId="{00603C79-1270-439F-8392-F318E56E809F}" type="pres">
      <dgm:prSet presAssocID="{2B1864D8-DD9A-4306-91EC-2AB4988C15BC}" presName="imgShp" presStyleLbl="fgImgPlace1" presStyleIdx="1" presStyleCnt="9"/>
      <dgm:spPr/>
    </dgm:pt>
    <dgm:pt modelId="{F10A3465-ACD9-4D96-9A48-484E6A8AB8F6}" type="pres">
      <dgm:prSet presAssocID="{2B1864D8-DD9A-4306-91EC-2AB4988C15BC}" presName="txShp" presStyleLbl="node1" presStyleIdx="1" presStyleCnt="9">
        <dgm:presLayoutVars>
          <dgm:bulletEnabled val="1"/>
        </dgm:presLayoutVars>
      </dgm:prSet>
      <dgm:spPr/>
      <dgm:t>
        <a:bodyPr/>
        <a:lstStyle/>
        <a:p>
          <a:endParaRPr lang="ru-RU"/>
        </a:p>
      </dgm:t>
    </dgm:pt>
    <dgm:pt modelId="{DCAB82F4-19EB-4E67-99CC-5664241BF851}" type="pres">
      <dgm:prSet presAssocID="{08E4E912-807F-4C8E-9D3C-F02C7E20B691}" presName="spacing" presStyleCnt="0"/>
      <dgm:spPr/>
    </dgm:pt>
    <dgm:pt modelId="{58DAB6EC-6FB1-4D08-9FFC-53F16AA1C1E3}" type="pres">
      <dgm:prSet presAssocID="{42E70048-0170-4A23-9DF6-639D45E4FF92}" presName="composite" presStyleCnt="0"/>
      <dgm:spPr/>
    </dgm:pt>
    <dgm:pt modelId="{E646F88A-1558-4F26-96C9-40AFA81F46A7}" type="pres">
      <dgm:prSet presAssocID="{42E70048-0170-4A23-9DF6-639D45E4FF92}" presName="imgShp" presStyleLbl="fgImgPlace1" presStyleIdx="2" presStyleCnt="9"/>
      <dgm:spPr/>
    </dgm:pt>
    <dgm:pt modelId="{37547476-0D5C-4C59-A8DB-BDB4E7349882}" type="pres">
      <dgm:prSet presAssocID="{42E70048-0170-4A23-9DF6-639D45E4FF92}" presName="txShp" presStyleLbl="node1" presStyleIdx="2" presStyleCnt="9">
        <dgm:presLayoutVars>
          <dgm:bulletEnabled val="1"/>
        </dgm:presLayoutVars>
      </dgm:prSet>
      <dgm:spPr/>
      <dgm:t>
        <a:bodyPr/>
        <a:lstStyle/>
        <a:p>
          <a:endParaRPr lang="ru-RU"/>
        </a:p>
      </dgm:t>
    </dgm:pt>
    <dgm:pt modelId="{43D27A9B-36FD-4B3B-BE3F-6EA6906BEAA7}" type="pres">
      <dgm:prSet presAssocID="{2049222E-B577-4459-B3ED-6EDB1F386E96}" presName="spacing" presStyleCnt="0"/>
      <dgm:spPr/>
    </dgm:pt>
    <dgm:pt modelId="{E35C7CC2-EBE4-47F8-AA41-8604D53EA7BF}" type="pres">
      <dgm:prSet presAssocID="{FC443AC6-2B52-490E-9091-AB0B403CE926}" presName="composite" presStyleCnt="0"/>
      <dgm:spPr/>
    </dgm:pt>
    <dgm:pt modelId="{D50D0753-33D1-4FBF-B5A5-73A647689D32}" type="pres">
      <dgm:prSet presAssocID="{FC443AC6-2B52-490E-9091-AB0B403CE926}" presName="imgShp" presStyleLbl="fgImgPlace1" presStyleIdx="3" presStyleCnt="9"/>
      <dgm:spPr/>
    </dgm:pt>
    <dgm:pt modelId="{66147528-D7E9-4534-9F74-E15CA023BBC2}" type="pres">
      <dgm:prSet presAssocID="{FC443AC6-2B52-490E-9091-AB0B403CE926}" presName="txShp" presStyleLbl="node1" presStyleIdx="3" presStyleCnt="9">
        <dgm:presLayoutVars>
          <dgm:bulletEnabled val="1"/>
        </dgm:presLayoutVars>
      </dgm:prSet>
      <dgm:spPr/>
      <dgm:t>
        <a:bodyPr/>
        <a:lstStyle/>
        <a:p>
          <a:endParaRPr lang="ru-RU"/>
        </a:p>
      </dgm:t>
    </dgm:pt>
    <dgm:pt modelId="{62383D21-874C-4645-A8BB-4328C9C8E75C}" type="pres">
      <dgm:prSet presAssocID="{F1EB749C-1AA5-4DF9-8121-A636459E4C1B}" presName="spacing" presStyleCnt="0"/>
      <dgm:spPr/>
    </dgm:pt>
    <dgm:pt modelId="{B07B191A-26C3-4F65-A4B0-C348983E2FA4}" type="pres">
      <dgm:prSet presAssocID="{1EF69CDE-FE33-49F7-B535-BCE75576443E}" presName="composite" presStyleCnt="0"/>
      <dgm:spPr/>
    </dgm:pt>
    <dgm:pt modelId="{706D5703-0DCC-44EB-AAFC-CA3327C9646E}" type="pres">
      <dgm:prSet presAssocID="{1EF69CDE-FE33-49F7-B535-BCE75576443E}" presName="imgShp" presStyleLbl="fgImgPlace1" presStyleIdx="4" presStyleCnt="9"/>
      <dgm:spPr/>
    </dgm:pt>
    <dgm:pt modelId="{624807CA-80B1-45CC-BE07-42190F2AE3E3}" type="pres">
      <dgm:prSet presAssocID="{1EF69CDE-FE33-49F7-B535-BCE75576443E}" presName="txShp" presStyleLbl="node1" presStyleIdx="4" presStyleCnt="9">
        <dgm:presLayoutVars>
          <dgm:bulletEnabled val="1"/>
        </dgm:presLayoutVars>
      </dgm:prSet>
      <dgm:spPr/>
      <dgm:t>
        <a:bodyPr/>
        <a:lstStyle/>
        <a:p>
          <a:endParaRPr lang="ru-RU"/>
        </a:p>
      </dgm:t>
    </dgm:pt>
    <dgm:pt modelId="{F4F427A2-EF2C-4224-8FA6-AA1ABA70EC06}" type="pres">
      <dgm:prSet presAssocID="{7C5285C9-4537-4203-820B-C82406BC79FD}" presName="spacing" presStyleCnt="0"/>
      <dgm:spPr/>
    </dgm:pt>
    <dgm:pt modelId="{24E53202-12A2-4E38-B73F-298BF4050360}" type="pres">
      <dgm:prSet presAssocID="{895FF54E-953A-430A-BC21-0EB8FE9A271B}" presName="composite" presStyleCnt="0"/>
      <dgm:spPr/>
    </dgm:pt>
    <dgm:pt modelId="{2EE0936C-B45E-4741-B270-C14782128F02}" type="pres">
      <dgm:prSet presAssocID="{895FF54E-953A-430A-BC21-0EB8FE9A271B}" presName="imgShp" presStyleLbl="fgImgPlace1" presStyleIdx="5" presStyleCnt="9"/>
      <dgm:spPr/>
    </dgm:pt>
    <dgm:pt modelId="{EC258009-4474-4967-9107-BC995DBB480D}" type="pres">
      <dgm:prSet presAssocID="{895FF54E-953A-430A-BC21-0EB8FE9A271B}" presName="txShp" presStyleLbl="node1" presStyleIdx="5" presStyleCnt="9">
        <dgm:presLayoutVars>
          <dgm:bulletEnabled val="1"/>
        </dgm:presLayoutVars>
      </dgm:prSet>
      <dgm:spPr/>
      <dgm:t>
        <a:bodyPr/>
        <a:lstStyle/>
        <a:p>
          <a:endParaRPr lang="ru-RU"/>
        </a:p>
      </dgm:t>
    </dgm:pt>
    <dgm:pt modelId="{536262ED-AD19-452E-A590-7F52543D1D28}" type="pres">
      <dgm:prSet presAssocID="{DBF6605D-8BE9-4B2D-A322-159EEFA4C10A}" presName="spacing" presStyleCnt="0"/>
      <dgm:spPr/>
    </dgm:pt>
    <dgm:pt modelId="{BB84AE46-8632-4225-9716-9850B4E45B9B}" type="pres">
      <dgm:prSet presAssocID="{CEE9BDCA-D9D3-419A-B0D5-C6D9084D3031}" presName="composite" presStyleCnt="0"/>
      <dgm:spPr/>
    </dgm:pt>
    <dgm:pt modelId="{62616A96-DBEE-401F-86B0-74503DB2F2A0}" type="pres">
      <dgm:prSet presAssocID="{CEE9BDCA-D9D3-419A-B0D5-C6D9084D3031}" presName="imgShp" presStyleLbl="fgImgPlace1" presStyleIdx="6" presStyleCnt="9"/>
      <dgm:spPr/>
    </dgm:pt>
    <dgm:pt modelId="{1D04CE71-EBF9-4FC7-A3EF-7DFDB04F2E1B}" type="pres">
      <dgm:prSet presAssocID="{CEE9BDCA-D9D3-419A-B0D5-C6D9084D3031}" presName="txShp" presStyleLbl="node1" presStyleIdx="6" presStyleCnt="9">
        <dgm:presLayoutVars>
          <dgm:bulletEnabled val="1"/>
        </dgm:presLayoutVars>
      </dgm:prSet>
      <dgm:spPr/>
      <dgm:t>
        <a:bodyPr/>
        <a:lstStyle/>
        <a:p>
          <a:endParaRPr lang="ru-RU"/>
        </a:p>
      </dgm:t>
    </dgm:pt>
    <dgm:pt modelId="{D1FA78C7-2E89-4C98-A30B-F50E060E44F2}" type="pres">
      <dgm:prSet presAssocID="{A00526A3-AB9A-4AA4-AC79-B2C9835A2CA1}" presName="spacing" presStyleCnt="0"/>
      <dgm:spPr/>
    </dgm:pt>
    <dgm:pt modelId="{5126ADC8-3E81-4944-9DB5-A88EAD887F21}" type="pres">
      <dgm:prSet presAssocID="{6674234E-ABB5-42F4-972A-F5A7FCBC737A}" presName="composite" presStyleCnt="0"/>
      <dgm:spPr/>
    </dgm:pt>
    <dgm:pt modelId="{AF325D35-71D3-4260-AB4A-957E47CB43BA}" type="pres">
      <dgm:prSet presAssocID="{6674234E-ABB5-42F4-972A-F5A7FCBC737A}" presName="imgShp" presStyleLbl="fgImgPlace1" presStyleIdx="7" presStyleCnt="9"/>
      <dgm:spPr/>
    </dgm:pt>
    <dgm:pt modelId="{C5E85C28-218B-4714-9B73-E82B89D6C90A}" type="pres">
      <dgm:prSet presAssocID="{6674234E-ABB5-42F4-972A-F5A7FCBC737A}" presName="txShp" presStyleLbl="node1" presStyleIdx="7" presStyleCnt="9">
        <dgm:presLayoutVars>
          <dgm:bulletEnabled val="1"/>
        </dgm:presLayoutVars>
      </dgm:prSet>
      <dgm:spPr/>
      <dgm:t>
        <a:bodyPr/>
        <a:lstStyle/>
        <a:p>
          <a:endParaRPr lang="ru-RU"/>
        </a:p>
      </dgm:t>
    </dgm:pt>
    <dgm:pt modelId="{A241F136-F5C4-4F2F-A4A5-FD07385CEB0F}" type="pres">
      <dgm:prSet presAssocID="{882AF614-5E74-4384-9E1F-83C2DC6A585D}" presName="spacing" presStyleCnt="0"/>
      <dgm:spPr/>
    </dgm:pt>
    <dgm:pt modelId="{DE21849B-488A-4EB0-9154-9F8444EF9443}" type="pres">
      <dgm:prSet presAssocID="{1ABED635-B095-4808-BFA6-DD8E91D9EB40}" presName="composite" presStyleCnt="0"/>
      <dgm:spPr/>
    </dgm:pt>
    <dgm:pt modelId="{3B90ACC1-DCDA-40E4-9D37-00BB21B48EB1}" type="pres">
      <dgm:prSet presAssocID="{1ABED635-B095-4808-BFA6-DD8E91D9EB40}" presName="imgShp" presStyleLbl="fgImgPlace1" presStyleIdx="8" presStyleCnt="9"/>
      <dgm:spPr/>
    </dgm:pt>
    <dgm:pt modelId="{CADCF129-2D88-4E03-980E-9D50F42C7155}" type="pres">
      <dgm:prSet presAssocID="{1ABED635-B095-4808-BFA6-DD8E91D9EB40}" presName="txShp" presStyleLbl="node1" presStyleIdx="8" presStyleCnt="9">
        <dgm:presLayoutVars>
          <dgm:bulletEnabled val="1"/>
        </dgm:presLayoutVars>
      </dgm:prSet>
      <dgm:spPr/>
      <dgm:t>
        <a:bodyPr/>
        <a:lstStyle/>
        <a:p>
          <a:endParaRPr lang="ru-RU"/>
        </a:p>
      </dgm:t>
    </dgm:pt>
  </dgm:ptLst>
  <dgm:cxnLst>
    <dgm:cxn modelId="{B8BCF335-A100-4751-963B-DAE0514C92E2}" srcId="{36D34A0C-4842-486D-AC70-4735F84768B9}" destId="{FC443AC6-2B52-490E-9091-AB0B403CE926}" srcOrd="3" destOrd="0" parTransId="{58F73673-CCFB-4AD9-B25C-216769DB18C7}" sibTransId="{F1EB749C-1AA5-4DF9-8121-A636459E4C1B}"/>
    <dgm:cxn modelId="{E7BCF5C6-D69C-4F6A-A181-AB3F18020DAA}" type="presOf" srcId="{1ABED635-B095-4808-BFA6-DD8E91D9EB40}" destId="{CADCF129-2D88-4E03-980E-9D50F42C7155}" srcOrd="0" destOrd="0" presId="urn:microsoft.com/office/officeart/2005/8/layout/vList3"/>
    <dgm:cxn modelId="{6CA0D53C-AAA1-4477-887D-91ED10ADE4D8}" srcId="{36D34A0C-4842-486D-AC70-4735F84768B9}" destId="{2B1864D8-DD9A-4306-91EC-2AB4988C15BC}" srcOrd="1" destOrd="0" parTransId="{5C6CF81B-4326-40EE-BFED-0666B9EDE725}" sibTransId="{08E4E912-807F-4C8E-9D3C-F02C7E20B691}"/>
    <dgm:cxn modelId="{27471009-F834-4E01-B17B-8F0A9AAC7899}" srcId="{36D34A0C-4842-486D-AC70-4735F84768B9}" destId="{42E70048-0170-4A23-9DF6-639D45E4FF92}" srcOrd="2" destOrd="0" parTransId="{E314AEA7-B99E-4D85-B852-E710C330418D}" sibTransId="{2049222E-B577-4459-B3ED-6EDB1F386E96}"/>
    <dgm:cxn modelId="{22DA490D-51FE-4902-B5D5-45D875B1E645}" srcId="{36D34A0C-4842-486D-AC70-4735F84768B9}" destId="{CEE9BDCA-D9D3-419A-B0D5-C6D9084D3031}" srcOrd="6" destOrd="0" parTransId="{CF59DAA8-6B4E-43ED-9F7B-27B59CA71593}" sibTransId="{A00526A3-AB9A-4AA4-AC79-B2C9835A2CA1}"/>
    <dgm:cxn modelId="{41CC54B3-CFCB-40A5-B8B8-319D7B440DC4}" type="presOf" srcId="{36D34A0C-4842-486D-AC70-4735F84768B9}" destId="{AE451811-6B25-43B3-936A-753DD07AC809}" srcOrd="0" destOrd="0" presId="urn:microsoft.com/office/officeart/2005/8/layout/vList3"/>
    <dgm:cxn modelId="{A9F97EB9-4C19-404B-B3D6-51E18DB3183B}" srcId="{36D34A0C-4842-486D-AC70-4735F84768B9}" destId="{895FF54E-953A-430A-BC21-0EB8FE9A271B}" srcOrd="5" destOrd="0" parTransId="{C95F810A-A5D4-4438-BC64-68CEB05D4B64}" sibTransId="{DBF6605D-8BE9-4B2D-A322-159EEFA4C10A}"/>
    <dgm:cxn modelId="{87832DDF-B5A2-4B69-8F0A-4BC5687B34A2}" srcId="{36D34A0C-4842-486D-AC70-4735F84768B9}" destId="{1EF69CDE-FE33-49F7-B535-BCE75576443E}" srcOrd="4" destOrd="0" parTransId="{8E9E1190-52B8-433C-AA6B-70E44E61EA93}" sibTransId="{7C5285C9-4537-4203-820B-C82406BC79FD}"/>
    <dgm:cxn modelId="{8EC21C88-ABAF-4267-81C0-E996F5E4ECC8}" type="presOf" srcId="{42E70048-0170-4A23-9DF6-639D45E4FF92}" destId="{37547476-0D5C-4C59-A8DB-BDB4E7349882}" srcOrd="0" destOrd="0" presId="urn:microsoft.com/office/officeart/2005/8/layout/vList3"/>
    <dgm:cxn modelId="{494BF5CD-33A4-43CF-BDE8-4360D1D70269}" type="presOf" srcId="{2B1864D8-DD9A-4306-91EC-2AB4988C15BC}" destId="{F10A3465-ACD9-4D96-9A48-484E6A8AB8F6}" srcOrd="0" destOrd="0" presId="urn:microsoft.com/office/officeart/2005/8/layout/vList3"/>
    <dgm:cxn modelId="{FB5B9E39-DB99-4117-95C3-0E3F7D63E524}" srcId="{36D34A0C-4842-486D-AC70-4735F84768B9}" destId="{1ABED635-B095-4808-BFA6-DD8E91D9EB40}" srcOrd="8" destOrd="0" parTransId="{861885AF-E395-40BA-9256-DFA724E0900C}" sibTransId="{F3DBA5AB-32BE-4DEC-8A08-F921F71A9C15}"/>
    <dgm:cxn modelId="{12704415-3AA0-4EBE-AEAA-A49784505F2F}" type="presOf" srcId="{6674234E-ABB5-42F4-972A-F5A7FCBC737A}" destId="{C5E85C28-218B-4714-9B73-E82B89D6C90A}" srcOrd="0" destOrd="0" presId="urn:microsoft.com/office/officeart/2005/8/layout/vList3"/>
    <dgm:cxn modelId="{9CFFA509-3DC7-4583-87CB-7A86F1693FF9}" type="presOf" srcId="{FC443AC6-2B52-490E-9091-AB0B403CE926}" destId="{66147528-D7E9-4534-9F74-E15CA023BBC2}" srcOrd="0" destOrd="0" presId="urn:microsoft.com/office/officeart/2005/8/layout/vList3"/>
    <dgm:cxn modelId="{17F6B1B5-3ECF-4430-B29C-834D40598EB4}" type="presOf" srcId="{895FF54E-953A-430A-BC21-0EB8FE9A271B}" destId="{EC258009-4474-4967-9107-BC995DBB480D}" srcOrd="0" destOrd="0" presId="urn:microsoft.com/office/officeart/2005/8/layout/vList3"/>
    <dgm:cxn modelId="{EFE89ADF-74B3-448D-9679-CFA4CEFBCEBA}" type="presOf" srcId="{F0D8FDBB-16E3-4ACF-9AE1-86F88299C107}" destId="{B296C57F-8EA2-4AE2-BFF9-53E2710CA768}" srcOrd="0" destOrd="0" presId="urn:microsoft.com/office/officeart/2005/8/layout/vList3"/>
    <dgm:cxn modelId="{39295E79-4E3D-49D6-8061-8F30F19E9D08}" type="presOf" srcId="{CEE9BDCA-D9D3-419A-B0D5-C6D9084D3031}" destId="{1D04CE71-EBF9-4FC7-A3EF-7DFDB04F2E1B}" srcOrd="0" destOrd="0" presId="urn:microsoft.com/office/officeart/2005/8/layout/vList3"/>
    <dgm:cxn modelId="{36055B73-97F6-4B80-BF28-B9900B698657}" type="presOf" srcId="{1EF69CDE-FE33-49F7-B535-BCE75576443E}" destId="{624807CA-80B1-45CC-BE07-42190F2AE3E3}" srcOrd="0" destOrd="0" presId="urn:microsoft.com/office/officeart/2005/8/layout/vList3"/>
    <dgm:cxn modelId="{65640E81-0102-480A-AED6-C2C7BADB53E7}" srcId="{36D34A0C-4842-486D-AC70-4735F84768B9}" destId="{F0D8FDBB-16E3-4ACF-9AE1-86F88299C107}" srcOrd="0" destOrd="0" parTransId="{41145394-0D66-4990-925F-883B0FCC6D46}" sibTransId="{4F1AFF01-F09C-4F06-BB2D-E6CB2EFC04C8}"/>
    <dgm:cxn modelId="{90343DBC-D930-4DB4-9F54-4B113D0A2869}" srcId="{36D34A0C-4842-486D-AC70-4735F84768B9}" destId="{6674234E-ABB5-42F4-972A-F5A7FCBC737A}" srcOrd="7" destOrd="0" parTransId="{6E989718-57B5-485A-83FB-371EDA3016A0}" sibTransId="{882AF614-5E74-4384-9E1F-83C2DC6A585D}"/>
    <dgm:cxn modelId="{429B6560-8DA7-4FFE-B6C5-020993F1A93A}" type="presParOf" srcId="{AE451811-6B25-43B3-936A-753DD07AC809}" destId="{F773161E-C73B-477E-9B4D-BF0F63365D5C}" srcOrd="0" destOrd="0" presId="urn:microsoft.com/office/officeart/2005/8/layout/vList3"/>
    <dgm:cxn modelId="{EE3FABEA-2847-413B-8818-BB29F9662CC4}" type="presParOf" srcId="{F773161E-C73B-477E-9B4D-BF0F63365D5C}" destId="{FEADFC6A-3FD9-4967-B2F5-113933196B05}" srcOrd="0" destOrd="0" presId="urn:microsoft.com/office/officeart/2005/8/layout/vList3"/>
    <dgm:cxn modelId="{A50DCD67-0556-4887-824C-4A139E4D7D27}" type="presParOf" srcId="{F773161E-C73B-477E-9B4D-BF0F63365D5C}" destId="{B296C57F-8EA2-4AE2-BFF9-53E2710CA768}" srcOrd="1" destOrd="0" presId="urn:microsoft.com/office/officeart/2005/8/layout/vList3"/>
    <dgm:cxn modelId="{DB310FD3-2662-4A1F-AA54-F78F7B0203DB}" type="presParOf" srcId="{AE451811-6B25-43B3-936A-753DD07AC809}" destId="{9847E375-BAE2-439F-A71F-0F8CA8580B19}" srcOrd="1" destOrd="0" presId="urn:microsoft.com/office/officeart/2005/8/layout/vList3"/>
    <dgm:cxn modelId="{41F54BF9-8DF3-4F2F-A485-D39BFF85414F}" type="presParOf" srcId="{AE451811-6B25-43B3-936A-753DD07AC809}" destId="{1FEA24FA-B5AC-4256-822E-58B28838AE1B}" srcOrd="2" destOrd="0" presId="urn:microsoft.com/office/officeart/2005/8/layout/vList3"/>
    <dgm:cxn modelId="{EF379BFF-4D05-4B7D-AAD8-A5BE870561E4}" type="presParOf" srcId="{1FEA24FA-B5AC-4256-822E-58B28838AE1B}" destId="{00603C79-1270-439F-8392-F318E56E809F}" srcOrd="0" destOrd="0" presId="urn:microsoft.com/office/officeart/2005/8/layout/vList3"/>
    <dgm:cxn modelId="{E9E7505C-FD76-4A45-8AED-EEF5FD083032}" type="presParOf" srcId="{1FEA24FA-B5AC-4256-822E-58B28838AE1B}" destId="{F10A3465-ACD9-4D96-9A48-484E6A8AB8F6}" srcOrd="1" destOrd="0" presId="urn:microsoft.com/office/officeart/2005/8/layout/vList3"/>
    <dgm:cxn modelId="{77200159-0210-4781-B7C2-7380E6FEC392}" type="presParOf" srcId="{AE451811-6B25-43B3-936A-753DD07AC809}" destId="{DCAB82F4-19EB-4E67-99CC-5664241BF851}" srcOrd="3" destOrd="0" presId="urn:microsoft.com/office/officeart/2005/8/layout/vList3"/>
    <dgm:cxn modelId="{08A7DA4E-90C4-45CD-888B-D179CFF62AEF}" type="presParOf" srcId="{AE451811-6B25-43B3-936A-753DD07AC809}" destId="{58DAB6EC-6FB1-4D08-9FFC-53F16AA1C1E3}" srcOrd="4" destOrd="0" presId="urn:microsoft.com/office/officeart/2005/8/layout/vList3"/>
    <dgm:cxn modelId="{89F24E9F-6F72-4CC6-AACB-6B56448906CD}" type="presParOf" srcId="{58DAB6EC-6FB1-4D08-9FFC-53F16AA1C1E3}" destId="{E646F88A-1558-4F26-96C9-40AFA81F46A7}" srcOrd="0" destOrd="0" presId="urn:microsoft.com/office/officeart/2005/8/layout/vList3"/>
    <dgm:cxn modelId="{82B8C120-C2C1-4F6B-A198-2E735DB74B56}" type="presParOf" srcId="{58DAB6EC-6FB1-4D08-9FFC-53F16AA1C1E3}" destId="{37547476-0D5C-4C59-A8DB-BDB4E7349882}" srcOrd="1" destOrd="0" presId="urn:microsoft.com/office/officeart/2005/8/layout/vList3"/>
    <dgm:cxn modelId="{9A4DBCB6-80A4-478A-BB42-F72774DA05E2}" type="presParOf" srcId="{AE451811-6B25-43B3-936A-753DD07AC809}" destId="{43D27A9B-36FD-4B3B-BE3F-6EA6906BEAA7}" srcOrd="5" destOrd="0" presId="urn:microsoft.com/office/officeart/2005/8/layout/vList3"/>
    <dgm:cxn modelId="{25941533-F758-4AD9-A329-9FABEE01F832}" type="presParOf" srcId="{AE451811-6B25-43B3-936A-753DD07AC809}" destId="{E35C7CC2-EBE4-47F8-AA41-8604D53EA7BF}" srcOrd="6" destOrd="0" presId="urn:microsoft.com/office/officeart/2005/8/layout/vList3"/>
    <dgm:cxn modelId="{1D1E3F28-93D1-4457-ABB1-BA428AF1BF6F}" type="presParOf" srcId="{E35C7CC2-EBE4-47F8-AA41-8604D53EA7BF}" destId="{D50D0753-33D1-4FBF-B5A5-73A647689D32}" srcOrd="0" destOrd="0" presId="urn:microsoft.com/office/officeart/2005/8/layout/vList3"/>
    <dgm:cxn modelId="{C6991F2B-CD8C-4DAD-B521-E48C4E00A78D}" type="presParOf" srcId="{E35C7CC2-EBE4-47F8-AA41-8604D53EA7BF}" destId="{66147528-D7E9-4534-9F74-E15CA023BBC2}" srcOrd="1" destOrd="0" presId="urn:microsoft.com/office/officeart/2005/8/layout/vList3"/>
    <dgm:cxn modelId="{E727CB8F-2FAA-40C8-B048-420F3A38BA83}" type="presParOf" srcId="{AE451811-6B25-43B3-936A-753DD07AC809}" destId="{62383D21-874C-4645-A8BB-4328C9C8E75C}" srcOrd="7" destOrd="0" presId="urn:microsoft.com/office/officeart/2005/8/layout/vList3"/>
    <dgm:cxn modelId="{024FE132-E802-45EF-9261-BBE6088DA925}" type="presParOf" srcId="{AE451811-6B25-43B3-936A-753DD07AC809}" destId="{B07B191A-26C3-4F65-A4B0-C348983E2FA4}" srcOrd="8" destOrd="0" presId="urn:microsoft.com/office/officeart/2005/8/layout/vList3"/>
    <dgm:cxn modelId="{79D3C279-2725-4717-B3E3-575D5D168ACE}" type="presParOf" srcId="{B07B191A-26C3-4F65-A4B0-C348983E2FA4}" destId="{706D5703-0DCC-44EB-AAFC-CA3327C9646E}" srcOrd="0" destOrd="0" presId="urn:microsoft.com/office/officeart/2005/8/layout/vList3"/>
    <dgm:cxn modelId="{EA3EFD59-56ED-4A07-9CBE-56B959C8E742}" type="presParOf" srcId="{B07B191A-26C3-4F65-A4B0-C348983E2FA4}" destId="{624807CA-80B1-45CC-BE07-42190F2AE3E3}" srcOrd="1" destOrd="0" presId="urn:microsoft.com/office/officeart/2005/8/layout/vList3"/>
    <dgm:cxn modelId="{AB94B003-3E14-470D-9A78-9B10FDB3EC70}" type="presParOf" srcId="{AE451811-6B25-43B3-936A-753DD07AC809}" destId="{F4F427A2-EF2C-4224-8FA6-AA1ABA70EC06}" srcOrd="9" destOrd="0" presId="urn:microsoft.com/office/officeart/2005/8/layout/vList3"/>
    <dgm:cxn modelId="{12E7A6E0-0E08-46E3-8FA4-BB908B5C2C08}" type="presParOf" srcId="{AE451811-6B25-43B3-936A-753DD07AC809}" destId="{24E53202-12A2-4E38-B73F-298BF4050360}" srcOrd="10" destOrd="0" presId="urn:microsoft.com/office/officeart/2005/8/layout/vList3"/>
    <dgm:cxn modelId="{A7720370-AAC2-4193-A798-AEA2B5ED9C70}" type="presParOf" srcId="{24E53202-12A2-4E38-B73F-298BF4050360}" destId="{2EE0936C-B45E-4741-B270-C14782128F02}" srcOrd="0" destOrd="0" presId="urn:microsoft.com/office/officeart/2005/8/layout/vList3"/>
    <dgm:cxn modelId="{FE50F46D-B205-4BE9-8650-B03C2BC9951C}" type="presParOf" srcId="{24E53202-12A2-4E38-B73F-298BF4050360}" destId="{EC258009-4474-4967-9107-BC995DBB480D}" srcOrd="1" destOrd="0" presId="urn:microsoft.com/office/officeart/2005/8/layout/vList3"/>
    <dgm:cxn modelId="{1BA1177F-81E1-4638-941D-60EE11C847DE}" type="presParOf" srcId="{AE451811-6B25-43B3-936A-753DD07AC809}" destId="{536262ED-AD19-452E-A590-7F52543D1D28}" srcOrd="11" destOrd="0" presId="urn:microsoft.com/office/officeart/2005/8/layout/vList3"/>
    <dgm:cxn modelId="{8D431CBC-B4FF-4FF6-982B-E12D86F9C1C4}" type="presParOf" srcId="{AE451811-6B25-43B3-936A-753DD07AC809}" destId="{BB84AE46-8632-4225-9716-9850B4E45B9B}" srcOrd="12" destOrd="0" presId="urn:microsoft.com/office/officeart/2005/8/layout/vList3"/>
    <dgm:cxn modelId="{EB4112DD-E458-4A7D-A77B-ADE08975B8B8}" type="presParOf" srcId="{BB84AE46-8632-4225-9716-9850B4E45B9B}" destId="{62616A96-DBEE-401F-86B0-74503DB2F2A0}" srcOrd="0" destOrd="0" presId="urn:microsoft.com/office/officeart/2005/8/layout/vList3"/>
    <dgm:cxn modelId="{99F677A0-0C79-43F0-A872-EE81C481E2B8}" type="presParOf" srcId="{BB84AE46-8632-4225-9716-9850B4E45B9B}" destId="{1D04CE71-EBF9-4FC7-A3EF-7DFDB04F2E1B}" srcOrd="1" destOrd="0" presId="urn:microsoft.com/office/officeart/2005/8/layout/vList3"/>
    <dgm:cxn modelId="{2FA4B76F-7E5F-4788-BB41-C5E201B40FAD}" type="presParOf" srcId="{AE451811-6B25-43B3-936A-753DD07AC809}" destId="{D1FA78C7-2E89-4C98-A30B-F50E060E44F2}" srcOrd="13" destOrd="0" presId="urn:microsoft.com/office/officeart/2005/8/layout/vList3"/>
    <dgm:cxn modelId="{A4B16A5F-437B-40D4-8387-D86E89B09D2B}" type="presParOf" srcId="{AE451811-6B25-43B3-936A-753DD07AC809}" destId="{5126ADC8-3E81-4944-9DB5-A88EAD887F21}" srcOrd="14" destOrd="0" presId="urn:microsoft.com/office/officeart/2005/8/layout/vList3"/>
    <dgm:cxn modelId="{C41F0D47-E093-4EE1-8F65-E9083134C5CF}" type="presParOf" srcId="{5126ADC8-3E81-4944-9DB5-A88EAD887F21}" destId="{AF325D35-71D3-4260-AB4A-957E47CB43BA}" srcOrd="0" destOrd="0" presId="urn:microsoft.com/office/officeart/2005/8/layout/vList3"/>
    <dgm:cxn modelId="{89BEE6B8-AB0C-4547-AC66-41CBA570A6F5}" type="presParOf" srcId="{5126ADC8-3E81-4944-9DB5-A88EAD887F21}" destId="{C5E85C28-218B-4714-9B73-E82B89D6C90A}" srcOrd="1" destOrd="0" presId="urn:microsoft.com/office/officeart/2005/8/layout/vList3"/>
    <dgm:cxn modelId="{A01CAA56-9598-4F55-9242-FE83F6DA919B}" type="presParOf" srcId="{AE451811-6B25-43B3-936A-753DD07AC809}" destId="{A241F136-F5C4-4F2F-A4A5-FD07385CEB0F}" srcOrd="15" destOrd="0" presId="urn:microsoft.com/office/officeart/2005/8/layout/vList3"/>
    <dgm:cxn modelId="{E1D0066B-AE91-487C-B132-A1BE8FBCC22C}" type="presParOf" srcId="{AE451811-6B25-43B3-936A-753DD07AC809}" destId="{DE21849B-488A-4EB0-9154-9F8444EF9443}" srcOrd="16" destOrd="0" presId="urn:microsoft.com/office/officeart/2005/8/layout/vList3"/>
    <dgm:cxn modelId="{C8FC44BD-DC05-4490-83DA-6B57B3FD40F3}" type="presParOf" srcId="{DE21849B-488A-4EB0-9154-9F8444EF9443}" destId="{3B90ACC1-DCDA-40E4-9D37-00BB21B48EB1}" srcOrd="0" destOrd="0" presId="urn:microsoft.com/office/officeart/2005/8/layout/vList3"/>
    <dgm:cxn modelId="{A7BE5C2B-EF0A-485A-9E82-784FF611F261}" type="presParOf" srcId="{DE21849B-488A-4EB0-9154-9F8444EF9443}" destId="{CADCF129-2D88-4E03-980E-9D50F42C7155}" srcOrd="1" destOrd="0" presId="urn:microsoft.com/office/officeart/2005/8/layout/vList3"/>
  </dgm:cxnLst>
  <dgm:bg/>
  <dgm:whole/>
</dgm:dataModel>
</file>

<file path=ppt/diagrams/data4.xml><?xml version="1.0" encoding="utf-8"?>
<dgm:dataModel xmlns:dgm="http://schemas.openxmlformats.org/drawingml/2006/diagram" xmlns:a="http://schemas.openxmlformats.org/drawingml/2006/main">
  <dgm:ptLst>
    <dgm:pt modelId="{723632BF-D71D-4E47-9608-FED596AF623C}" type="doc">
      <dgm:prSet loTypeId="urn:microsoft.com/office/officeart/2005/8/layout/default" loCatId="list" qsTypeId="urn:microsoft.com/office/officeart/2005/8/quickstyle/3d3" qsCatId="3D" csTypeId="urn:microsoft.com/office/officeart/2005/8/colors/colorful3" csCatId="colorful" phldr="1"/>
      <dgm:spPr/>
    </dgm:pt>
    <dgm:pt modelId="{98B4C161-E3F1-493D-AF4D-08D40C982998}">
      <dgm:prSet phldrT="[Текст]" custT="1"/>
      <dgm:spPr/>
      <dgm:t>
        <a:bodyPr/>
        <a:lstStyle/>
        <a:p>
          <a:r>
            <a:rPr lang="ru-RU" sz="1600" b="1" dirty="0" err="1" smtClean="0">
              <a:latin typeface="Times New Roman" pitchFamily="18" charset="0"/>
              <a:cs typeface="Times New Roman" pitchFamily="18" charset="0"/>
            </a:rPr>
            <a:t>Келіп</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түсетін </a:t>
          </a:r>
          <a:r>
            <a:rPr lang="ru-RU" sz="1600" b="1" dirty="0" smtClean="0">
              <a:latin typeface="Times New Roman" pitchFamily="18" charset="0"/>
              <a:cs typeface="Times New Roman" pitchFamily="18" charset="0"/>
            </a:rPr>
            <a:t>(</a:t>
          </a:r>
          <a:r>
            <a:rPr lang="ru-RU" sz="1600" b="1" dirty="0" err="1" smtClean="0">
              <a:latin typeface="Times New Roman" pitchFamily="18" charset="0"/>
              <a:cs typeface="Times New Roman" pitchFamily="18" charset="0"/>
            </a:rPr>
            <a:t>кіріс</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құжаттар;</a:t>
          </a:r>
          <a:endParaRPr lang="ru-RU" sz="1600" b="1" dirty="0">
            <a:latin typeface="Times New Roman" pitchFamily="18" charset="0"/>
            <a:cs typeface="Times New Roman" pitchFamily="18" charset="0"/>
          </a:endParaRPr>
        </a:p>
      </dgm:t>
    </dgm:pt>
    <dgm:pt modelId="{DFEF7B18-113A-4B24-922B-F1FD043C404C}" type="parTrans" cxnId="{762C49DA-3573-4759-817A-482CDDEAC75D}">
      <dgm:prSet/>
      <dgm:spPr/>
      <dgm:t>
        <a:bodyPr/>
        <a:lstStyle/>
        <a:p>
          <a:endParaRPr lang="ru-RU"/>
        </a:p>
      </dgm:t>
    </dgm:pt>
    <dgm:pt modelId="{036CCA08-9D66-4175-A565-9EB0FB29127A}" type="sibTrans" cxnId="{762C49DA-3573-4759-817A-482CDDEAC75D}">
      <dgm:prSet/>
      <dgm:spPr/>
      <dgm:t>
        <a:bodyPr/>
        <a:lstStyle/>
        <a:p>
          <a:endParaRPr lang="ru-RU"/>
        </a:p>
      </dgm:t>
    </dgm:pt>
    <dgm:pt modelId="{2FAE7021-D8A3-456F-AF06-1B21474F7F02}">
      <dgm:prSet phldrT="[Текст]" custT="1"/>
      <dgm:spPr/>
      <dgm:t>
        <a:bodyPr/>
        <a:lstStyle/>
        <a:p>
          <a:r>
            <a:rPr lang="ru-RU" sz="1600" b="1" dirty="0" err="1" smtClean="0">
              <a:latin typeface="Times New Roman" pitchFamily="18" charset="0"/>
              <a:cs typeface="Times New Roman" pitchFamily="18" charset="0"/>
            </a:rPr>
            <a:t>Жөнелтілетін (шығыс</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құжаттар;</a:t>
          </a:r>
          <a:endParaRPr lang="ru-RU" sz="1600" b="1" dirty="0">
            <a:latin typeface="Times New Roman" pitchFamily="18" charset="0"/>
            <a:cs typeface="Times New Roman" pitchFamily="18" charset="0"/>
          </a:endParaRPr>
        </a:p>
      </dgm:t>
    </dgm:pt>
    <dgm:pt modelId="{F98EE400-6246-4854-9A16-F9E9FD05B580}" type="parTrans" cxnId="{CB1B272D-48C5-4A55-9BFB-1B031A8B59CB}">
      <dgm:prSet/>
      <dgm:spPr/>
      <dgm:t>
        <a:bodyPr/>
        <a:lstStyle/>
        <a:p>
          <a:endParaRPr lang="ru-RU"/>
        </a:p>
      </dgm:t>
    </dgm:pt>
    <dgm:pt modelId="{778673F0-F432-4E70-82CC-5CDCA9192B31}" type="sibTrans" cxnId="{CB1B272D-48C5-4A55-9BFB-1B031A8B59CB}">
      <dgm:prSet/>
      <dgm:spPr/>
      <dgm:t>
        <a:bodyPr/>
        <a:lstStyle/>
        <a:p>
          <a:endParaRPr lang="ru-RU"/>
        </a:p>
      </dgm:t>
    </dgm:pt>
    <dgm:pt modelId="{67248E24-00BC-436D-A9F2-246B0F6FF668}">
      <dgm:prSet phldrT="[Текст]"/>
      <dgm:spPr/>
      <dgm:t>
        <a:bodyPr/>
        <a:lstStyle/>
        <a:p>
          <a:r>
            <a:rPr lang="ru-RU" b="1" dirty="0" err="1" smtClean="0">
              <a:latin typeface="Times New Roman" pitchFamily="18" charset="0"/>
              <a:cs typeface="Times New Roman" pitchFamily="18" charset="0"/>
            </a:rPr>
            <a:t>Ішкі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құжаттар (ұйым аясындағы міндеттердің орындалуын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қамтамасыз ететін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құжаттар, яғни, хаттамалар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актілер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түсіндірме хаттар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негізгі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қызмет бойынша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бұйрықтар, жеке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құрам бойынша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бұйрықтар, өкімдер </a:t>
          </a:r>
          <a:r>
            <a:rPr lang="ru-RU" b="1" dirty="0" smtClean="0">
              <a:latin typeface="Times New Roman" pitchFamily="18" charset="0"/>
              <a:cs typeface="Times New Roman" pitchFamily="18" charset="0"/>
            </a:rPr>
            <a:t>т.б).</a:t>
          </a:r>
          <a:endParaRPr lang="ru-RU" b="1" dirty="0">
            <a:latin typeface="Times New Roman" pitchFamily="18" charset="0"/>
            <a:cs typeface="Times New Roman" pitchFamily="18" charset="0"/>
          </a:endParaRPr>
        </a:p>
      </dgm:t>
    </dgm:pt>
    <dgm:pt modelId="{CB795EB9-EB94-4A15-A6A2-607EBC5C446B}" type="parTrans" cxnId="{C49BB7CF-ADC1-494F-9A75-E623B6B4BA58}">
      <dgm:prSet/>
      <dgm:spPr/>
      <dgm:t>
        <a:bodyPr/>
        <a:lstStyle/>
        <a:p>
          <a:endParaRPr lang="ru-RU"/>
        </a:p>
      </dgm:t>
    </dgm:pt>
    <dgm:pt modelId="{7A19327C-2A4C-440F-B1F7-898B47A1F5CF}" type="sibTrans" cxnId="{C49BB7CF-ADC1-494F-9A75-E623B6B4BA58}">
      <dgm:prSet/>
      <dgm:spPr/>
      <dgm:t>
        <a:bodyPr/>
        <a:lstStyle/>
        <a:p>
          <a:endParaRPr lang="ru-RU"/>
        </a:p>
      </dgm:t>
    </dgm:pt>
    <dgm:pt modelId="{FCA23C09-B335-4710-9AA7-B5CA80EB4D45}" type="pres">
      <dgm:prSet presAssocID="{723632BF-D71D-4E47-9608-FED596AF623C}" presName="diagram" presStyleCnt="0">
        <dgm:presLayoutVars>
          <dgm:dir/>
          <dgm:resizeHandles val="exact"/>
        </dgm:presLayoutVars>
      </dgm:prSet>
      <dgm:spPr/>
    </dgm:pt>
    <dgm:pt modelId="{76065C07-C409-4F95-9DB9-7DB6E1E4CBA1}" type="pres">
      <dgm:prSet presAssocID="{98B4C161-E3F1-493D-AF4D-08D40C982998}" presName="node" presStyleLbl="node1" presStyleIdx="0" presStyleCnt="3">
        <dgm:presLayoutVars>
          <dgm:bulletEnabled val="1"/>
        </dgm:presLayoutVars>
      </dgm:prSet>
      <dgm:spPr/>
      <dgm:t>
        <a:bodyPr/>
        <a:lstStyle/>
        <a:p>
          <a:endParaRPr lang="ru-RU"/>
        </a:p>
      </dgm:t>
    </dgm:pt>
    <dgm:pt modelId="{EB8D1531-585B-40EC-9181-C7CEBB049365}" type="pres">
      <dgm:prSet presAssocID="{036CCA08-9D66-4175-A565-9EB0FB29127A}" presName="sibTrans" presStyleCnt="0"/>
      <dgm:spPr/>
    </dgm:pt>
    <dgm:pt modelId="{6E1B5CC8-24BE-447D-8785-5583FF5591DC}" type="pres">
      <dgm:prSet presAssocID="{2FAE7021-D8A3-456F-AF06-1B21474F7F02}" presName="node" presStyleLbl="node1" presStyleIdx="1" presStyleCnt="3">
        <dgm:presLayoutVars>
          <dgm:bulletEnabled val="1"/>
        </dgm:presLayoutVars>
      </dgm:prSet>
      <dgm:spPr/>
      <dgm:t>
        <a:bodyPr/>
        <a:lstStyle/>
        <a:p>
          <a:endParaRPr lang="ru-RU"/>
        </a:p>
      </dgm:t>
    </dgm:pt>
    <dgm:pt modelId="{234F663F-C0C8-4E77-A3C0-7D804A7B48E0}" type="pres">
      <dgm:prSet presAssocID="{778673F0-F432-4E70-82CC-5CDCA9192B31}" presName="sibTrans" presStyleCnt="0"/>
      <dgm:spPr/>
    </dgm:pt>
    <dgm:pt modelId="{C19D17B0-4481-488A-A2F8-E6C07DA710CF}" type="pres">
      <dgm:prSet presAssocID="{67248E24-00BC-436D-A9F2-246B0F6FF668}" presName="node" presStyleLbl="node1" presStyleIdx="2" presStyleCnt="3">
        <dgm:presLayoutVars>
          <dgm:bulletEnabled val="1"/>
        </dgm:presLayoutVars>
      </dgm:prSet>
      <dgm:spPr/>
      <dgm:t>
        <a:bodyPr/>
        <a:lstStyle/>
        <a:p>
          <a:endParaRPr lang="ru-RU"/>
        </a:p>
      </dgm:t>
    </dgm:pt>
  </dgm:ptLst>
  <dgm:cxnLst>
    <dgm:cxn modelId="{660B2DD4-8D28-4FE3-99BE-F59E071C2C54}" type="presOf" srcId="{2FAE7021-D8A3-456F-AF06-1B21474F7F02}" destId="{6E1B5CC8-24BE-447D-8785-5583FF5591DC}" srcOrd="0" destOrd="0" presId="urn:microsoft.com/office/officeart/2005/8/layout/default"/>
    <dgm:cxn modelId="{FCDD34D1-9156-4177-99CE-E83B4DFA401B}" type="presOf" srcId="{723632BF-D71D-4E47-9608-FED596AF623C}" destId="{FCA23C09-B335-4710-9AA7-B5CA80EB4D45}" srcOrd="0" destOrd="0" presId="urn:microsoft.com/office/officeart/2005/8/layout/default"/>
    <dgm:cxn modelId="{85D97E89-ED49-4E13-9A69-FF783A298F4B}" type="presOf" srcId="{98B4C161-E3F1-493D-AF4D-08D40C982998}" destId="{76065C07-C409-4F95-9DB9-7DB6E1E4CBA1}" srcOrd="0" destOrd="0" presId="urn:microsoft.com/office/officeart/2005/8/layout/default"/>
    <dgm:cxn modelId="{A20DCAB5-367D-4D5D-8F01-2DDE9A2EB55B}" type="presOf" srcId="{67248E24-00BC-436D-A9F2-246B0F6FF668}" destId="{C19D17B0-4481-488A-A2F8-E6C07DA710CF}" srcOrd="0" destOrd="0" presId="urn:microsoft.com/office/officeart/2005/8/layout/default"/>
    <dgm:cxn modelId="{C49BB7CF-ADC1-494F-9A75-E623B6B4BA58}" srcId="{723632BF-D71D-4E47-9608-FED596AF623C}" destId="{67248E24-00BC-436D-A9F2-246B0F6FF668}" srcOrd="2" destOrd="0" parTransId="{CB795EB9-EB94-4A15-A6A2-607EBC5C446B}" sibTransId="{7A19327C-2A4C-440F-B1F7-898B47A1F5CF}"/>
    <dgm:cxn modelId="{762C49DA-3573-4759-817A-482CDDEAC75D}" srcId="{723632BF-D71D-4E47-9608-FED596AF623C}" destId="{98B4C161-E3F1-493D-AF4D-08D40C982998}" srcOrd="0" destOrd="0" parTransId="{DFEF7B18-113A-4B24-922B-F1FD043C404C}" sibTransId="{036CCA08-9D66-4175-A565-9EB0FB29127A}"/>
    <dgm:cxn modelId="{CB1B272D-48C5-4A55-9BFB-1B031A8B59CB}" srcId="{723632BF-D71D-4E47-9608-FED596AF623C}" destId="{2FAE7021-D8A3-456F-AF06-1B21474F7F02}" srcOrd="1" destOrd="0" parTransId="{F98EE400-6246-4854-9A16-F9E9FD05B580}" sibTransId="{778673F0-F432-4E70-82CC-5CDCA9192B31}"/>
    <dgm:cxn modelId="{2AE7DB90-5373-49C6-B841-7C1765FBF34D}" type="presParOf" srcId="{FCA23C09-B335-4710-9AA7-B5CA80EB4D45}" destId="{76065C07-C409-4F95-9DB9-7DB6E1E4CBA1}" srcOrd="0" destOrd="0" presId="urn:microsoft.com/office/officeart/2005/8/layout/default"/>
    <dgm:cxn modelId="{1F1E32B8-71BB-4A4D-9DFD-4761FD659BC8}" type="presParOf" srcId="{FCA23C09-B335-4710-9AA7-B5CA80EB4D45}" destId="{EB8D1531-585B-40EC-9181-C7CEBB049365}" srcOrd="1" destOrd="0" presId="urn:microsoft.com/office/officeart/2005/8/layout/default"/>
    <dgm:cxn modelId="{E57EF9A3-80F1-4D01-B10A-B672968DA0F4}" type="presParOf" srcId="{FCA23C09-B335-4710-9AA7-B5CA80EB4D45}" destId="{6E1B5CC8-24BE-447D-8785-5583FF5591DC}" srcOrd="2" destOrd="0" presId="urn:microsoft.com/office/officeart/2005/8/layout/default"/>
    <dgm:cxn modelId="{974BC4FC-ED79-4CF0-8210-C01832AE113A}" type="presParOf" srcId="{FCA23C09-B335-4710-9AA7-B5CA80EB4D45}" destId="{234F663F-C0C8-4E77-A3C0-7D804A7B48E0}" srcOrd="3" destOrd="0" presId="urn:microsoft.com/office/officeart/2005/8/layout/default"/>
    <dgm:cxn modelId="{B4E07CD6-077F-491E-AE76-3E0870140DF5}" type="presParOf" srcId="{FCA23C09-B335-4710-9AA7-B5CA80EB4D45}" destId="{C19D17B0-4481-488A-A2F8-E6C07DA710CF}" srcOrd="4"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676F7A-2D72-4400-A745-E891321E854D}" type="datetimeFigureOut">
              <a:rPr lang="ru-RU" smtClean="0"/>
              <a:pPr/>
              <a:t>26.02.2016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675D7-CC72-45C9-8472-EB9E1D3B2742}"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07FA9D1-B03E-4C9C-BE20-D267FE8418B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7FA9D1-B03E-4C9C-BE20-D267FE8418B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8" name="Номер слайда 7"/>
          <p:cNvSpPr>
            <a:spLocks noGrp="1"/>
          </p:cNvSpPr>
          <p:nvPr>
            <p:ph type="sldNum" sz="quarter" idx="11"/>
          </p:nvPr>
        </p:nvSpPr>
        <p:spPr/>
        <p:txBody>
          <a:bodyPr/>
          <a:lstStyle/>
          <a:p>
            <a:fld id="{207FA9D1-B03E-4C9C-BE20-D267FE8418BD}"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9F9ABC4-9683-4832-A980-B1DD82192E2B}" type="datetimeFigureOut">
              <a:rPr lang="ru-RU" smtClean="0"/>
              <a:pPr/>
              <a:t>26.02.2016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207FA9D1-B03E-4C9C-BE20-D267FE8418B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29F9ABC4-9683-4832-A980-B1DD82192E2B}" type="datetimeFigureOut">
              <a:rPr lang="ru-RU" smtClean="0"/>
              <a:pPr/>
              <a:t>26.02.2016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7FA9D1-B03E-4C9C-BE20-D267FE8418B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9F9ABC4-9683-4832-A980-B1DD82192E2B}" type="datetimeFigureOut">
              <a:rPr lang="ru-RU" smtClean="0"/>
              <a:pPr/>
              <a:t>26.02.2016</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7FA9D1-B03E-4C9C-BE20-D267FE8418B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28794" y="1571612"/>
            <a:ext cx="4863709" cy="3227600"/>
          </a:xfrm>
          <a:prstGeom prst="rect">
            <a:avLst/>
          </a:prstGeom>
        </p:spPr>
      </p:pic>
      <p:sp>
        <p:nvSpPr>
          <p:cNvPr id="2" name="Прямоугольник 1"/>
          <p:cNvSpPr/>
          <p:nvPr/>
        </p:nvSpPr>
        <p:spPr>
          <a:xfrm>
            <a:off x="642910" y="214290"/>
            <a:ext cx="7572428" cy="6494085"/>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3200" b="1" i="1" dirty="0" smtClean="0">
                <a:solidFill>
                  <a:srgbClr val="FF0000"/>
                </a:solidFill>
              </a:rPr>
              <a:t>А.Байтұрсынов атындағы Қостанай мемлекеттік университеті</a:t>
            </a:r>
            <a:endParaRPr lang="ru-RU" sz="3200" b="1" i="1" dirty="0" smtClean="0">
              <a:solidFill>
                <a:srgbClr val="FF0000"/>
              </a:solidFill>
            </a:endParaRPr>
          </a:p>
          <a:p>
            <a:pPr algn="ctr"/>
            <a:endParaRPr lang="kk-KZ" sz="3200" b="1" i="1" dirty="0" smtClean="0">
              <a:solidFill>
                <a:srgbClr val="FF0000"/>
              </a:solidFill>
            </a:endParaRPr>
          </a:p>
          <a:p>
            <a:pPr algn="ctr"/>
            <a:endParaRPr lang="kk-KZ" sz="3200" b="1" i="1" dirty="0" smtClean="0">
              <a:solidFill>
                <a:srgbClr val="FF0000"/>
              </a:solidFill>
            </a:endParaRPr>
          </a:p>
          <a:p>
            <a:pPr algn="ctr"/>
            <a:r>
              <a:rPr lang="kk-KZ" sz="3200" b="1" i="1" dirty="0" smtClean="0">
                <a:solidFill>
                  <a:srgbClr val="FF0000"/>
                </a:solidFill>
              </a:rPr>
              <a:t>Тілдік </a:t>
            </a:r>
            <a:r>
              <a:rPr lang="kk-KZ" sz="3200" b="1" i="1" dirty="0" smtClean="0">
                <a:solidFill>
                  <a:srgbClr val="FF0000"/>
                </a:solidFill>
              </a:rPr>
              <a:t>даярлау орталығының аға оқытушысы гуманитарлық ғылымдарының магистрі:Алтыбаева Ақжан Бақытжанқызы</a:t>
            </a:r>
            <a:endParaRPr lang="ru-RU" sz="3200" b="1" i="1" dirty="0" smtClean="0">
              <a:solidFill>
                <a:srgbClr val="FF0000"/>
              </a:solidFill>
            </a:endParaRPr>
          </a:p>
          <a:p>
            <a:pPr algn="ctr"/>
            <a:endParaRPr lang="kk-KZ" sz="3200" b="1" i="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endParaRPr lang="kk-KZ" sz="3200" b="1" i="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kk-KZ" sz="3200" b="1" i="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Электронды </a:t>
            </a:r>
            <a:r>
              <a:rPr lang="kk-KZ" sz="3200" b="1" i="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құжат айналымы</a:t>
            </a:r>
            <a:endParaRPr lang="ru-RU" sz="3200" b="1" i="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0" y="142852"/>
            <a:ext cx="9144000"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a:r>
              <a:rPr lang="ru-RU" b="1" dirty="0" err="1">
                <a:solidFill>
                  <a:schemeClr val="tx1"/>
                </a:solidFill>
                <a:latin typeface="Times New Roman" pitchFamily="18" charset="0"/>
                <a:cs typeface="Times New Roman" pitchFamily="18" charset="0"/>
              </a:rPr>
              <a:t>Электрондық құжат айналымы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іске</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қосылғаннан кейін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электрондық мұрағат базасы</a:t>
            </a:r>
            <a:r>
              <a:rPr lang="ru-RU" b="1" dirty="0">
                <a:solidFill>
                  <a:schemeClr val="tx1"/>
                </a:solidFill>
                <a:latin typeface="Times New Roman" pitchFamily="18" charset="0"/>
                <a:cs typeface="Times New Roman" pitchFamily="18" charset="0"/>
              </a:rPr>
              <a:t> да </a:t>
            </a:r>
            <a:r>
              <a:rPr lang="ru-RU" b="1" dirty="0" err="1">
                <a:solidFill>
                  <a:schemeClr val="tx1"/>
                </a:solidFill>
                <a:latin typeface="Times New Roman" pitchFamily="18" charset="0"/>
                <a:cs typeface="Times New Roman" pitchFamily="18" charset="0"/>
              </a:rPr>
              <a:t>қалыптаса бастайды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Электрондық мұрағат қосалқы жүйесінің толық масштабты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жобасын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ендіру</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мынадай</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мәселелердің өз шешімін</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табуына</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ықпал етеді</a:t>
            </a:r>
            <a:r>
              <a:rPr lang="ru-RU" b="1" dirty="0">
                <a:solidFill>
                  <a:schemeClr val="tx1"/>
                </a:solidFill>
                <a:latin typeface="Times New Roman" pitchFamily="18" charset="0"/>
                <a:cs typeface="Times New Roman" pitchFamily="18" charset="0"/>
              </a:rPr>
              <a:t>:</a:t>
            </a:r>
          </a:p>
        </p:txBody>
      </p:sp>
      <p:graphicFrame>
        <p:nvGraphicFramePr>
          <p:cNvPr id="3" name="Схема 2"/>
          <p:cNvGraphicFramePr/>
          <p:nvPr/>
        </p:nvGraphicFramePr>
        <p:xfrm>
          <a:off x="928662" y="1357298"/>
          <a:ext cx="6762776" cy="4960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graphicEl>
                                              <a:dgm id="{93945CE2-B90D-424F-ABD4-3E0B4A08E47C}"/>
                                            </p:graphicEl>
                                          </p:spTgt>
                                        </p:tgtEl>
                                        <p:attrNameLst>
                                          <p:attrName>style.visibility</p:attrName>
                                        </p:attrNameLst>
                                      </p:cBhvr>
                                      <p:to>
                                        <p:strVal val="visible"/>
                                      </p:to>
                                    </p:set>
                                    <p:animEffect transition="in" filter="fade">
                                      <p:cBhvr>
                                        <p:cTn id="7" dur="500"/>
                                        <p:tgtEl>
                                          <p:spTgt spid="3">
                                            <p:graphicEl>
                                              <a:dgm id="{93945CE2-B90D-424F-ABD4-3E0B4A08E47C}"/>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graphicEl>
                                              <a:dgm id="{D6C34760-3AAC-42E3-8B51-4C478DD216E2}"/>
                                            </p:graphicEl>
                                          </p:spTgt>
                                        </p:tgtEl>
                                        <p:attrNameLst>
                                          <p:attrName>style.visibility</p:attrName>
                                        </p:attrNameLst>
                                      </p:cBhvr>
                                      <p:to>
                                        <p:strVal val="visible"/>
                                      </p:to>
                                    </p:set>
                                    <p:animEffect transition="in" filter="fade">
                                      <p:cBhvr>
                                        <p:cTn id="11" dur="500"/>
                                        <p:tgtEl>
                                          <p:spTgt spid="3">
                                            <p:graphicEl>
                                              <a:dgm id="{D6C34760-3AAC-42E3-8B51-4C478DD216E2}"/>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graphicEl>
                                              <a:dgm id="{04E3F898-22E9-437B-97EE-780988B702A4}"/>
                                            </p:graphicEl>
                                          </p:spTgt>
                                        </p:tgtEl>
                                        <p:attrNameLst>
                                          <p:attrName>style.visibility</p:attrName>
                                        </p:attrNameLst>
                                      </p:cBhvr>
                                      <p:to>
                                        <p:strVal val="visible"/>
                                      </p:to>
                                    </p:set>
                                    <p:animEffect transition="in" filter="fade">
                                      <p:cBhvr>
                                        <p:cTn id="15" dur="500"/>
                                        <p:tgtEl>
                                          <p:spTgt spid="3">
                                            <p:graphicEl>
                                              <a:dgm id="{04E3F898-22E9-437B-97EE-780988B702A4}"/>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graphicEl>
                                              <a:dgm id="{95EC25CA-64AB-4666-9270-F7F88A7C3439}"/>
                                            </p:graphicEl>
                                          </p:spTgt>
                                        </p:tgtEl>
                                        <p:attrNameLst>
                                          <p:attrName>style.visibility</p:attrName>
                                        </p:attrNameLst>
                                      </p:cBhvr>
                                      <p:to>
                                        <p:strVal val="visible"/>
                                      </p:to>
                                    </p:set>
                                    <p:animEffect transition="in" filter="fade">
                                      <p:cBhvr>
                                        <p:cTn id="19" dur="500"/>
                                        <p:tgtEl>
                                          <p:spTgt spid="3">
                                            <p:graphicEl>
                                              <a:dgm id="{95EC25CA-64AB-4666-9270-F7F88A7C3439}"/>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graphicEl>
                                              <a:dgm id="{976BB42C-B89A-410A-8747-C0933AC12576}"/>
                                            </p:graphicEl>
                                          </p:spTgt>
                                        </p:tgtEl>
                                        <p:attrNameLst>
                                          <p:attrName>style.visibility</p:attrName>
                                        </p:attrNameLst>
                                      </p:cBhvr>
                                      <p:to>
                                        <p:strVal val="visible"/>
                                      </p:to>
                                    </p:set>
                                    <p:animEffect transition="in" filter="fade">
                                      <p:cBhvr>
                                        <p:cTn id="23" dur="500"/>
                                        <p:tgtEl>
                                          <p:spTgt spid="3">
                                            <p:graphicEl>
                                              <a:dgm id="{976BB42C-B89A-410A-8747-C0933AC12576}"/>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graphicEl>
                                              <a:dgm id="{1BC6C2A0-D774-4C24-BB92-D31610B0A87F}"/>
                                            </p:graphicEl>
                                          </p:spTgt>
                                        </p:tgtEl>
                                        <p:attrNameLst>
                                          <p:attrName>style.visibility</p:attrName>
                                        </p:attrNameLst>
                                      </p:cBhvr>
                                      <p:to>
                                        <p:strVal val="visible"/>
                                      </p:to>
                                    </p:set>
                                    <p:animEffect transition="in" filter="fade">
                                      <p:cBhvr>
                                        <p:cTn id="27" dur="500"/>
                                        <p:tgtEl>
                                          <p:spTgt spid="3">
                                            <p:graphicEl>
                                              <a:dgm id="{1BC6C2A0-D774-4C24-BB92-D31610B0A87F}"/>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graphicEl>
                                              <a:dgm id="{CC93E6F4-3D98-4D82-9ABA-23B9A2E817A9}"/>
                                            </p:graphicEl>
                                          </p:spTgt>
                                        </p:tgtEl>
                                        <p:attrNameLst>
                                          <p:attrName>style.visibility</p:attrName>
                                        </p:attrNameLst>
                                      </p:cBhvr>
                                      <p:to>
                                        <p:strVal val="visible"/>
                                      </p:to>
                                    </p:set>
                                    <p:animEffect transition="in" filter="fade">
                                      <p:cBhvr>
                                        <p:cTn id="31" dur="500"/>
                                        <p:tgtEl>
                                          <p:spTgt spid="3">
                                            <p:graphicEl>
                                              <a:dgm id="{CC93E6F4-3D98-4D82-9ABA-23B9A2E817A9}"/>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graphicEl>
                                              <a:dgm id="{9B9BD60D-C9E6-4681-B7FF-C685DB7DA52A}"/>
                                            </p:graphicEl>
                                          </p:spTgt>
                                        </p:tgtEl>
                                        <p:attrNameLst>
                                          <p:attrName>style.visibility</p:attrName>
                                        </p:attrNameLst>
                                      </p:cBhvr>
                                      <p:to>
                                        <p:strVal val="visible"/>
                                      </p:to>
                                    </p:set>
                                    <p:animEffect transition="in" filter="fade">
                                      <p:cBhvr>
                                        <p:cTn id="35" dur="500"/>
                                        <p:tgtEl>
                                          <p:spTgt spid="3">
                                            <p:graphicEl>
                                              <a:dgm id="{9B9BD60D-C9E6-4681-B7FF-C685DB7DA52A}"/>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graphicEl>
                                              <a:dgm id="{0AC1B626-0D88-43EB-9F35-DED9DCF294D5}"/>
                                            </p:graphicEl>
                                          </p:spTgt>
                                        </p:tgtEl>
                                        <p:attrNameLst>
                                          <p:attrName>style.visibility</p:attrName>
                                        </p:attrNameLst>
                                      </p:cBhvr>
                                      <p:to>
                                        <p:strVal val="visible"/>
                                      </p:to>
                                    </p:set>
                                    <p:animEffect transition="in" filter="fade">
                                      <p:cBhvr>
                                        <p:cTn id="39" dur="500"/>
                                        <p:tgtEl>
                                          <p:spTgt spid="3">
                                            <p:graphicEl>
                                              <a:dgm id="{0AC1B626-0D88-43EB-9F35-DED9DCF294D5}"/>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
                                            <p:graphicEl>
                                              <a:dgm id="{3B7A9767-56D9-46D9-AAE5-1255705ADD57}"/>
                                            </p:graphicEl>
                                          </p:spTgt>
                                        </p:tgtEl>
                                        <p:attrNameLst>
                                          <p:attrName>style.visibility</p:attrName>
                                        </p:attrNameLst>
                                      </p:cBhvr>
                                      <p:to>
                                        <p:strVal val="visible"/>
                                      </p:to>
                                    </p:set>
                                    <p:animEffect transition="in" filter="fade">
                                      <p:cBhvr>
                                        <p:cTn id="43" dur="500"/>
                                        <p:tgtEl>
                                          <p:spTgt spid="3">
                                            <p:graphicEl>
                                              <a:dgm id="{3B7A9767-56D9-46D9-AAE5-1255705ADD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000100" y="357166"/>
            <a:ext cx="7143800" cy="83099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r>
              <a:rPr lang="ru-RU" sz="2400" b="1" dirty="0" err="1">
                <a:solidFill>
                  <a:schemeClr val="tx1"/>
                </a:solidFill>
                <a:latin typeface="Times New Roman" pitchFamily="18" charset="0"/>
                <a:cs typeface="Times New Roman" pitchFamily="18" charset="0"/>
              </a:rPr>
              <a:t>Электрондық құжатты құрастыру </a:t>
            </a:r>
            <a:r>
              <a:rPr lang="ru-RU" sz="2400" b="1" dirty="0">
                <a:solidFill>
                  <a:schemeClr val="tx1"/>
                </a:solidFill>
                <a:latin typeface="Times New Roman" pitchFamily="18" charset="0"/>
                <a:cs typeface="Times New Roman" pitchFamily="18" charset="0"/>
              </a:rPr>
              <a:t>(</a:t>
            </a:r>
            <a:r>
              <a:rPr lang="ru-RU" sz="2400" b="1" dirty="0" err="1">
                <a:solidFill>
                  <a:schemeClr val="tx1"/>
                </a:solidFill>
                <a:latin typeface="Times New Roman" pitchFamily="18" charset="0"/>
                <a:cs typeface="Times New Roman" pitchFamily="18" charset="0"/>
              </a:rPr>
              <a:t>жасау</a:t>
            </a:r>
            <a:r>
              <a:rPr lang="ru-RU" sz="2400" b="1" dirty="0">
                <a:solidFill>
                  <a:schemeClr val="tx1"/>
                </a:solidFill>
                <a:latin typeface="Times New Roman" pitchFamily="18" charset="0"/>
                <a:cs typeface="Times New Roman" pitchFamily="18" charset="0"/>
              </a:rPr>
              <a:t>) </a:t>
            </a:r>
            <a:r>
              <a:rPr lang="ru-RU" sz="2400" b="1" dirty="0" err="1">
                <a:solidFill>
                  <a:schemeClr val="tx1"/>
                </a:solidFill>
                <a:latin typeface="Times New Roman" pitchFamily="18" charset="0"/>
                <a:cs typeface="Times New Roman" pitchFamily="18" charset="0"/>
              </a:rPr>
              <a:t>кезінде</a:t>
            </a:r>
            <a:r>
              <a:rPr lang="ru-RU" sz="2400" b="1" dirty="0">
                <a:solidFill>
                  <a:schemeClr val="tx1"/>
                </a:solidFill>
                <a:latin typeface="Times New Roman" pitchFamily="18" charset="0"/>
                <a:cs typeface="Times New Roman" pitchFamily="18" charset="0"/>
              </a:rPr>
              <a:t> </a:t>
            </a:r>
            <a:r>
              <a:rPr lang="ru-RU" sz="2400" b="1" dirty="0" err="1">
                <a:solidFill>
                  <a:schemeClr val="tx1"/>
                </a:solidFill>
                <a:latin typeface="Times New Roman" pitchFamily="18" charset="0"/>
                <a:cs typeface="Times New Roman" pitchFamily="18" charset="0"/>
              </a:rPr>
              <a:t>мынадай</a:t>
            </a:r>
            <a:r>
              <a:rPr lang="ru-RU" sz="2400" b="1" dirty="0">
                <a:solidFill>
                  <a:schemeClr val="tx1"/>
                </a:solidFill>
                <a:latin typeface="Times New Roman" pitchFamily="18" charset="0"/>
                <a:cs typeface="Times New Roman" pitchFamily="18" charset="0"/>
              </a:rPr>
              <a:t> </a:t>
            </a:r>
            <a:r>
              <a:rPr lang="ru-RU" sz="2400" b="1" dirty="0" err="1">
                <a:solidFill>
                  <a:schemeClr val="tx1"/>
                </a:solidFill>
                <a:latin typeface="Times New Roman" pitchFamily="18" charset="0"/>
                <a:cs typeface="Times New Roman" pitchFamily="18" charset="0"/>
              </a:rPr>
              <a:t>деректемелер</a:t>
            </a:r>
            <a:r>
              <a:rPr lang="ru-RU" sz="2400" b="1" dirty="0">
                <a:solidFill>
                  <a:schemeClr val="tx1"/>
                </a:solidFill>
                <a:latin typeface="Times New Roman" pitchFamily="18" charset="0"/>
                <a:cs typeface="Times New Roman" pitchFamily="18" charset="0"/>
              </a:rPr>
              <a:t> </a:t>
            </a:r>
            <a:r>
              <a:rPr lang="ru-RU" sz="2400" b="1" dirty="0" err="1">
                <a:solidFill>
                  <a:schemeClr val="tx1"/>
                </a:solidFill>
                <a:latin typeface="Times New Roman" pitchFamily="18" charset="0"/>
                <a:cs typeface="Times New Roman" pitchFamily="18" charset="0"/>
              </a:rPr>
              <a:t>қамтиды:</a:t>
            </a:r>
            <a:endParaRPr lang="ru-RU" sz="2400" b="1" dirty="0">
              <a:solidFill>
                <a:schemeClr val="tx1"/>
              </a:solidFill>
              <a:latin typeface="Times New Roman" pitchFamily="18" charset="0"/>
              <a:cs typeface="Times New Roman" pitchFamily="18" charset="0"/>
            </a:endParaRPr>
          </a:p>
        </p:txBody>
      </p:sp>
      <p:graphicFrame>
        <p:nvGraphicFramePr>
          <p:cNvPr id="3" name="Схема 2"/>
          <p:cNvGraphicFramePr/>
          <p:nvPr/>
        </p:nvGraphicFramePr>
        <p:xfrm>
          <a:off x="928662" y="1357298"/>
          <a:ext cx="7715304" cy="4960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graphicEl>
                                              <a:dgm id="{FEADFC6A-3FD9-4967-B2F5-113933196B05}"/>
                                            </p:graphicEl>
                                          </p:spTgt>
                                        </p:tgtEl>
                                        <p:attrNameLst>
                                          <p:attrName>style.visibility</p:attrName>
                                        </p:attrNameLst>
                                      </p:cBhvr>
                                      <p:to>
                                        <p:strVal val="visible"/>
                                      </p:to>
                                    </p:set>
                                    <p:animEffect transition="in" filter="fade">
                                      <p:cBhvr>
                                        <p:cTn id="7" dur="500"/>
                                        <p:tgtEl>
                                          <p:spTgt spid="3">
                                            <p:graphicEl>
                                              <a:dgm id="{FEADFC6A-3FD9-4967-B2F5-113933196B05}"/>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graphicEl>
                                              <a:dgm id="{B296C57F-8EA2-4AE2-BFF9-53E2710CA768}"/>
                                            </p:graphicEl>
                                          </p:spTgt>
                                        </p:tgtEl>
                                        <p:attrNameLst>
                                          <p:attrName>style.visibility</p:attrName>
                                        </p:attrNameLst>
                                      </p:cBhvr>
                                      <p:to>
                                        <p:strVal val="visible"/>
                                      </p:to>
                                    </p:set>
                                    <p:animEffect transition="in" filter="fade">
                                      <p:cBhvr>
                                        <p:cTn id="11" dur="500"/>
                                        <p:tgtEl>
                                          <p:spTgt spid="3">
                                            <p:graphicEl>
                                              <a:dgm id="{B296C57F-8EA2-4AE2-BFF9-53E2710CA768}"/>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graphicEl>
                                              <a:dgm id="{00603C79-1270-439F-8392-F318E56E809F}"/>
                                            </p:graphicEl>
                                          </p:spTgt>
                                        </p:tgtEl>
                                        <p:attrNameLst>
                                          <p:attrName>style.visibility</p:attrName>
                                        </p:attrNameLst>
                                      </p:cBhvr>
                                      <p:to>
                                        <p:strVal val="visible"/>
                                      </p:to>
                                    </p:set>
                                    <p:animEffect transition="in" filter="fade">
                                      <p:cBhvr>
                                        <p:cTn id="15" dur="500"/>
                                        <p:tgtEl>
                                          <p:spTgt spid="3">
                                            <p:graphicEl>
                                              <a:dgm id="{00603C79-1270-439F-8392-F318E56E809F}"/>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graphicEl>
                                              <a:dgm id="{F10A3465-ACD9-4D96-9A48-484E6A8AB8F6}"/>
                                            </p:graphicEl>
                                          </p:spTgt>
                                        </p:tgtEl>
                                        <p:attrNameLst>
                                          <p:attrName>style.visibility</p:attrName>
                                        </p:attrNameLst>
                                      </p:cBhvr>
                                      <p:to>
                                        <p:strVal val="visible"/>
                                      </p:to>
                                    </p:set>
                                    <p:animEffect transition="in" filter="fade">
                                      <p:cBhvr>
                                        <p:cTn id="19" dur="500"/>
                                        <p:tgtEl>
                                          <p:spTgt spid="3">
                                            <p:graphicEl>
                                              <a:dgm id="{F10A3465-ACD9-4D96-9A48-484E6A8AB8F6}"/>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graphicEl>
                                              <a:dgm id="{E646F88A-1558-4F26-96C9-40AFA81F46A7}"/>
                                            </p:graphicEl>
                                          </p:spTgt>
                                        </p:tgtEl>
                                        <p:attrNameLst>
                                          <p:attrName>style.visibility</p:attrName>
                                        </p:attrNameLst>
                                      </p:cBhvr>
                                      <p:to>
                                        <p:strVal val="visible"/>
                                      </p:to>
                                    </p:set>
                                    <p:animEffect transition="in" filter="fade">
                                      <p:cBhvr>
                                        <p:cTn id="23" dur="500"/>
                                        <p:tgtEl>
                                          <p:spTgt spid="3">
                                            <p:graphicEl>
                                              <a:dgm id="{E646F88A-1558-4F26-96C9-40AFA81F46A7}"/>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graphicEl>
                                              <a:dgm id="{37547476-0D5C-4C59-A8DB-BDB4E7349882}"/>
                                            </p:graphicEl>
                                          </p:spTgt>
                                        </p:tgtEl>
                                        <p:attrNameLst>
                                          <p:attrName>style.visibility</p:attrName>
                                        </p:attrNameLst>
                                      </p:cBhvr>
                                      <p:to>
                                        <p:strVal val="visible"/>
                                      </p:to>
                                    </p:set>
                                    <p:animEffect transition="in" filter="fade">
                                      <p:cBhvr>
                                        <p:cTn id="27" dur="500"/>
                                        <p:tgtEl>
                                          <p:spTgt spid="3">
                                            <p:graphicEl>
                                              <a:dgm id="{37547476-0D5C-4C59-A8DB-BDB4E7349882}"/>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graphicEl>
                                              <a:dgm id="{D50D0753-33D1-4FBF-B5A5-73A647689D32}"/>
                                            </p:graphicEl>
                                          </p:spTgt>
                                        </p:tgtEl>
                                        <p:attrNameLst>
                                          <p:attrName>style.visibility</p:attrName>
                                        </p:attrNameLst>
                                      </p:cBhvr>
                                      <p:to>
                                        <p:strVal val="visible"/>
                                      </p:to>
                                    </p:set>
                                    <p:animEffect transition="in" filter="fade">
                                      <p:cBhvr>
                                        <p:cTn id="31" dur="500"/>
                                        <p:tgtEl>
                                          <p:spTgt spid="3">
                                            <p:graphicEl>
                                              <a:dgm id="{D50D0753-33D1-4FBF-B5A5-73A647689D32}"/>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graphicEl>
                                              <a:dgm id="{66147528-D7E9-4534-9F74-E15CA023BBC2}"/>
                                            </p:graphicEl>
                                          </p:spTgt>
                                        </p:tgtEl>
                                        <p:attrNameLst>
                                          <p:attrName>style.visibility</p:attrName>
                                        </p:attrNameLst>
                                      </p:cBhvr>
                                      <p:to>
                                        <p:strVal val="visible"/>
                                      </p:to>
                                    </p:set>
                                    <p:animEffect transition="in" filter="fade">
                                      <p:cBhvr>
                                        <p:cTn id="35" dur="500"/>
                                        <p:tgtEl>
                                          <p:spTgt spid="3">
                                            <p:graphicEl>
                                              <a:dgm id="{66147528-D7E9-4534-9F74-E15CA023BBC2}"/>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graphicEl>
                                              <a:dgm id="{706D5703-0DCC-44EB-AAFC-CA3327C9646E}"/>
                                            </p:graphicEl>
                                          </p:spTgt>
                                        </p:tgtEl>
                                        <p:attrNameLst>
                                          <p:attrName>style.visibility</p:attrName>
                                        </p:attrNameLst>
                                      </p:cBhvr>
                                      <p:to>
                                        <p:strVal val="visible"/>
                                      </p:to>
                                    </p:set>
                                    <p:animEffect transition="in" filter="fade">
                                      <p:cBhvr>
                                        <p:cTn id="39" dur="500"/>
                                        <p:tgtEl>
                                          <p:spTgt spid="3">
                                            <p:graphicEl>
                                              <a:dgm id="{706D5703-0DCC-44EB-AAFC-CA3327C9646E}"/>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
                                            <p:graphicEl>
                                              <a:dgm id="{624807CA-80B1-45CC-BE07-42190F2AE3E3}"/>
                                            </p:graphicEl>
                                          </p:spTgt>
                                        </p:tgtEl>
                                        <p:attrNameLst>
                                          <p:attrName>style.visibility</p:attrName>
                                        </p:attrNameLst>
                                      </p:cBhvr>
                                      <p:to>
                                        <p:strVal val="visible"/>
                                      </p:to>
                                    </p:set>
                                    <p:animEffect transition="in" filter="fade">
                                      <p:cBhvr>
                                        <p:cTn id="43" dur="500"/>
                                        <p:tgtEl>
                                          <p:spTgt spid="3">
                                            <p:graphicEl>
                                              <a:dgm id="{624807CA-80B1-45CC-BE07-42190F2AE3E3}"/>
                                            </p:graphic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
                                            <p:graphicEl>
                                              <a:dgm id="{2EE0936C-B45E-4741-B270-C14782128F02}"/>
                                            </p:graphicEl>
                                          </p:spTgt>
                                        </p:tgtEl>
                                        <p:attrNameLst>
                                          <p:attrName>style.visibility</p:attrName>
                                        </p:attrNameLst>
                                      </p:cBhvr>
                                      <p:to>
                                        <p:strVal val="visible"/>
                                      </p:to>
                                    </p:set>
                                    <p:animEffect transition="in" filter="fade">
                                      <p:cBhvr>
                                        <p:cTn id="47" dur="500"/>
                                        <p:tgtEl>
                                          <p:spTgt spid="3">
                                            <p:graphicEl>
                                              <a:dgm id="{2EE0936C-B45E-4741-B270-C14782128F02}"/>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3">
                                            <p:graphicEl>
                                              <a:dgm id="{EC258009-4474-4967-9107-BC995DBB480D}"/>
                                            </p:graphicEl>
                                          </p:spTgt>
                                        </p:tgtEl>
                                        <p:attrNameLst>
                                          <p:attrName>style.visibility</p:attrName>
                                        </p:attrNameLst>
                                      </p:cBhvr>
                                      <p:to>
                                        <p:strVal val="visible"/>
                                      </p:to>
                                    </p:set>
                                    <p:animEffect transition="in" filter="fade">
                                      <p:cBhvr>
                                        <p:cTn id="51" dur="500"/>
                                        <p:tgtEl>
                                          <p:spTgt spid="3">
                                            <p:graphicEl>
                                              <a:dgm id="{EC258009-4474-4967-9107-BC995DBB480D}"/>
                                            </p:graphic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
                                            <p:graphicEl>
                                              <a:dgm id="{62616A96-DBEE-401F-86B0-74503DB2F2A0}"/>
                                            </p:graphicEl>
                                          </p:spTgt>
                                        </p:tgtEl>
                                        <p:attrNameLst>
                                          <p:attrName>style.visibility</p:attrName>
                                        </p:attrNameLst>
                                      </p:cBhvr>
                                      <p:to>
                                        <p:strVal val="visible"/>
                                      </p:to>
                                    </p:set>
                                    <p:animEffect transition="in" filter="fade">
                                      <p:cBhvr>
                                        <p:cTn id="55" dur="500"/>
                                        <p:tgtEl>
                                          <p:spTgt spid="3">
                                            <p:graphicEl>
                                              <a:dgm id="{62616A96-DBEE-401F-86B0-74503DB2F2A0}"/>
                                            </p:graphic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3">
                                            <p:graphicEl>
                                              <a:dgm id="{1D04CE71-EBF9-4FC7-A3EF-7DFDB04F2E1B}"/>
                                            </p:graphicEl>
                                          </p:spTgt>
                                        </p:tgtEl>
                                        <p:attrNameLst>
                                          <p:attrName>style.visibility</p:attrName>
                                        </p:attrNameLst>
                                      </p:cBhvr>
                                      <p:to>
                                        <p:strVal val="visible"/>
                                      </p:to>
                                    </p:set>
                                    <p:animEffect transition="in" filter="fade">
                                      <p:cBhvr>
                                        <p:cTn id="59" dur="500"/>
                                        <p:tgtEl>
                                          <p:spTgt spid="3">
                                            <p:graphicEl>
                                              <a:dgm id="{1D04CE71-EBF9-4FC7-A3EF-7DFDB04F2E1B}"/>
                                            </p:graphic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
                                            <p:graphicEl>
                                              <a:dgm id="{AF325D35-71D3-4260-AB4A-957E47CB43BA}"/>
                                            </p:graphicEl>
                                          </p:spTgt>
                                        </p:tgtEl>
                                        <p:attrNameLst>
                                          <p:attrName>style.visibility</p:attrName>
                                        </p:attrNameLst>
                                      </p:cBhvr>
                                      <p:to>
                                        <p:strVal val="visible"/>
                                      </p:to>
                                    </p:set>
                                    <p:animEffect transition="in" filter="fade">
                                      <p:cBhvr>
                                        <p:cTn id="63" dur="500"/>
                                        <p:tgtEl>
                                          <p:spTgt spid="3">
                                            <p:graphicEl>
                                              <a:dgm id="{AF325D35-71D3-4260-AB4A-957E47CB43BA}"/>
                                            </p:graphicEl>
                                          </p:spTgt>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3">
                                            <p:graphicEl>
                                              <a:dgm id="{C5E85C28-218B-4714-9B73-E82B89D6C90A}"/>
                                            </p:graphicEl>
                                          </p:spTgt>
                                        </p:tgtEl>
                                        <p:attrNameLst>
                                          <p:attrName>style.visibility</p:attrName>
                                        </p:attrNameLst>
                                      </p:cBhvr>
                                      <p:to>
                                        <p:strVal val="visible"/>
                                      </p:to>
                                    </p:set>
                                    <p:animEffect transition="in" filter="fade">
                                      <p:cBhvr>
                                        <p:cTn id="67" dur="500"/>
                                        <p:tgtEl>
                                          <p:spTgt spid="3">
                                            <p:graphicEl>
                                              <a:dgm id="{C5E85C28-218B-4714-9B73-E82B89D6C90A}"/>
                                            </p:graphicEl>
                                          </p:spTgt>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3">
                                            <p:graphicEl>
                                              <a:dgm id="{3B90ACC1-DCDA-40E4-9D37-00BB21B48EB1}"/>
                                            </p:graphicEl>
                                          </p:spTgt>
                                        </p:tgtEl>
                                        <p:attrNameLst>
                                          <p:attrName>style.visibility</p:attrName>
                                        </p:attrNameLst>
                                      </p:cBhvr>
                                      <p:to>
                                        <p:strVal val="visible"/>
                                      </p:to>
                                    </p:set>
                                    <p:animEffect transition="in" filter="fade">
                                      <p:cBhvr>
                                        <p:cTn id="71" dur="500"/>
                                        <p:tgtEl>
                                          <p:spTgt spid="3">
                                            <p:graphicEl>
                                              <a:dgm id="{3B90ACC1-DCDA-40E4-9D37-00BB21B48EB1}"/>
                                            </p:graphicEl>
                                          </p:spTgt>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3">
                                            <p:graphicEl>
                                              <a:dgm id="{CADCF129-2D88-4E03-980E-9D50F42C7155}"/>
                                            </p:graphicEl>
                                          </p:spTgt>
                                        </p:tgtEl>
                                        <p:attrNameLst>
                                          <p:attrName>style.visibility</p:attrName>
                                        </p:attrNameLst>
                                      </p:cBhvr>
                                      <p:to>
                                        <p:strVal val="visible"/>
                                      </p:to>
                                    </p:set>
                                    <p:animEffect transition="in" filter="fade">
                                      <p:cBhvr>
                                        <p:cTn id="75" dur="500"/>
                                        <p:tgtEl>
                                          <p:spTgt spid="3">
                                            <p:graphicEl>
                                              <a:dgm id="{CADCF129-2D88-4E03-980E-9D50F42C71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714348" y="214290"/>
            <a:ext cx="7929618"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ru-RU" sz="2400" b="1" i="1" dirty="0" err="1" smtClean="0">
                <a:latin typeface="Times New Roman" pitchFamily="18" charset="0"/>
                <a:cs typeface="Times New Roman" pitchFamily="18" charset="0"/>
              </a:rPr>
              <a:t>Ұйымның құжат айналымы</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мынадай</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ағымдардан тұрады:</a:t>
            </a:r>
            <a:endParaRPr lang="ru-RU" sz="2400" b="1" i="1" dirty="0">
              <a:latin typeface="Times New Roman" pitchFamily="18" charset="0"/>
              <a:cs typeface="Times New Roman" pitchFamily="18" charset="0"/>
            </a:endParaRPr>
          </a:p>
        </p:txBody>
      </p:sp>
      <p:graphicFrame>
        <p:nvGraphicFramePr>
          <p:cNvPr id="3" name="Схема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429388" y="4500570"/>
            <a:ext cx="2538372" cy="207170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graphicEl>
                                              <a:dgm id="{76065C07-C409-4F95-9DB9-7DB6E1E4CBA1}"/>
                                            </p:graphicEl>
                                          </p:spTgt>
                                        </p:tgtEl>
                                        <p:attrNameLst>
                                          <p:attrName>style.visibility</p:attrName>
                                        </p:attrNameLst>
                                      </p:cBhvr>
                                      <p:to>
                                        <p:strVal val="visible"/>
                                      </p:to>
                                    </p:set>
                                    <p:anim calcmode="lin" valueType="num">
                                      <p:cBhvr additive="base">
                                        <p:cTn id="7" dur="500" fill="hold"/>
                                        <p:tgtEl>
                                          <p:spTgt spid="3">
                                            <p:graphicEl>
                                              <a:dgm id="{76065C07-C409-4F95-9DB9-7DB6E1E4CBA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graphicEl>
                                              <a:dgm id="{76065C07-C409-4F95-9DB9-7DB6E1E4CBA1}"/>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graphicEl>
                                              <a:dgm id="{6E1B5CC8-24BE-447D-8785-5583FF5591DC}"/>
                                            </p:graphicEl>
                                          </p:spTgt>
                                        </p:tgtEl>
                                        <p:attrNameLst>
                                          <p:attrName>style.visibility</p:attrName>
                                        </p:attrNameLst>
                                      </p:cBhvr>
                                      <p:to>
                                        <p:strVal val="visible"/>
                                      </p:to>
                                    </p:set>
                                    <p:anim calcmode="lin" valueType="num">
                                      <p:cBhvr additive="base">
                                        <p:cTn id="12" dur="500" fill="hold"/>
                                        <p:tgtEl>
                                          <p:spTgt spid="3">
                                            <p:graphicEl>
                                              <a:dgm id="{6E1B5CC8-24BE-447D-8785-5583FF5591DC}"/>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graphicEl>
                                              <a:dgm id="{6E1B5CC8-24BE-447D-8785-5583FF5591DC}"/>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graphicEl>
                                              <a:dgm id="{C19D17B0-4481-488A-A2F8-E6C07DA710CF}"/>
                                            </p:graphicEl>
                                          </p:spTgt>
                                        </p:tgtEl>
                                        <p:attrNameLst>
                                          <p:attrName>style.visibility</p:attrName>
                                        </p:attrNameLst>
                                      </p:cBhvr>
                                      <p:to>
                                        <p:strVal val="visible"/>
                                      </p:to>
                                    </p:set>
                                    <p:anim calcmode="lin" valueType="num">
                                      <p:cBhvr additive="base">
                                        <p:cTn id="17" dur="500" fill="hold"/>
                                        <p:tgtEl>
                                          <p:spTgt spid="3">
                                            <p:graphicEl>
                                              <a:dgm id="{C19D17B0-4481-488A-A2F8-E6C07DA710C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graphicEl>
                                              <a:dgm id="{C19D17B0-4481-488A-A2F8-E6C07DA710C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Текст 3"/>
          <p:cNvSpPr txBox="1">
            <a:spLocks/>
          </p:cNvSpPr>
          <p:nvPr/>
        </p:nvSpPr>
        <p:spPr>
          <a:xfrm>
            <a:off x="214282" y="428604"/>
            <a:ext cx="8784976" cy="6048672"/>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 қандай кезеңдерден өтетініне қарай құжат айналымының үш негізгі</a:t>
            </a:r>
            <a:r>
              <a:rPr kumimoji="0" lang="ru-RU" sz="2000" b="1"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ақпарат ағынын бөлеміз</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a:t>
            </a:r>
            <a:endPar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1.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Ұйымға келіп</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түскен құжаттардың құжат ағыны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(хат,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шарт</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жарнама</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хабарландырулар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ведомостволық өкім, нұсқаулықтар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т.б.).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Басшының хатшысы</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(кеңсе</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өңдейтін келіп</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түскен құжаттардың көпшілік бөлігі басшының атына</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сараптау</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бағасы бойынша</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кәсіпорынға келетін</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бүкіл құжаттың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85-90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пайызы</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ал 10-15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пайызы</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басшының орынбасарының атына</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құрылымдық бөлімшелер басшыларына</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және нақты орындаушыларға келеді</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2.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Ішкі</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құжаттардың құжат ағыны, яғни ұйымның ішінде</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жасалып</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бір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бөлімшеден басқасына берілетін</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 (бұйрықтар, өкімдер, басшылықтың нұсқаулығы, қызметтік жазбалар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және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т.б.).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Жіберілетін</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құжаттардың  құжат ағыны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сыртқы әлемге жіберілетін</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ақпарат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хаттар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және хаттарға жауаптар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шарттар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есептер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келісім-шарттар</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2000" b="1" i="0"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баспасөз-релиздері </a:t>
            </a:r>
            <a:r>
              <a:rPr kumimoji="0" lang="ru-RU" sz="20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т.б.).</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2"/>
          <p:cNvSpPr txBox="1">
            <a:spLocks/>
          </p:cNvSpPr>
          <p:nvPr/>
        </p:nvSpPr>
        <p:spPr>
          <a:xfrm>
            <a:off x="571472" y="428604"/>
            <a:ext cx="8001056" cy="5929354"/>
          </a:xfrm>
          <a:prstGeom prst="rect">
            <a:avLst/>
          </a:prstGeom>
        </p:spPr>
        <p:style>
          <a:lnRef idx="1">
            <a:schemeClr val="accent3"/>
          </a:lnRef>
          <a:fillRef idx="3">
            <a:schemeClr val="accent3"/>
          </a:fillRef>
          <a:effectRef idx="2">
            <a:schemeClr val="accent3"/>
          </a:effectRef>
          <a:fontRef idx="minor">
            <a:schemeClr val="lt1"/>
          </a:fontRef>
        </p:style>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1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Әр заманның өзіндік ерекшеліктеріне байланысты құжатта р да өзіндік сипатқа ие болуда. 20-шы ғасырдың басынды дәстүрлі жазба құжаттармен қатар өмірге электронды құжатар ұғымы келді. Көзбен көріп, құлақпен естіп білетін жаңа  сарындағы құжаттар елдің саяси және мәдени өмірінің айнасына айналды.Ғасыр басында өмірге келген құжаттардың  шоғырын іздеп тауып,жүйелеп сақтау сол заманда мұрағаттар алдында тұрған басты міндет еді. Көп жылдар бойына осы жұмыс атқарылып келе жатыр.</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1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Еліміз егемендікке қол жеткізгеннен бері төл тарихымызға деген қызығушылығымыз бұрыннан бетер арта түсті.Қоғамның бұл сұранысын қанағаттандыру үшін  республика мұрағаттары талмай жұмыс істеу үстінде.</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kk-KZ" sz="1800" b="0" i="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Қазіргі заман ақпарат заманы болғандықтан ақпарат, соның ішінде ретроспективті құжаттар ақпарат қоғамның рухани , мәдени дамуындағы басты ресурсқа айналды.Электронды құжаттарды саяси ,құқықтық, әлеуметтік және мәдени – ағартушылық салаларда пайдалану оларға жеген сұранысты ұлғайта түсті.Дәлірек айтсақ , кешегімен бүгінгіні байланыстыратын , өткеннен өнеге алуға уағыздайтын құжаттың соның ішінде электронды құжаттардың құны артты.</a:t>
            </a:r>
            <a:endParaRPr kumimoji="0" lang="ru-RU" sz="1800" b="0" i="1"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142844" y="1142984"/>
            <a:ext cx="4071966" cy="286232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ru-RU" sz="2000" b="1" dirty="0" err="1">
                <a:solidFill>
                  <a:schemeClr val="bg1"/>
                </a:solidFill>
                <a:latin typeface="Times New Roman" pitchFamily="18" charset="0"/>
                <a:cs typeface="Times New Roman" pitchFamily="18" charset="0"/>
              </a:rPr>
              <a:t>Елбасының Қазақстан Республикасын</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әлемдегі ең дамыған </a:t>
            </a:r>
            <a:r>
              <a:rPr lang="ru-RU" sz="2000" b="1" dirty="0">
                <a:solidFill>
                  <a:schemeClr val="bg1"/>
                </a:solidFill>
                <a:latin typeface="Times New Roman" pitchFamily="18" charset="0"/>
                <a:cs typeface="Times New Roman" pitchFamily="18" charset="0"/>
              </a:rPr>
              <a:t>50 ел </a:t>
            </a:r>
            <a:r>
              <a:rPr lang="ru-RU" sz="2000" b="1" dirty="0" err="1">
                <a:solidFill>
                  <a:schemeClr val="bg1"/>
                </a:solidFill>
                <a:latin typeface="Times New Roman" pitchFamily="18" charset="0"/>
                <a:cs typeface="Times New Roman" pitchFamily="18" charset="0"/>
              </a:rPr>
              <a:t>қатарына қосу туралы</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Жолдауы</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мемлекеттік</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органдар</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алдына</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қызметтің барлық саласы</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бойынша</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жаңа мақсат</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жаңа міндеттер</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қойып отыр</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Соның бірі</a:t>
            </a:r>
            <a:r>
              <a:rPr lang="ru-RU" sz="2000" b="1" dirty="0">
                <a:solidFill>
                  <a:schemeClr val="bg1"/>
                </a:solidFill>
                <a:latin typeface="Times New Roman" pitchFamily="18" charset="0"/>
                <a:cs typeface="Times New Roman" pitchFamily="18" charset="0"/>
              </a:rPr>
              <a:t> </a:t>
            </a:r>
            <a:r>
              <a:rPr lang="ru-RU" sz="2000" b="1" i="1" dirty="0" err="1">
                <a:solidFill>
                  <a:schemeClr val="bg1"/>
                </a:solidFill>
                <a:latin typeface="Times New Roman" pitchFamily="18" charset="0"/>
                <a:cs typeface="Times New Roman" pitchFamily="18" charset="0"/>
              </a:rPr>
              <a:t>«Электрондық үкімет» </a:t>
            </a:r>
            <a:r>
              <a:rPr lang="ru-RU" sz="2000" b="1" dirty="0" err="1">
                <a:solidFill>
                  <a:schemeClr val="bg1"/>
                </a:solidFill>
                <a:latin typeface="Times New Roman" pitchFamily="18" charset="0"/>
                <a:cs typeface="Times New Roman" pitchFamily="18" charset="0"/>
              </a:rPr>
              <a:t>жобасын</a:t>
            </a:r>
            <a:r>
              <a:rPr lang="ru-RU" sz="2000" b="1" dirty="0">
                <a:solidFill>
                  <a:schemeClr val="bg1"/>
                </a:solidFill>
                <a:latin typeface="Times New Roman" pitchFamily="18" charset="0"/>
                <a:cs typeface="Times New Roman" pitchFamily="18" charset="0"/>
              </a:rPr>
              <a:t> </a:t>
            </a:r>
            <a:r>
              <a:rPr lang="ru-RU" sz="2000" b="1" dirty="0" err="1">
                <a:solidFill>
                  <a:schemeClr val="bg1"/>
                </a:solidFill>
                <a:latin typeface="Times New Roman" pitchFamily="18" charset="0"/>
                <a:cs typeface="Times New Roman" pitchFamily="18" charset="0"/>
              </a:rPr>
              <a:t>жүзеге асыру</a:t>
            </a:r>
            <a:r>
              <a:rPr lang="ru-RU" sz="2000" b="1" dirty="0">
                <a:solidFill>
                  <a:schemeClr val="tx1"/>
                </a:solidFill>
                <a:latin typeface="Times New Roman" pitchFamily="18" charset="0"/>
                <a:cs typeface="Times New Roman" pitchFamily="18" charset="0"/>
              </a:rPr>
              <a:t>.</a:t>
            </a:r>
          </a:p>
        </p:txBody>
      </p:sp>
      <p:pic>
        <p:nvPicPr>
          <p:cNvPr id="3" name="Рисунок 2" descr="N_Nazarbaev.jpg"/>
          <p:cNvPicPr>
            <a:picLocks noChangeAspect="1"/>
          </p:cNvPicPr>
          <p:nvPr/>
        </p:nvPicPr>
        <p:blipFill>
          <a:blip r:embed="rId2" cstate="print"/>
          <a:stretch>
            <a:fillRect/>
          </a:stretch>
        </p:blipFill>
        <p:spPr>
          <a:xfrm>
            <a:off x="4286248" y="357166"/>
            <a:ext cx="4602480" cy="58978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785786" y="500042"/>
            <a:ext cx="7358114" cy="1477328"/>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ru-RU" b="1" dirty="0" err="1">
                <a:solidFill>
                  <a:schemeClr val="bg1"/>
                </a:solidFill>
                <a:latin typeface="Times New Roman" pitchFamily="18" charset="0"/>
                <a:cs typeface="Times New Roman" pitchFamily="18" charset="0"/>
              </a:rPr>
              <a:t>Қазіргі кезде</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мемлекеттік</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органдар</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жақсы дамыған ақпараттық инфрақұрылымсыз уақытқа сай</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жұмыс істей</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алмайды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Бұл заман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талабы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Бірқатар мемлекеттік</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функцияларды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басқару ісінде</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дәстүрлі қағаз негізден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электрондық салаға көшу өзге </a:t>
            </a:r>
            <a:r>
              <a:rPr lang="ru-RU" b="1" dirty="0">
                <a:solidFill>
                  <a:schemeClr val="bg1"/>
                </a:solidFill>
                <a:latin typeface="Times New Roman" pitchFamily="18" charset="0"/>
                <a:cs typeface="Times New Roman" pitchFamily="18" charset="0"/>
              </a:rPr>
              <a:t>де </a:t>
            </a:r>
            <a:r>
              <a:rPr lang="ru-RU" b="1" dirty="0" err="1">
                <a:solidFill>
                  <a:schemeClr val="bg1"/>
                </a:solidFill>
                <a:latin typeface="Times New Roman" pitchFamily="18" charset="0"/>
                <a:cs typeface="Times New Roman" pitchFamily="18" charset="0"/>
              </a:rPr>
              <a:t>маңызды факторлармен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қатар табысқа жету</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шарттарының бірі</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болып</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отыр</a:t>
            </a:r>
            <a:r>
              <a:rPr lang="ru-RU" b="1" dirty="0">
                <a:solidFill>
                  <a:schemeClr val="bg1"/>
                </a:solidFill>
                <a:latin typeface="Times New Roman" pitchFamily="18" charset="0"/>
                <a:cs typeface="Times New Roman" pitchFamily="18" charset="0"/>
              </a:rPr>
              <a:t>.</a:t>
            </a:r>
          </a:p>
        </p:txBody>
      </p:sp>
      <p:pic>
        <p:nvPicPr>
          <p:cNvPr id="3" name="Рисунок 2" descr="243bfa807f7db2591d7b35a65a7efd51.jpg"/>
          <p:cNvPicPr>
            <a:picLocks noChangeAspect="1"/>
          </p:cNvPicPr>
          <p:nvPr/>
        </p:nvPicPr>
        <p:blipFill>
          <a:blip r:embed="rId2"/>
          <a:stretch>
            <a:fillRect/>
          </a:stretch>
        </p:blipFill>
        <p:spPr>
          <a:xfrm>
            <a:off x="1428728" y="2214554"/>
            <a:ext cx="6096000" cy="4064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714348" y="3643314"/>
            <a:ext cx="7858180" cy="286232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ru-RU" b="1" dirty="0" err="1">
                <a:solidFill>
                  <a:schemeClr val="bg1"/>
                </a:solidFill>
                <a:latin typeface="Times New Roman" pitchFamily="18" charset="0"/>
                <a:cs typeface="Times New Roman" pitchFamily="18" charset="0"/>
              </a:rPr>
              <a:t>Электрондық құжат айналымы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жүйесін ендіру</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ісі</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бірінші</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кезекте</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құжаттарды тіркеу</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және олардың орындалуын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бақылау процестерін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автоматтандыруды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кәсіпорын бөлімшелері арасындағы қағаз негізді</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ішкі</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қатынас қағаздарын азайтуды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нормативтік</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құқықтық актілер</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жобаларын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қарау мерзімдерін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қысқартуды, </a:t>
            </a:r>
            <a:r>
              <a:rPr lang="ru-RU" b="1" dirty="0">
                <a:solidFill>
                  <a:schemeClr val="bg1"/>
                </a:solidFill>
                <a:latin typeface="Times New Roman" pitchFamily="18" charset="0"/>
                <a:cs typeface="Times New Roman" pitchFamily="18" charset="0"/>
              </a:rPr>
              <a:t>ел </a:t>
            </a:r>
            <a:r>
              <a:rPr lang="ru-RU" b="1" dirty="0" err="1">
                <a:solidFill>
                  <a:schemeClr val="bg1"/>
                </a:solidFill>
                <a:latin typeface="Times New Roman" pitchFamily="18" charset="0"/>
                <a:cs typeface="Times New Roman" pitchFamily="18" charset="0"/>
              </a:rPr>
              <a:t>басшылығы тапсырмаларының</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Үкімет қаулыларының</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азаматтар</a:t>
            </a:r>
            <a:r>
              <a:rPr lang="ru-RU" b="1" dirty="0">
                <a:solidFill>
                  <a:schemeClr val="bg1"/>
                </a:solidFill>
                <a:latin typeface="Times New Roman" pitchFamily="18" charset="0"/>
                <a:cs typeface="Times New Roman" pitchFamily="18" charset="0"/>
              </a:rPr>
              <a:t> мен </a:t>
            </a:r>
            <a:r>
              <a:rPr lang="ru-RU" b="1" dirty="0" err="1">
                <a:solidFill>
                  <a:schemeClr val="bg1"/>
                </a:solidFill>
                <a:latin typeface="Times New Roman" pitchFamily="18" charset="0"/>
                <a:cs typeface="Times New Roman" pitchFamily="18" charset="0"/>
              </a:rPr>
              <a:t>заңды тұлғалар тарапынан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түскен хаттар</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мен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өтініштердің орындалуын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бақылау жөніндегі жұмыстарды жақсартуды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құжаттар бойынша</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ақпараттық талдау</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жұмыстары сапасын</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арттыруды</a:t>
            </a:r>
            <a:r>
              <a:rPr lang="ru-RU" b="1" dirty="0">
                <a:solidFill>
                  <a:schemeClr val="bg1"/>
                </a:solidFill>
                <a:latin typeface="Times New Roman" pitchFamily="18" charset="0"/>
                <a:cs typeface="Times New Roman" pitchFamily="18" charset="0"/>
              </a:rPr>
              <a:t>, </a:t>
            </a:r>
            <a:r>
              <a:rPr lang="ru-RU" b="1" dirty="0" err="1">
                <a:solidFill>
                  <a:schemeClr val="bg1"/>
                </a:solidFill>
                <a:latin typeface="Times New Roman" pitchFamily="18" charset="0"/>
                <a:cs typeface="Times New Roman" pitchFamily="18" charset="0"/>
              </a:rPr>
              <a:t>сондай-ақ ұйымның электрондық мұрағатын құруды қамтиды</a:t>
            </a:r>
            <a:r>
              <a:rPr lang="ru-RU" b="1" dirty="0">
                <a:solidFill>
                  <a:schemeClr val="bg1"/>
                </a:solidFill>
                <a:latin typeface="Times New Roman" pitchFamily="18" charset="0"/>
                <a:cs typeface="Times New Roman" pitchFamily="18" charset="0"/>
              </a:rPr>
              <a:t>.</a:t>
            </a:r>
          </a:p>
        </p:txBody>
      </p:sp>
      <p:pic>
        <p:nvPicPr>
          <p:cNvPr id="3" name="Рисунок 2" descr="автоматизация-документооборота2.jpg"/>
          <p:cNvPicPr>
            <a:picLocks noChangeAspect="1"/>
          </p:cNvPicPr>
          <p:nvPr/>
        </p:nvPicPr>
        <p:blipFill>
          <a:blip r:embed="rId2"/>
          <a:stretch>
            <a:fillRect/>
          </a:stretch>
        </p:blipFill>
        <p:spPr>
          <a:xfrm>
            <a:off x="1071538" y="285729"/>
            <a:ext cx="3857652" cy="316327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571472" y="571480"/>
            <a:ext cx="8072494" cy="5632311"/>
          </a:xfrm>
          <a:prstGeom prst="rect">
            <a:avLst/>
          </a:prstGeom>
        </p:spPr>
        <p:txBody>
          <a:bodyPr wrap="square">
            <a:spAutoFit/>
          </a:bodyPr>
          <a:lstStyle/>
          <a:p>
            <a:r>
              <a:rPr lang="ru-RU" b="1" i="1" dirty="0" err="1">
                <a:solidFill>
                  <a:schemeClr val="bg1"/>
                </a:solidFill>
                <a:latin typeface="Times New Roman" pitchFamily="18" charset="0"/>
                <a:cs typeface="Times New Roman" pitchFamily="18" charset="0"/>
              </a:rPr>
              <a:t>Электронды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құжат айналымының бірыңғай жүйесін жасау</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«элктрондық үкімет» құрудың негізгі</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элементі</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екенін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кәсіби мамандар</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жақсы түсінеді.</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Өйткені бұл жүйе құжат айналымы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яғни электронды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құжат алмасу</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ғана емес</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сонымен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қатар ол</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құжаттардың, басшылық тапсырмаларының орындалу</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барысын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жедел</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түрде тексеруге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кемшіліктердің алдын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алуға, туындаған проблемаларды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дерек</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базасын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пайдалана</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отырып</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дер</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кезінде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айқындауға және талдауға, басшылық үшін шешімдердің әртүрлі нұсқаларын әзірлеуге, ахуалды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жақсартып отыруға мүмкіндік беретін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бірден-бір</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жол</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Бұл жүйе ақпараттарды, статистикалық мәліметтерді есепке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алу</a:t>
            </a:r>
            <a:r>
              <a:rPr lang="ru-RU" b="1" i="1" dirty="0">
                <a:solidFill>
                  <a:schemeClr val="bg1"/>
                </a:solidFill>
                <a:latin typeface="Times New Roman" pitchFamily="18" charset="0"/>
                <a:cs typeface="Times New Roman" pitchFamily="18" charset="0"/>
              </a:rPr>
              <a:t> мен </a:t>
            </a:r>
            <a:r>
              <a:rPr lang="ru-RU" b="1" i="1" dirty="0" err="1">
                <a:solidFill>
                  <a:schemeClr val="bg1"/>
                </a:solidFill>
                <a:latin typeface="Times New Roman" pitchFamily="18" charset="0"/>
                <a:cs typeface="Times New Roman" pitchFamily="18" charset="0"/>
              </a:rPr>
              <a:t>іздестірудің жеңілдетілетіні және жылдамдатылатыны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құжаттарды жіктеу</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мен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сақтаудың қарапайымданатыны іс</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жүзінде дәлелденіп отыр</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Сонымен</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бірге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бұл жүйе қызметкерді жұмыста тұйықталудан сақтайды, істің мазмұндық жағына </a:t>
            </a:r>
            <a:r>
              <a:rPr lang="ru-RU" b="1" i="1" dirty="0">
                <a:solidFill>
                  <a:schemeClr val="bg1"/>
                </a:solidFill>
                <a:latin typeface="Times New Roman" pitchFamily="18" charset="0"/>
                <a:cs typeface="Times New Roman" pitchFamily="18" charset="0"/>
              </a:rPr>
              <a:t>баса </a:t>
            </a:r>
            <a:r>
              <a:rPr lang="ru-RU" b="1" i="1" dirty="0" err="1">
                <a:solidFill>
                  <a:schemeClr val="bg1"/>
                </a:solidFill>
                <a:latin typeface="Times New Roman" pitchFamily="18" charset="0"/>
                <a:cs typeface="Times New Roman" pitchFamily="18" charset="0"/>
              </a:rPr>
              <a:t>назар</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аударуға</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жаңа ұсыныстар жасауға</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қала берді</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шығармашылық жағынан өсуге ықпал етеді</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Бағдарлама қызметкердің «қағазын қолына алып</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кабинет-кабинетке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жүгірмей, ол</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қағаздарға қол қойдырып, мөр бастыру</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үшін басшылардың қабылдау бөлмесі алдында</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кезекке</a:t>
            </a:r>
            <a:r>
              <a:rPr lang="ru-RU" b="1" i="1" dirty="0">
                <a:solidFill>
                  <a:schemeClr val="bg1"/>
                </a:solidFill>
                <a:latin typeface="Times New Roman" pitchFamily="18" charset="0"/>
                <a:cs typeface="Times New Roman" pitchFamily="18" charset="0"/>
              </a:rPr>
              <a:t> де </a:t>
            </a:r>
            <a:r>
              <a:rPr lang="ru-RU" b="1" i="1" dirty="0" err="1">
                <a:solidFill>
                  <a:schemeClr val="bg1"/>
                </a:solidFill>
                <a:latin typeface="Times New Roman" pitchFamily="18" charset="0"/>
                <a:cs typeface="Times New Roman" pitchFamily="18" charset="0"/>
              </a:rPr>
              <a:t>тұрмай</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құжаттар жобасы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туралы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алыстан-ақ келісе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беруіне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электрондық құжатты қағазға шығармай-ақ</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оларды</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көбейтпей-ақ көптеген мекен-жайларға жолдай</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беруіне</a:t>
            </a:r>
            <a:r>
              <a:rPr lang="ru-RU" b="1" i="1" dirty="0">
                <a:solidFill>
                  <a:schemeClr val="bg1"/>
                </a:solidFill>
                <a:latin typeface="Times New Roman" pitchFamily="18" charset="0"/>
                <a:cs typeface="Times New Roman" pitchFamily="18" charset="0"/>
              </a:rPr>
              <a:t> </a:t>
            </a:r>
            <a:r>
              <a:rPr lang="ru-RU" b="1" i="1" dirty="0" err="1">
                <a:solidFill>
                  <a:schemeClr val="bg1"/>
                </a:solidFill>
                <a:latin typeface="Times New Roman" pitchFamily="18" charset="0"/>
                <a:cs typeface="Times New Roman" pitchFamily="18" charset="0"/>
              </a:rPr>
              <a:t>мүмкіндік береді</a:t>
            </a:r>
            <a:r>
              <a:rPr lang="ru-RU" b="1" i="1" dirty="0">
                <a:solidFill>
                  <a:schemeClr val="bg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357158" y="357166"/>
            <a:ext cx="7715272" cy="258532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lvl="0" fontAlgn="base">
              <a:spcBef>
                <a:spcPct val="0"/>
              </a:spcBef>
              <a:spcAft>
                <a:spcPct val="0"/>
              </a:spcAft>
            </a:pPr>
            <a:r>
              <a:rPr lang="ru-RU" i="1" dirty="0" err="1">
                <a:solidFill>
                  <a:srgbClr val="000000"/>
                </a:solidFill>
                <a:latin typeface="Times New Roman" pitchFamily="18" charset="0"/>
                <a:cs typeface="Times New Roman" pitchFamily="18" charset="0"/>
              </a:rPr>
              <a:t>«Қазақстанның мемлекеттік</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органдарының бірыңғай электронды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құжат айналымы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жүйесі </a:t>
            </a:r>
            <a:r>
              <a:rPr lang="ru-RU" i="1" dirty="0">
                <a:solidFill>
                  <a:srgbClr val="000000"/>
                </a:solidFill>
                <a:latin typeface="Times New Roman" pitchFamily="18" charset="0"/>
                <a:cs typeface="Times New Roman" pitchFamily="18" charset="0"/>
              </a:rPr>
              <a:t>9 </a:t>
            </a:r>
            <a:r>
              <a:rPr lang="ru-RU" i="1" dirty="0" err="1">
                <a:solidFill>
                  <a:srgbClr val="000000"/>
                </a:solidFill>
                <a:latin typeface="Times New Roman" pitchFamily="18" charset="0"/>
                <a:cs typeface="Times New Roman" pitchFamily="18" charset="0"/>
              </a:rPr>
              <a:t>жыл</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ішінде</a:t>
            </a:r>
            <a:r>
              <a:rPr lang="ru-RU" i="1" dirty="0">
                <a:solidFill>
                  <a:srgbClr val="000000"/>
                </a:solidFill>
                <a:latin typeface="Times New Roman" pitchFamily="18" charset="0"/>
                <a:cs typeface="Times New Roman" pitchFamily="18" charset="0"/>
              </a:rPr>
              <a:t> 53,68 тонна </a:t>
            </a:r>
            <a:r>
              <a:rPr lang="ru-RU" i="1" dirty="0" err="1">
                <a:solidFill>
                  <a:srgbClr val="000000"/>
                </a:solidFill>
                <a:latin typeface="Times New Roman" pitchFamily="18" charset="0"/>
                <a:cs typeface="Times New Roman" pitchFamily="18" charset="0"/>
              </a:rPr>
              <a:t>қағазды үнемдеуге мүмкіндік берді</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Қазіргі бұл жүйе </a:t>
            </a:r>
            <a:r>
              <a:rPr lang="ru-RU" i="1" dirty="0">
                <a:solidFill>
                  <a:srgbClr val="000000"/>
                </a:solidFill>
                <a:latin typeface="Times New Roman" pitchFamily="18" charset="0"/>
                <a:cs typeface="Times New Roman" pitchFamily="18" charset="0"/>
              </a:rPr>
              <a:t>93 </a:t>
            </a:r>
            <a:r>
              <a:rPr lang="ru-RU" i="1" dirty="0" err="1">
                <a:solidFill>
                  <a:srgbClr val="000000"/>
                </a:solidFill>
                <a:latin typeface="Times New Roman" pitchFamily="18" charset="0"/>
                <a:cs typeface="Times New Roman" pitchFamily="18" charset="0"/>
              </a:rPr>
              <a:t>орталық және </a:t>
            </a:r>
            <a:r>
              <a:rPr lang="ru-RU" i="1" dirty="0">
                <a:solidFill>
                  <a:srgbClr val="000000"/>
                </a:solidFill>
                <a:latin typeface="Times New Roman" pitchFamily="18" charset="0"/>
                <a:cs typeface="Times New Roman" pitchFamily="18" charset="0"/>
              </a:rPr>
              <a:t>1711 </a:t>
            </a:r>
            <a:r>
              <a:rPr lang="ru-RU" i="1" dirty="0" err="1">
                <a:solidFill>
                  <a:srgbClr val="000000"/>
                </a:solidFill>
                <a:latin typeface="Times New Roman" pitchFamily="18" charset="0"/>
                <a:cs typeface="Times New Roman" pitchFamily="18" charset="0"/>
              </a:rPr>
              <a:t>аймақтық мемлекеттік</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органдарында</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пайдаланылады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Бұрын министрліктен</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басқа облыстың аудандық әкімшілігіне немесе</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аймақтық органына</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дәстүрлі поштамен</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хатты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жеткізу</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үшін </a:t>
            </a:r>
            <a:r>
              <a:rPr lang="ru-RU" i="1" dirty="0">
                <a:solidFill>
                  <a:srgbClr val="000000"/>
                </a:solidFill>
                <a:latin typeface="Times New Roman" pitchFamily="18" charset="0"/>
                <a:cs typeface="Times New Roman" pitchFamily="18" charset="0"/>
              </a:rPr>
              <a:t>5-7 </a:t>
            </a:r>
            <a:r>
              <a:rPr lang="ru-RU" i="1" dirty="0" err="1">
                <a:solidFill>
                  <a:srgbClr val="000000"/>
                </a:solidFill>
                <a:latin typeface="Times New Roman" pitchFamily="18" charset="0"/>
                <a:cs typeface="Times New Roman" pitchFamily="18" charset="0"/>
              </a:rPr>
              <a:t>күн керек</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болатын</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Электронды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құжат айналымы</a:t>
            </a:r>
            <a:r>
              <a:rPr lang="ru-RU" i="1" dirty="0">
                <a:solidFill>
                  <a:srgbClr val="000000"/>
                </a:solidFill>
                <a:latin typeface="Times New Roman" pitchFamily="18" charset="0"/>
                <a:cs typeface="Times New Roman" pitchFamily="18" charset="0"/>
              </a:rPr>
              <a:t> </a:t>
            </a:r>
            <a:r>
              <a:rPr lang="ru-RU" i="1" dirty="0" err="1">
                <a:solidFill>
                  <a:srgbClr val="000000"/>
                </a:solidFill>
                <a:latin typeface="Times New Roman" pitchFamily="18" charset="0"/>
                <a:cs typeface="Times New Roman" pitchFamily="18" charset="0"/>
              </a:rPr>
              <a:t>жүйесінде бұған </a:t>
            </a:r>
            <a:r>
              <a:rPr lang="ru-RU" i="1" dirty="0">
                <a:solidFill>
                  <a:srgbClr val="000000"/>
                </a:solidFill>
                <a:latin typeface="Times New Roman" pitchFamily="18" charset="0"/>
                <a:cs typeface="Times New Roman" pitchFamily="18" charset="0"/>
              </a:rPr>
              <a:t>бар </a:t>
            </a:r>
            <a:r>
              <a:rPr lang="ru-RU" i="1" dirty="0" err="1">
                <a:solidFill>
                  <a:srgbClr val="000000"/>
                </a:solidFill>
                <a:latin typeface="Times New Roman" pitchFamily="18" charset="0"/>
                <a:cs typeface="Times New Roman" pitchFamily="18" charset="0"/>
              </a:rPr>
              <a:t>болғаны </a:t>
            </a:r>
            <a:r>
              <a:rPr lang="ru-RU" i="1" dirty="0">
                <a:solidFill>
                  <a:srgbClr val="000000"/>
                </a:solidFill>
                <a:latin typeface="Times New Roman" pitchFamily="18" charset="0"/>
                <a:cs typeface="Times New Roman" pitchFamily="18" charset="0"/>
              </a:rPr>
              <a:t>15 минут </a:t>
            </a:r>
            <a:r>
              <a:rPr lang="ru-RU" i="1" dirty="0" err="1">
                <a:solidFill>
                  <a:srgbClr val="000000"/>
                </a:solidFill>
                <a:latin typeface="Times New Roman" pitchFamily="18" charset="0"/>
                <a:cs typeface="Times New Roman" pitchFamily="18" charset="0"/>
              </a:rPr>
              <a:t>қажет</a:t>
            </a:r>
            <a:r>
              <a:rPr lang="ru-RU" i="1" dirty="0">
                <a:solidFill>
                  <a:srgbClr val="000000"/>
                </a:solidFill>
                <a:latin typeface="Times New Roman" pitchFamily="18" charset="0"/>
                <a:cs typeface="Times New Roman" pitchFamily="18" charset="0"/>
              </a:rPr>
              <a:t>», - </a:t>
            </a:r>
            <a:r>
              <a:rPr lang="ru-RU" i="1" dirty="0" err="1" smtClean="0">
                <a:solidFill>
                  <a:srgbClr val="000000"/>
                </a:solidFill>
                <a:latin typeface="Times New Roman" pitchFamily="18" charset="0"/>
                <a:cs typeface="Times New Roman" pitchFamily="18" charset="0"/>
              </a:rPr>
              <a:t>дейді</a:t>
            </a:r>
            <a:r>
              <a:rPr lang="ru-RU" i="1" dirty="0" smtClean="0">
                <a:solidFill>
                  <a:srgbClr val="000000"/>
                </a:solidFill>
                <a:latin typeface="Times New Roman" pitchFamily="18" charset="0"/>
                <a:cs typeface="Times New Roman" pitchFamily="18" charset="0"/>
              </a:rPr>
              <a:t> </a:t>
            </a:r>
            <a:r>
              <a:rPr lang="ru-RU" i="1" dirty="0" err="1" smtClean="0">
                <a:solidFill>
                  <a:srgbClr val="000000"/>
                </a:solidFill>
                <a:latin typeface="Times New Roman" pitchFamily="18" charset="0"/>
                <a:cs typeface="Times New Roman" pitchFamily="18" charset="0"/>
              </a:rPr>
              <a:t>ақпараттық технологияны</a:t>
            </a:r>
            <a:r>
              <a:rPr lang="ru-RU" i="1" dirty="0" smtClean="0">
                <a:solidFill>
                  <a:srgbClr val="000000"/>
                </a:solidFill>
                <a:latin typeface="Times New Roman" pitchFamily="18" charset="0"/>
                <a:cs typeface="Times New Roman" pitchFamily="18" charset="0"/>
              </a:rPr>
              <a:t> </a:t>
            </a:r>
            <a:r>
              <a:rPr lang="ru-RU" i="1" dirty="0" err="1" smtClean="0">
                <a:solidFill>
                  <a:srgbClr val="000000"/>
                </a:solidFill>
                <a:latin typeface="Times New Roman" pitchFamily="18" charset="0"/>
                <a:cs typeface="Times New Roman" pitchFamily="18" charset="0"/>
              </a:rPr>
              <a:t>дамыту</a:t>
            </a:r>
            <a:r>
              <a:rPr lang="ru-RU" i="1" dirty="0" smtClean="0">
                <a:solidFill>
                  <a:srgbClr val="000000"/>
                </a:solidFill>
                <a:latin typeface="Times New Roman" pitchFamily="18" charset="0"/>
                <a:cs typeface="Times New Roman" pitchFamily="18" charset="0"/>
              </a:rPr>
              <a:t> </a:t>
            </a:r>
            <a:r>
              <a:rPr lang="ru-RU" i="1" dirty="0" err="1" smtClean="0">
                <a:solidFill>
                  <a:srgbClr val="000000"/>
                </a:solidFill>
                <a:latin typeface="Times New Roman" pitchFamily="18" charset="0"/>
                <a:cs typeface="Times New Roman" pitchFamily="18" charset="0"/>
              </a:rPr>
              <a:t>департаментінің </a:t>
            </a:r>
            <a:r>
              <a:rPr lang="ru-RU" i="1" dirty="0" smtClean="0">
                <a:solidFill>
                  <a:srgbClr val="000000"/>
                </a:solidFill>
                <a:latin typeface="Times New Roman" pitchFamily="18" charset="0"/>
                <a:cs typeface="Times New Roman" pitchFamily="18" charset="0"/>
              </a:rPr>
              <a:t>директоры </a:t>
            </a:r>
            <a:r>
              <a:rPr lang="ru-RU" i="1" dirty="0">
                <a:solidFill>
                  <a:srgbClr val="000000"/>
                </a:solidFill>
                <a:latin typeface="Times New Roman" pitchFamily="18" charset="0"/>
                <a:cs typeface="Times New Roman" pitchFamily="18" charset="0"/>
              </a:rPr>
              <a:t>Қ.</a:t>
            </a:r>
            <a:r>
              <a:rPr lang="ru-RU" i="1" dirty="0" err="1">
                <a:solidFill>
                  <a:srgbClr val="000000"/>
                </a:solidFill>
                <a:latin typeface="Times New Roman" pitchFamily="18" charset="0"/>
                <a:cs typeface="Times New Roman" pitchFamily="18" charset="0"/>
              </a:rPr>
              <a:t>Елеусізова</a:t>
            </a:r>
            <a:r>
              <a:rPr lang="ru-RU" i="1" dirty="0">
                <a:solidFill>
                  <a:srgbClr val="000000"/>
                </a:solidFill>
                <a:latin typeface="Times New Roman" pitchFamily="18" charset="0"/>
                <a:cs typeface="Times New Roman" pitchFamily="18" charset="0"/>
              </a:rPr>
              <a:t>. </a:t>
            </a:r>
            <a:endParaRPr lang="ru-RU" i="1" dirty="0">
              <a:solidFill>
                <a:prstClr val="black"/>
              </a:solidFill>
              <a:latin typeface="Times New Roman" pitchFamily="18" charset="0"/>
              <a:cs typeface="Times New Roman" pitchFamily="18" charset="0"/>
            </a:endParaRPr>
          </a:p>
        </p:txBody>
      </p:sp>
      <p:pic>
        <p:nvPicPr>
          <p:cNvPr id="4" name="Рисунок 3" descr="haml.jpg"/>
          <p:cNvPicPr>
            <a:picLocks noChangeAspect="1"/>
          </p:cNvPicPr>
          <p:nvPr/>
        </p:nvPicPr>
        <p:blipFill>
          <a:blip r:embed="rId2"/>
          <a:stretch>
            <a:fillRect/>
          </a:stretch>
        </p:blipFill>
        <p:spPr>
          <a:xfrm>
            <a:off x="4071934" y="3214686"/>
            <a:ext cx="4071966" cy="347646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2"/>
          <p:cNvSpPr txBox="1">
            <a:spLocks/>
          </p:cNvSpPr>
          <p:nvPr/>
        </p:nvSpPr>
        <p:spPr>
          <a:xfrm>
            <a:off x="428596" y="928670"/>
            <a:ext cx="8286808" cy="5286412"/>
          </a:xfrm>
          <a:prstGeom prst="rect">
            <a:avLst/>
          </a:prstGeom>
        </p:spPr>
        <p:style>
          <a:lnRef idx="0">
            <a:schemeClr val="accent1"/>
          </a:lnRef>
          <a:fillRef idx="3">
            <a:schemeClr val="accent1"/>
          </a:fillRef>
          <a:effectRef idx="3">
            <a:schemeClr val="accent1"/>
          </a:effectRef>
          <a:fontRef idx="minor">
            <a:schemeClr val="lt1"/>
          </a:fontRef>
        </p:style>
        <p:txBody>
          <a:bodyPr>
            <a:normAutofit fontScale="62500" lnSpcReduction="20000"/>
          </a:bodyPr>
          <a:lstStyle/>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Құжаттардың электрондық түріндегі даярлануы</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келісілуі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тіркелуі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берілуі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есебінен</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еңбек сіңірілуін және уақытты азайту</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Кіріс</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шығыс, ішкі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ұйымдастырушылық-өкім </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беру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құжаттарының толық есепке</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алынуы</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мен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олардың бірыңғай жүйеде сақталуы есебінен</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 айналымының айқындығын жоғарылату</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Қажетті құжатты іздеуге</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шығындалатын уақытты қысқарту;</a:t>
            </a:r>
            <a:endPar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Кәсіпорындағы «қағаз» құжат айналымымен</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байланысты</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шығындарды жою</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Ақпараттық қауіпсіздіктің талаптарын</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сақтау кезіндегі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ақпараттың сапасын</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толықтығын және шындылығын жақсарту;</a:t>
            </a:r>
            <a:endPar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Шешімдерді</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қабылдау үшін қажетті ақпараттың жоқтығы </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мен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қол жетімсіздігінің тәуекелін азайту</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құжаттардың жойылу</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тәуекелін азайту</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a:t>
            </a:r>
          </a:p>
          <a:p>
            <a:pPr marL="342900" marR="0" lvl="0" indent="-342900" algn="l" defTabSz="914400" rtl="0" eaLnBrk="1" fontAlgn="base" latinLnBrk="0" hangingPunct="1">
              <a:lnSpc>
                <a:spcPct val="100000"/>
              </a:lnSpc>
              <a:spcBef>
                <a:spcPct val="20000"/>
              </a:spcBef>
              <a:spcAft>
                <a:spcPts val="0"/>
              </a:spcAft>
              <a:buClrTx/>
              <a:buSzTx/>
              <a:buFont typeface="Arial" pitchFamily="34" charset="0"/>
              <a:buChar char="•"/>
              <a:tabLst/>
              <a:defRPr/>
            </a:pP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Құжаттардың қате нұсқаларын қолданумен байланысты</a:t>
            </a:r>
            <a:r>
              <a:rPr kumimoji="0" lang="ru-RU" sz="3200" b="1"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 </a:t>
            </a:r>
            <a:r>
              <a:rPr kumimoji="0" lang="ru-RU" sz="3200" b="1" u="none" strike="noStrike" kern="1200" cap="none" spc="0" normalizeH="0" baseline="0" noProof="0" dirty="0" err="1" smtClean="0">
                <a:ln>
                  <a:noFill/>
                </a:ln>
                <a:solidFill>
                  <a:schemeClr val="bg1"/>
                </a:solidFill>
                <a:effectLst/>
                <a:uLnTx/>
                <a:uFillTx/>
                <a:latin typeface="Times New Roman" pitchFamily="18" charset="0"/>
                <a:cs typeface="Times New Roman" pitchFamily="18" charset="0"/>
              </a:rPr>
              <a:t>тәуекелді азайту</a:t>
            </a:r>
            <a:endParaRPr kumimoji="0" lang="ru-RU" sz="3200" b="1"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3" name="Прямоугольник 2"/>
          <p:cNvSpPr/>
          <p:nvPr/>
        </p:nvSpPr>
        <p:spPr>
          <a:xfrm>
            <a:off x="357158" y="142852"/>
            <a:ext cx="8358246"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342900" lvl="0" indent="-342900" algn="ctr" fontAlgn="base">
              <a:spcBef>
                <a:spcPct val="20000"/>
              </a:spcBef>
              <a:defRPr/>
            </a:pPr>
            <a:r>
              <a:rPr lang="ru-RU" sz="2400" b="1" dirty="0" err="1" smtClean="0">
                <a:latin typeface="Times New Roman" pitchFamily="18" charset="0"/>
                <a:cs typeface="Times New Roman" pitchFamily="18" charset="0"/>
              </a:rPr>
              <a:t>Электрондық құжат айналымының мақсаттары.</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857224" y="285729"/>
            <a:ext cx="7072362" cy="707886"/>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ru-RU" sz="2000" b="1" dirty="0" err="1">
                <a:latin typeface="Times New Roman" pitchFamily="18" charset="0"/>
                <a:cs typeface="Times New Roman" pitchFamily="18" charset="0"/>
              </a:rPr>
              <a:t>Электрондық құжат айналымы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жүйесін іске</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қосу үшін мыналар</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қажет:</a:t>
            </a:r>
            <a:endParaRPr lang="ru-RU" sz="2000" b="1" dirty="0">
              <a:latin typeface="Times New Roman" pitchFamily="18" charset="0"/>
              <a:cs typeface="Times New Roman" pitchFamily="18" charset="0"/>
            </a:endParaRPr>
          </a:p>
        </p:txBody>
      </p:sp>
      <p:graphicFrame>
        <p:nvGraphicFramePr>
          <p:cNvPr id="3" name="Схема 2"/>
          <p:cNvGraphicFramePr/>
          <p:nvPr/>
        </p:nvGraphicFramePr>
        <p:xfrm>
          <a:off x="1214414" y="1428736"/>
          <a:ext cx="7286676"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graphicEl>
                                              <a:dgm id="{621E4F3E-C90E-42A8-932B-F2E87BB81851}"/>
                                            </p:graphicEl>
                                          </p:spTgt>
                                        </p:tgtEl>
                                        <p:attrNameLst>
                                          <p:attrName>style.visibility</p:attrName>
                                        </p:attrNameLst>
                                      </p:cBhvr>
                                      <p:to>
                                        <p:strVal val="visible"/>
                                      </p:to>
                                    </p:set>
                                    <p:animEffect transition="in" filter="fade">
                                      <p:cBhvr>
                                        <p:cTn id="7" dur="500"/>
                                        <p:tgtEl>
                                          <p:spTgt spid="3">
                                            <p:graphicEl>
                                              <a:dgm id="{621E4F3E-C90E-42A8-932B-F2E87BB81851}"/>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graphicEl>
                                              <a:dgm id="{94592D74-9182-4941-9098-4A744007A610}"/>
                                            </p:graphicEl>
                                          </p:spTgt>
                                        </p:tgtEl>
                                        <p:attrNameLst>
                                          <p:attrName>style.visibility</p:attrName>
                                        </p:attrNameLst>
                                      </p:cBhvr>
                                      <p:to>
                                        <p:strVal val="visible"/>
                                      </p:to>
                                    </p:set>
                                    <p:animEffect transition="in" filter="fade">
                                      <p:cBhvr>
                                        <p:cTn id="11" dur="500"/>
                                        <p:tgtEl>
                                          <p:spTgt spid="3">
                                            <p:graphicEl>
                                              <a:dgm id="{94592D74-9182-4941-9098-4A744007A610}"/>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graphicEl>
                                              <a:dgm id="{F2635F76-9093-475E-81CC-ED67D4D3942D}"/>
                                            </p:graphicEl>
                                          </p:spTgt>
                                        </p:tgtEl>
                                        <p:attrNameLst>
                                          <p:attrName>style.visibility</p:attrName>
                                        </p:attrNameLst>
                                      </p:cBhvr>
                                      <p:to>
                                        <p:strVal val="visible"/>
                                      </p:to>
                                    </p:set>
                                    <p:animEffect transition="in" filter="fade">
                                      <p:cBhvr>
                                        <p:cTn id="15" dur="500"/>
                                        <p:tgtEl>
                                          <p:spTgt spid="3">
                                            <p:graphicEl>
                                              <a:dgm id="{F2635F76-9093-475E-81CC-ED67D4D3942D}"/>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graphicEl>
                                              <a:dgm id="{E1FD0F74-D010-4627-B748-B57FF35A023E}"/>
                                            </p:graphicEl>
                                          </p:spTgt>
                                        </p:tgtEl>
                                        <p:attrNameLst>
                                          <p:attrName>style.visibility</p:attrName>
                                        </p:attrNameLst>
                                      </p:cBhvr>
                                      <p:to>
                                        <p:strVal val="visible"/>
                                      </p:to>
                                    </p:set>
                                    <p:animEffect transition="in" filter="fade">
                                      <p:cBhvr>
                                        <p:cTn id="19" dur="500"/>
                                        <p:tgtEl>
                                          <p:spTgt spid="3">
                                            <p:graphicEl>
                                              <a:dgm id="{E1FD0F74-D010-4627-B748-B57FF35A023E}"/>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graphicEl>
                                              <a:dgm id="{C195CC5C-3D99-4821-A882-77FCBFA7F3CE}"/>
                                            </p:graphicEl>
                                          </p:spTgt>
                                        </p:tgtEl>
                                        <p:attrNameLst>
                                          <p:attrName>style.visibility</p:attrName>
                                        </p:attrNameLst>
                                      </p:cBhvr>
                                      <p:to>
                                        <p:strVal val="visible"/>
                                      </p:to>
                                    </p:set>
                                    <p:animEffect transition="in" filter="fade">
                                      <p:cBhvr>
                                        <p:cTn id="23" dur="500"/>
                                        <p:tgtEl>
                                          <p:spTgt spid="3">
                                            <p:graphicEl>
                                              <a:dgm id="{C195CC5C-3D99-4821-A882-77FCBFA7F3CE}"/>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graphicEl>
                                              <a:dgm id="{CCA3F757-A98F-4828-B5F1-CE6CC4EFFF6C}"/>
                                            </p:graphicEl>
                                          </p:spTgt>
                                        </p:tgtEl>
                                        <p:attrNameLst>
                                          <p:attrName>style.visibility</p:attrName>
                                        </p:attrNameLst>
                                      </p:cBhvr>
                                      <p:to>
                                        <p:strVal val="visible"/>
                                      </p:to>
                                    </p:set>
                                    <p:animEffect transition="in" filter="fade">
                                      <p:cBhvr>
                                        <p:cTn id="27" dur="500"/>
                                        <p:tgtEl>
                                          <p:spTgt spid="3">
                                            <p:graphicEl>
                                              <a:dgm id="{CCA3F757-A98F-4828-B5F1-CE6CC4EFFF6C}"/>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graphicEl>
                                              <a:dgm id="{ED9D5158-476F-492F-8AEF-16241FF0B0EA}"/>
                                            </p:graphicEl>
                                          </p:spTgt>
                                        </p:tgtEl>
                                        <p:attrNameLst>
                                          <p:attrName>style.visibility</p:attrName>
                                        </p:attrNameLst>
                                      </p:cBhvr>
                                      <p:to>
                                        <p:strVal val="visible"/>
                                      </p:to>
                                    </p:set>
                                    <p:animEffect transition="in" filter="fade">
                                      <p:cBhvr>
                                        <p:cTn id="31" dur="500"/>
                                        <p:tgtEl>
                                          <p:spTgt spid="3">
                                            <p:graphicEl>
                                              <a:dgm id="{ED9D5158-476F-492F-8AEF-16241FF0B0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155</TotalTime>
  <Words>1030</Words>
  <Application>Microsoft Office PowerPoint</Application>
  <PresentationFormat>Экран (4:3)</PresentationFormat>
  <Paragraphs>52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Техническая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1</cp:lastModifiedBy>
  <cp:revision>20</cp:revision>
  <dcterms:created xsi:type="dcterms:W3CDTF">2015-09-15T15:55:56Z</dcterms:created>
  <dcterms:modified xsi:type="dcterms:W3CDTF">2016-02-26T15:30:11Z</dcterms:modified>
</cp:coreProperties>
</file>