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7" r:id="rId2"/>
  </p:sldMasterIdLst>
  <p:notesMasterIdLst>
    <p:notesMasterId r:id="rId20"/>
  </p:notesMasterIdLst>
  <p:sldIdLst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65FC83-918A-4B98-9185-85C318F9289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0920C7-9D69-42AC-8864-4065D63A2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7C5E7-3626-4EB3-AA6B-CB35BB50CD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9D9A4-F147-4D0B-8267-940F37581B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6F8CC5E-F034-49A3-BA82-2EF038B924F9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B20AA1-177A-4799-84CE-239681F5E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325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325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325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325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25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326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6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6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6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6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26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326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6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6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6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7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7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7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7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327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327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7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7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7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7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8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9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9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9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329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329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30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30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330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30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5330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30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30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2E034F0-A59F-4D52-9548-040D6F5E7BD0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5330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30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082CED-FDAC-4CEE-9260-A33C8C417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6870D-FBF9-4B62-AF4D-854C64B8935E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32CE0-5F25-48B5-AA38-032935D1C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CAD27-3A81-4C02-9B9E-F40BDD072DE8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7ADC6-55A6-4A23-8E78-3A08E10F2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90E27-7E80-47B4-BD89-BBABAF0080BA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16543-F3CA-43A4-9E1B-80B8A47E4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65B6C-E63E-4D4A-A7C7-B1A52C0C794F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EE087-D025-487E-A34F-FB6CAB854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1C23F-5D08-4951-938C-7FE418A367C5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4B33-ADF7-46BE-9D28-C73BFD1FE8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E68066-FCB6-4E26-8B5D-CB8A741A9F2C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F3171-DDC6-42D0-9CD3-F33928933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0E5FF-0809-4FC7-9B17-3DE30C32123E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0F9DA-992F-4F26-93BB-44C54CAC9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17EFF-6219-4200-93AE-4E6AEAAE8BFC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625F-DFF6-4584-ADBD-E2070B5B6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A3D2B-B1AA-4511-95FC-1FEAAF0B9AE1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D52D9-CA7C-44A4-AC12-6F90F8328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05F786-E23C-4697-9FE9-A0DD871C5C9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D66BDF-9683-47C6-9187-276BC6E9B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9C5F0-2634-4A8E-B230-56946B173311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82993-3C18-4458-A07A-4C1D046FF3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E2AF5E-9931-4432-995E-6BE0BC09A51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17AECE-F9CD-46E9-BA96-D88995ADF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58B192-D5DD-4473-BE76-C130D707A2E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249BA-2FC9-4088-8635-14CF04F66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4787-3DE2-4714-B1F4-1089538FA4C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4F8FC-6170-4613-98F4-D53BDEBF5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001C67E-24E2-4137-8D15-829F574F5A6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CDDBED-0CF8-499E-A2E4-523861499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D46794B-AF62-44F8-B9CE-94BF54CE875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3EC49EE-5E08-4B58-AA67-7C509395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40F8-138F-4A39-A0D3-B7118AD0B4D8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6D9DE-2CA9-4375-8DA6-F873C4CED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E7F1-19E7-46F8-AD18-F257D4231F5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1DFF-9651-45C3-B014-957311C3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D7B1C8-6882-44E2-8BF0-52D3A641C19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C2B6C32-2220-48AB-A332-D1DC72834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21" r:id="rId5"/>
    <p:sldLayoutId id="2147483736" r:id="rId6"/>
    <p:sldLayoutId id="2147483737" r:id="rId7"/>
    <p:sldLayoutId id="2147483720" r:id="rId8"/>
    <p:sldLayoutId id="2147483719" r:id="rId9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222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5223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223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223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223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223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3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223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3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3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3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4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24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22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225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225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5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5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5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5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5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5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5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5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226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227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7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227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8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5228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8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8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DA7A155-FB8E-4779-B6F3-9E89FF7D4213}" type="datetimeFigureOut">
              <a:rPr lang="ru-RU"/>
              <a:pPr/>
              <a:t>01.03.2016</a:t>
            </a:fld>
            <a:endParaRPr lang="ru-RU"/>
          </a:p>
        </p:txBody>
      </p:sp>
      <p:sp>
        <p:nvSpPr>
          <p:cNvPr id="522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22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116B547-B3A4-4A1B-BF5C-381A08328C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kk-KZ">
                <a:effectLst>
                  <a:outerShdw blurRad="38100" dist="38100" dir="2700000" algn="tl">
                    <a:srgbClr val="000000"/>
                  </a:outerShdw>
                </a:effectLst>
              </a:rPr>
              <a:t>А.Байтұрсынов атындағы ҚМУ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kk-KZ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kk-KZ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kk-KZ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kk-KZ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ТІЛДІК ДАЯРЛАУ ОРТАЛЫҒЫ</a:t>
            </a:r>
          </a:p>
          <a:p>
            <a:pPr algn="ctr">
              <a:buFontTx/>
              <a:buNone/>
            </a:pPr>
            <a:r>
              <a:rPr lang="kk-KZ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Мукашева Роза Айромбаевна</a:t>
            </a:r>
          </a:p>
          <a:p>
            <a:pPr algn="ctr">
              <a:buFontTx/>
              <a:buNone/>
            </a:pPr>
            <a:r>
              <a:rPr lang="kk-KZ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Презентация тақырыбы: Менің Отаным-Қазақстан</a:t>
            </a:r>
          </a:p>
          <a:p>
            <a:pPr algn="ctr">
              <a:buFontTx/>
              <a:buNone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333375"/>
            <a:ext cx="4392612" cy="6264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/>
              <a:t>Қазақ киностудиясы алғашқы ұйымдасқан кезінен бастап, 1975 жылдарға дейін 100-ден астам көркем фильм және 500-ге жуық деректі фильм шығарды. Бұл фильмдер тақырыбы мен жанры жағынан әр алуан.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3150" y="333375"/>
            <a:ext cx="40481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4294967295"/>
          </p:nvPr>
        </p:nvSpPr>
        <p:spPr>
          <a:xfrm>
            <a:off x="395288" y="549275"/>
            <a:ext cx="8229600" cy="4525963"/>
          </a:xfrm>
        </p:spPr>
        <p:txBody>
          <a:bodyPr/>
          <a:lstStyle/>
          <a:p>
            <a:r>
              <a:rPr lang="ru-RU"/>
              <a:t>Шәкен Айманов атындағы киностудия Алматы кинохроника студиясы (1934) базасы негізінде құрылды.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060575"/>
            <a:ext cx="5545138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4294967295"/>
          </p:nvPr>
        </p:nvSpPr>
        <p:spPr>
          <a:xfrm>
            <a:off x="468313" y="620713"/>
            <a:ext cx="4391025" cy="4525962"/>
          </a:xfrm>
        </p:spPr>
        <p:txBody>
          <a:bodyPr/>
          <a:lstStyle/>
          <a:p>
            <a:r>
              <a:rPr lang="ru-RU"/>
              <a:t> 1952 жылы “Жамбыл” атты толық метражды түрлі-түсті көркем фильм тұңғыш рет жасалды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20688"/>
            <a:ext cx="4316412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4294967295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r>
              <a:rPr lang="ru-RU"/>
              <a:t>Ал 1965 жылы “Алдар көсе” атты алғашқы кең экранды көркем фильм түсірілді. </a:t>
            </a:r>
          </a:p>
          <a:p>
            <a:endParaRPr lang="ru-RU"/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4381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3284538"/>
            <a:ext cx="46863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r>
              <a:rPr lang="ru-RU"/>
              <a:t> Тұңғыш рет халықаралық дәрежедегі жүлдеге ие болған қазақтың көркем фильмі “Ана туралы аңыз” 1964 жылы экранға шықты.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923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492375"/>
            <a:ext cx="39608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4294967295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r>
              <a:rPr lang="ru-RU"/>
              <a:t>Көрермендердің ерекше ілтипатына бөленген “Қыз Жібек”, “Атаманның ақыры”, “Транссібір экспресі”, “Шоқан” кинофильмдері осы “Қазақфильм” студиясында жасалды.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2824163"/>
            <a:ext cx="41338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9238"/>
            <a:ext cx="43815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4294967295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r>
              <a:rPr lang="ru-RU" sz="2400"/>
              <a:t>Қазақтың кино өнері тарихында киноактерлер: Жұмат Шанинның, Шәкен Аймановтың, Әмина Өмірзақованың, Асанәлі Әшімовтың,Меруерт Өтекешованың т.б есімдері ерекше зор құрметпен аталады. </a:t>
            </a:r>
          </a:p>
          <a:p>
            <a:endParaRPr lang="ru-RU" sz="240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2276475"/>
            <a:ext cx="2592388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2095500"/>
            <a:ext cx="3097213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438" y="1763713"/>
            <a:ext cx="2828925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indent="53975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3384550" cy="5073650"/>
          </a:xfr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763" y="1412875"/>
            <a:ext cx="34559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4234" y="381001"/>
            <a:ext cx="8229600" cy="2209800"/>
          </a:xfrm>
          <a:noFill/>
          <a:ln/>
        </p:spPr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80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Кино </a:t>
            </a:r>
            <a:r>
              <a:rPr lang="kk-KZ" sz="80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өнері</a:t>
            </a:r>
            <a:endParaRPr lang="ru-RU" sz="8000" kern="1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indent="53975" algn="ctr"/>
            <a:r>
              <a:rPr lang="kk-KZ">
                <a:effectLst>
                  <a:outerShdw blurRad="38100" dist="38100" dir="2700000" algn="tl">
                    <a:srgbClr val="000000"/>
                  </a:outerShdw>
                </a:effectLst>
              </a:rPr>
              <a:t>КИНО  ӨНЕРІ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kk-KZ" sz="2700">
                <a:latin typeface="Times New Roman" pitchFamily="18" charset="0"/>
                <a:cs typeface="Times New Roman" pitchFamily="18" charset="0"/>
              </a:rPr>
              <a:t>Кино-көп өнердің бір түрі, киноматографияның техникалық  негізінде қалыптасқан көркем шығарманың түрі. Кино-әдебиет пен театрдың, бейнелеу өнері мен музыканың көркемдік қасиеттерін және қазігі аудиовизиялық мәдениеттің техникалық жетістіктерін  ұтымды пайдаланатын көп салалы өнердің түрі.</a:t>
            </a:r>
            <a:endParaRPr lang="ru-RU" sz="27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kk-KZ" sz="2700">
                <a:latin typeface="Times New Roman" pitchFamily="18" charset="0"/>
                <a:cs typeface="Times New Roman" pitchFamily="18" charset="0"/>
              </a:rPr>
              <a:t>Кино туындысын, яғни  фильмді жасауға әртүрлі мамандықтағы шығармашылық  қызметкерлер:                      кинодрамматург, режиссер, актер, оператор,суретші, композитот,продюссер,коскадер, экономист,                  менеджер т.б. қатысады.</a:t>
            </a:r>
            <a:endParaRPr lang="ru-RU" sz="27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765175"/>
            <a:ext cx="8785225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229600" cy="4525963"/>
          </a:xfrm>
          <a:noFill/>
          <a:ln/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Қазақ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жеріне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алғашқы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хроникалық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фильмдер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1928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жылдан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түсіріле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бастады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.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Сол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жылы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РСФСР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Халық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Комиссарлары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Советі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жанынан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“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Востокфильм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”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киноқоғамы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 </a:t>
            </a:r>
            <a:r>
              <a:rPr lang="ru-RU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құрылды</a:t>
            </a:r>
            <a:r>
              <a:rPr lang="ru-RU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/>
                <a:ea typeface="+mn-ea"/>
                <a:cs typeface="+mn-cs"/>
              </a:rPr>
              <a:t>. </a:t>
            </a:r>
            <a:endParaRPr lang="ru-RU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113" y="2997200"/>
            <a:ext cx="55483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4294967295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/>
              <a:t>1929 жылы Алматыда қоғамның өндірістік бөлімі ашылды да, ол Қазақстанның өмір-тұрмысы туралы “Соңғы хабар” атты киножурнал шығарып тұрды.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054350"/>
            <a:ext cx="538321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3827463" cy="5472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Режиссер В.А.Турин Түркістан-Сібір Теміржол магистралі жайлы “Турксиб” атты деректі фильм қойды.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4550" y="33338"/>
            <a:ext cx="44577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47625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1930-32 жылдары қазақ өмірінен “Дала әндері”, “Жұт”, “Қаратау қазынасы” фильмдері қойылды.</a:t>
            </a:r>
          </a:p>
          <a:p>
            <a:pPr>
              <a:buFontTx/>
              <a:buNone/>
            </a:pPr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1989138"/>
            <a:ext cx="6564313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4294967295"/>
          </p:nvPr>
        </p:nvSpPr>
        <p:spPr>
          <a:xfrm>
            <a:off x="395288" y="333375"/>
            <a:ext cx="8497887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/>
              <a:t>1941 жылы Алматыда көркем фильмдер шығаратын киностудия ұйымдастырылды. Ол техникалық-өндірістік базасы жағынан ұлғайып, 1944 жылы 1944 жылы Алматының көркем және деректі-хроникалық фильмдер студиясы (1960 жылдан “Қазақфильм”) деп аталды.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933825"/>
            <a:ext cx="5040312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</TotalTime>
  <Words>250</Words>
  <Application>Microsoft Office PowerPoint</Application>
  <PresentationFormat>Экран (4:3)</PresentationFormat>
  <Paragraphs>23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Cambria</vt:lpstr>
      <vt:lpstr>Arial</vt:lpstr>
      <vt:lpstr>Wingdings 2</vt:lpstr>
      <vt:lpstr>Calibri</vt:lpstr>
      <vt:lpstr>Rockwell</vt:lpstr>
      <vt:lpstr>Times New Roman</vt:lpstr>
      <vt:lpstr>Wingdings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Кимоно</vt:lpstr>
      <vt:lpstr>А.Байтұрсынов атындағы ҚМУ</vt:lpstr>
      <vt:lpstr>Слайд 2</vt:lpstr>
      <vt:lpstr>КИНО  ӨНЕРІ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 өнері</dc:title>
  <dc:creator>Диана</dc:creator>
  <cp:lastModifiedBy>Admin</cp:lastModifiedBy>
  <cp:revision>7</cp:revision>
  <dcterms:created xsi:type="dcterms:W3CDTF">2015-02-23T02:14:19Z</dcterms:created>
  <dcterms:modified xsi:type="dcterms:W3CDTF">2016-03-01T05:43:40Z</dcterms:modified>
</cp:coreProperties>
</file>