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59" r:id="rId11"/>
    <p:sldId id="266" r:id="rId12"/>
    <p:sldId id="267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85786" y="1000108"/>
            <a:ext cx="7715304" cy="448629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2400" i="1" dirty="0" smtClean="0">
                <a:latin typeface="Calibri" pitchFamily="34" charset="0"/>
                <a:cs typeface="Calibri" pitchFamily="34" charset="0"/>
              </a:rPr>
              <a:t>А.Байтұрсынов атындағы Қостанай мемлекеттік университеті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400" i="1" dirty="0" smtClean="0">
                <a:latin typeface="Calibri" pitchFamily="34" charset="0"/>
                <a:cs typeface="Calibri" pitchFamily="34" charset="0"/>
              </a:rPr>
            </a:br>
            <a:endParaRPr lang="ru-RU" sz="24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kk-KZ" sz="2400" i="1" dirty="0" smtClean="0">
                <a:latin typeface="Calibri" pitchFamily="34" charset="0"/>
                <a:cs typeface="Calibri" pitchFamily="34" charset="0"/>
              </a:rPr>
              <a:t>Тілдік </a:t>
            </a:r>
            <a:r>
              <a:rPr lang="kk-KZ" sz="2400" i="1" dirty="0" smtClean="0">
                <a:latin typeface="Calibri" pitchFamily="34" charset="0"/>
                <a:cs typeface="Calibri" pitchFamily="34" charset="0"/>
              </a:rPr>
              <a:t>даярлау орталығының аға оқытушысы гуманитарлық ғылымдарының магистрі:Алтыбаева Ақжан Бақытжанқызы</a:t>
            </a:r>
            <a:r>
              <a:rPr lang="ru-RU" sz="24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400" i="1" dirty="0" smtClean="0">
                <a:latin typeface="Calibri" pitchFamily="34" charset="0"/>
                <a:cs typeface="Calibri" pitchFamily="34" charset="0"/>
              </a:rPr>
            </a:br>
            <a:endParaRPr lang="ru-RU" sz="24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kk-KZ" sz="2400" i="1" dirty="0" smtClean="0">
                <a:latin typeface="Calibri" pitchFamily="34" charset="0"/>
                <a:cs typeface="Calibri" pitchFamily="34" charset="0"/>
              </a:rPr>
              <a:t>Қазақ </a:t>
            </a:r>
            <a:r>
              <a:rPr lang="kk-KZ" sz="2400" i="1" dirty="0" smtClean="0">
                <a:latin typeface="Calibri" pitchFamily="34" charset="0"/>
                <a:cs typeface="Calibri" pitchFamily="34" charset="0"/>
              </a:rPr>
              <a:t>ресми іс қағаздарының даму тарихы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99176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187624" y="1412776"/>
            <a:ext cx="6400800" cy="3048001"/>
          </a:xfrm>
        </p:spPr>
        <p:txBody>
          <a:bodyPr>
            <a:noAutofit/>
          </a:bodyPr>
          <a:lstStyle/>
          <a:p>
            <a:r>
              <a:rPr lang="ru-RU" sz="2400" dirty="0" err="1"/>
              <a:t>түйіндеменің</a:t>
            </a:r>
            <a:r>
              <a:rPr lang="ru-RU" sz="2400" dirty="0"/>
              <a:t> </a:t>
            </a:r>
            <a:r>
              <a:rPr lang="ru-RU" sz="2400" dirty="0" err="1"/>
              <a:t>дәлдігі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мағыналылығы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айқындық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жүйелілік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логикалық</a:t>
            </a:r>
            <a:r>
              <a:rPr lang="ru-RU" sz="2400" dirty="0"/>
              <a:t>, </a:t>
            </a:r>
            <a:r>
              <a:rPr lang="ru-RU" sz="2400" dirty="0" err="1"/>
              <a:t>яғни</a:t>
            </a:r>
            <a:r>
              <a:rPr lang="ru-RU" sz="2400" dirty="0"/>
              <a:t> </a:t>
            </a:r>
            <a:r>
              <a:rPr lang="ru-RU" sz="2400" dirty="0" err="1"/>
              <a:t>қайшылықтың</a:t>
            </a:r>
            <a:r>
              <a:rPr lang="ru-RU" sz="2400" dirty="0"/>
              <a:t> </a:t>
            </a:r>
            <a:r>
              <a:rPr lang="ru-RU" sz="2400" dirty="0" err="1"/>
              <a:t>болмауы</a:t>
            </a:r>
            <a:r>
              <a:rPr lang="ru-RU" sz="2400" dirty="0"/>
              <a:t>, </a:t>
            </a:r>
            <a:r>
              <a:rPr lang="ru-RU" sz="2400" dirty="0" err="1"/>
              <a:t>дәлелділігі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баяндаудың</a:t>
            </a:r>
            <a:r>
              <a:rPr lang="ru-RU" sz="2400" dirty="0"/>
              <a:t> </a:t>
            </a:r>
            <a:r>
              <a:rPr lang="ru-RU" sz="2400" dirty="0" err="1"/>
              <a:t>ықшамдылығы</a:t>
            </a:r>
            <a:r>
              <a:rPr lang="ru-RU" sz="2400" dirty="0"/>
              <a:t>, </a:t>
            </a:r>
            <a:r>
              <a:rPr lang="ru-RU" sz="2400" dirty="0" err="1"/>
              <a:t>артық</a:t>
            </a:r>
            <a:r>
              <a:rPr lang="ru-RU" sz="2400" dirty="0"/>
              <a:t> </a:t>
            </a:r>
            <a:r>
              <a:rPr lang="ru-RU" sz="2400" dirty="0" err="1"/>
              <a:t>сөздің</a:t>
            </a:r>
            <a:r>
              <a:rPr lang="ru-RU" sz="2400" dirty="0"/>
              <a:t> </a:t>
            </a:r>
            <a:r>
              <a:rPr lang="ru-RU" sz="2400" dirty="0" err="1"/>
              <a:t>болмауы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3508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21024"/>
            <a:ext cx="6400800" cy="68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Дика\Desktop\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9847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79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Дика\Desktop\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00800" cy="45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63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Дика\Desktop\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61" y="1067485"/>
            <a:ext cx="7074143" cy="47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294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1576536"/>
          </a:xfrm>
        </p:spPr>
        <p:txBody>
          <a:bodyPr>
            <a:normAutofit fontScale="90000"/>
          </a:bodyPr>
          <a:lstStyle/>
          <a:p>
            <a:r>
              <a:rPr lang="kk-KZ" b="1" dirty="0"/>
              <a:t>Құжаттау үрдісі элементтері: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/>
            <a:r>
              <a:rPr lang="kk-KZ" dirty="0" smtClean="0"/>
              <a:t>құжаттарды </a:t>
            </a:r>
            <a:r>
              <a:rPr lang="kk-KZ" dirty="0"/>
              <a:t>дайындау;</a:t>
            </a:r>
            <a:endParaRPr lang="ru-RU" dirty="0"/>
          </a:p>
          <a:p>
            <a:pPr lvl="0"/>
            <a:r>
              <a:rPr lang="kk-KZ" dirty="0"/>
              <a:t>құжаттарды жолдау, тіркеу;</a:t>
            </a:r>
            <a:endParaRPr lang="ru-RU" dirty="0"/>
          </a:p>
          <a:p>
            <a:pPr lvl="0"/>
            <a:r>
              <a:rPr lang="kk-KZ" dirty="0"/>
              <a:t>сырттан келген құжаттарды қабылдау, тіркеу;</a:t>
            </a:r>
            <a:endParaRPr lang="ru-RU" dirty="0"/>
          </a:p>
          <a:p>
            <a:pPr lvl="0"/>
            <a:r>
              <a:rPr lang="kk-KZ" dirty="0"/>
              <a:t>құжаттарды қолдануға дайындау;</a:t>
            </a:r>
            <a:endParaRPr lang="ru-RU" dirty="0"/>
          </a:p>
          <a:p>
            <a:pPr lvl="0"/>
            <a:r>
              <a:rPr lang="kk-KZ" dirty="0"/>
              <a:t>құжаттардың жүзеге асырылуын бақылау;</a:t>
            </a:r>
            <a:endParaRPr lang="ru-RU" dirty="0"/>
          </a:p>
          <a:p>
            <a:r>
              <a:rPr lang="kk-KZ" dirty="0" smtClean="0"/>
              <a:t>құжаттарды </a:t>
            </a:r>
            <a:r>
              <a:rPr lang="kk-KZ" dirty="0"/>
              <a:t>мұрағат қорына дайындау.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504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6400800" cy="2098576"/>
          </a:xfrm>
        </p:spPr>
        <p:txBody>
          <a:bodyPr>
            <a:normAutofit fontScale="90000"/>
          </a:bodyPr>
          <a:lstStyle/>
          <a:p>
            <a:r>
              <a:rPr lang="kk-KZ" b="1" dirty="0"/>
              <a:t>Іс қағаздарын зерттейтін ғылым салалары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sz="1600" dirty="0"/>
          </a:p>
          <a:p>
            <a:r>
              <a:rPr lang="kk-KZ" dirty="0"/>
              <a:t>Іс қағаздарын төмендегідей ғылымдар арнайы зерттейді:</a:t>
            </a:r>
            <a:endParaRPr lang="ru-RU" dirty="0"/>
          </a:p>
          <a:p>
            <a:pPr lvl="1"/>
            <a:r>
              <a:rPr lang="kk-KZ" sz="1800" dirty="0"/>
              <a:t>Тілтану (Лингвистика)</a:t>
            </a:r>
            <a:endParaRPr lang="ru-RU" sz="1800" dirty="0"/>
          </a:p>
          <a:p>
            <a:pPr lvl="1"/>
            <a:r>
              <a:rPr lang="kk-KZ" sz="1800" dirty="0"/>
              <a:t>Стилистика</a:t>
            </a:r>
            <a:endParaRPr lang="ru-RU" sz="1800" dirty="0"/>
          </a:p>
          <a:p>
            <a:pPr lvl="1"/>
            <a:r>
              <a:rPr lang="kk-KZ" sz="1800" dirty="0"/>
              <a:t>Педагогика</a:t>
            </a:r>
            <a:endParaRPr lang="ru-RU" sz="1800" dirty="0"/>
          </a:p>
          <a:p>
            <a:pPr lvl="1"/>
            <a:r>
              <a:rPr lang="kk-KZ" sz="1800" dirty="0"/>
              <a:t>Тарих</a:t>
            </a:r>
            <a:endParaRPr lang="ru-RU" sz="1800" dirty="0"/>
          </a:p>
          <a:p>
            <a:pPr lvl="1"/>
            <a:r>
              <a:rPr lang="kk-KZ" sz="1800" dirty="0"/>
              <a:t>Мұрағат ісі</a:t>
            </a:r>
            <a:endParaRPr lang="ru-RU" sz="1800" dirty="0"/>
          </a:p>
          <a:p>
            <a:pPr lvl="1"/>
            <a:r>
              <a:rPr lang="kk-KZ" sz="1800" dirty="0"/>
              <a:t>Саясаттану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554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400800" cy="30480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kk-KZ" sz="6000" dirty="0" smtClean="0"/>
              <a:t>Назарларыңызға             рахмет!!!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29873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Іс қағаздарының қызметтері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816424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ru-RU" dirty="0"/>
              <a:t>-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тұлғалар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қатынасты</a:t>
            </a:r>
            <a:r>
              <a:rPr lang="ru-RU" dirty="0"/>
              <a:t> </a:t>
            </a:r>
            <a:r>
              <a:rPr lang="ru-RU" dirty="0" err="1"/>
              <a:t>реттеуші</a:t>
            </a:r>
            <a:r>
              <a:rPr lang="ru-RU" dirty="0" smtClean="0"/>
              <a:t>;</a:t>
            </a:r>
          </a:p>
          <a:p>
            <a:pPr marL="285750" indent="-285750"/>
            <a:r>
              <a:rPr lang="ru-RU" dirty="0"/>
              <a:t> -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мен </a:t>
            </a:r>
            <a:r>
              <a:rPr lang="ru-RU" dirty="0" err="1"/>
              <a:t>қоғам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қатынасты</a:t>
            </a:r>
            <a:r>
              <a:rPr lang="ru-RU" dirty="0"/>
              <a:t> </a:t>
            </a:r>
            <a:r>
              <a:rPr lang="ru-RU" dirty="0" err="1"/>
              <a:t>реттеуші</a:t>
            </a:r>
            <a:r>
              <a:rPr lang="ru-RU" dirty="0" smtClean="0"/>
              <a:t>;</a:t>
            </a:r>
          </a:p>
          <a:p>
            <a:pPr marL="285750" indent="-285750"/>
            <a:r>
              <a:rPr lang="ru-RU" dirty="0"/>
              <a:t>-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мекеме</a:t>
            </a:r>
            <a:r>
              <a:rPr lang="ru-RU" dirty="0"/>
              <a:t>, </a:t>
            </a:r>
            <a:r>
              <a:rPr lang="ru-RU" dirty="0" err="1"/>
              <a:t>ұйымдардың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байланысын</a:t>
            </a:r>
            <a:r>
              <a:rPr lang="ru-RU" dirty="0"/>
              <a:t> </a:t>
            </a:r>
            <a:r>
              <a:rPr lang="ru-RU" dirty="0" err="1"/>
              <a:t>реттеуші</a:t>
            </a:r>
            <a:r>
              <a:rPr lang="ru-RU" dirty="0" smtClean="0"/>
              <a:t>;</a:t>
            </a:r>
          </a:p>
          <a:p>
            <a:pPr marL="285750" indent="-285750"/>
            <a:r>
              <a:rPr lang="ru-RU" dirty="0"/>
              <a:t> -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мен </a:t>
            </a:r>
            <a:r>
              <a:rPr lang="ru-RU" dirty="0" err="1"/>
              <a:t>қоғам</a:t>
            </a:r>
            <a:r>
              <a:rPr lang="ru-RU" dirty="0"/>
              <a:t> </a:t>
            </a:r>
            <a:r>
              <a:rPr lang="ru-RU" dirty="0" err="1"/>
              <a:t>өміріне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оқиғаларды</a:t>
            </a:r>
            <a:r>
              <a:rPr lang="ru-RU" dirty="0"/>
              <a:t> </a:t>
            </a:r>
            <a:r>
              <a:rPr lang="ru-RU" dirty="0" err="1"/>
              <a:t>айғақтаушы</a:t>
            </a:r>
            <a:r>
              <a:rPr lang="ru-RU" dirty="0"/>
              <a:t>; </a:t>
            </a:r>
            <a:endParaRPr lang="ru-RU" dirty="0" smtClean="0"/>
          </a:p>
          <a:p>
            <a:pPr marL="285750" indent="-285750"/>
            <a:r>
              <a:rPr lang="ru-RU" dirty="0"/>
              <a:t>-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ісін</a:t>
            </a:r>
            <a:r>
              <a:rPr lang="ru-RU" dirty="0"/>
              <a:t> </a:t>
            </a:r>
            <a:r>
              <a:rPr lang="ru-RU" dirty="0" err="1"/>
              <a:t>жүйелеуші</a:t>
            </a:r>
            <a:r>
              <a:rPr lang="ru-RU" dirty="0" smtClean="0"/>
              <a:t>;</a:t>
            </a:r>
          </a:p>
          <a:p>
            <a:r>
              <a:rPr lang="ru-RU" dirty="0"/>
              <a:t> -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 smtClean="0"/>
              <a:t>тілдің</a:t>
            </a:r>
            <a:r>
              <a:rPr lang="ru-RU" dirty="0" smtClean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асуының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 smtClean="0"/>
              <a:t>көрсеткіші</a:t>
            </a:r>
            <a:r>
              <a:rPr lang="ru-RU" dirty="0"/>
              <a:t>;</a:t>
            </a:r>
          </a:p>
          <a:p>
            <a:r>
              <a:rPr lang="ru-RU" dirty="0"/>
              <a:t> - </a:t>
            </a:r>
            <a:r>
              <a:rPr lang="ru-RU" dirty="0" err="1"/>
              <a:t>мекеме</a:t>
            </a:r>
            <a:r>
              <a:rPr lang="ru-RU" dirty="0"/>
              <a:t> мен </a:t>
            </a:r>
            <a:r>
              <a:rPr lang="ru-RU" dirty="0" err="1"/>
              <a:t>ұйымның</a:t>
            </a:r>
            <a:r>
              <a:rPr lang="ru-RU" dirty="0"/>
              <a:t> </a:t>
            </a:r>
            <a:r>
              <a:rPr lang="ru-RU" dirty="0" err="1"/>
              <a:t>атқарған</a:t>
            </a:r>
            <a:r>
              <a:rPr lang="ru-RU" dirty="0"/>
              <a:t> </a:t>
            </a:r>
            <a:r>
              <a:rPr lang="ru-RU" dirty="0" err="1"/>
              <a:t>істерінің</a:t>
            </a:r>
            <a:r>
              <a:rPr lang="ru-RU" dirty="0"/>
              <a:t> </a:t>
            </a:r>
            <a:r>
              <a:rPr lang="ru-RU" dirty="0" err="1" smtClean="0"/>
              <a:t>көрсеткіші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285750" indent="-28575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043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ика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7614"/>
            <a:ext cx="6624736" cy="447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37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7016824" cy="10724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жұмысының</a:t>
            </a:r>
            <a:r>
              <a:rPr lang="ru-RU" dirty="0"/>
              <a:t> </a:t>
            </a:r>
            <a:r>
              <a:rPr lang="ru-RU" dirty="0" err="1"/>
              <a:t>мақсаты</a:t>
            </a:r>
            <a:r>
              <a:rPr lang="ru-RU" dirty="0"/>
              <a:t> мен </a:t>
            </a:r>
            <a:r>
              <a:rPr lang="ru-RU" dirty="0" err="1"/>
              <a:t>міндеттері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қағаздар</a:t>
            </a:r>
            <a:r>
              <a:rPr lang="ru-RU" dirty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тарихын</a:t>
            </a:r>
            <a:r>
              <a:rPr lang="ru-RU" dirty="0"/>
              <a:t> </a:t>
            </a:r>
            <a:r>
              <a:rPr lang="ru-RU" dirty="0" err="1"/>
              <a:t>қоғам</a:t>
            </a:r>
            <a:r>
              <a:rPr lang="ru-RU" dirty="0"/>
              <a:t> </a:t>
            </a:r>
            <a:r>
              <a:rPr lang="ru-RU" dirty="0" err="1"/>
              <a:t>тарихымен</a:t>
            </a:r>
            <a:r>
              <a:rPr lang="ru-RU" dirty="0"/>
              <a:t> </a:t>
            </a:r>
            <a:r>
              <a:rPr lang="ru-RU" dirty="0" err="1"/>
              <a:t>байланыста</a:t>
            </a:r>
            <a:r>
              <a:rPr lang="ru-RU" dirty="0"/>
              <a:t> </a:t>
            </a:r>
            <a:r>
              <a:rPr lang="ru-RU" dirty="0" err="1"/>
              <a:t>қарау</a:t>
            </a:r>
            <a:r>
              <a:rPr lang="ru-RU" dirty="0" smtClean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ресми</a:t>
            </a:r>
            <a:r>
              <a:rPr lang="ru-RU" dirty="0"/>
              <a:t>-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қағаздар</a:t>
            </a:r>
            <a:r>
              <a:rPr lang="ru-RU" dirty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зерттелуін</a:t>
            </a:r>
            <a:r>
              <a:rPr lang="ru-RU" dirty="0"/>
              <a:t> </a:t>
            </a:r>
            <a:r>
              <a:rPr lang="ru-RU" dirty="0" err="1"/>
              <a:t>жүйелеу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dirty="0"/>
              <a:t>-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қағаздар</a:t>
            </a:r>
            <a:r>
              <a:rPr lang="ru-RU" dirty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арнасын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dirty="0"/>
              <a:t>- </a:t>
            </a:r>
            <a:r>
              <a:rPr lang="ru-RU" dirty="0" err="1"/>
              <a:t>ресми</a:t>
            </a:r>
            <a:r>
              <a:rPr lang="ru-RU" dirty="0"/>
              <a:t>-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қағаздар</a:t>
            </a:r>
            <a:r>
              <a:rPr lang="ru-RU" dirty="0"/>
              <a:t> </a:t>
            </a:r>
            <a:r>
              <a:rPr lang="ru-RU" dirty="0" err="1"/>
              <a:t>стилінің</a:t>
            </a:r>
            <a:r>
              <a:rPr lang="ru-RU" dirty="0"/>
              <a:t> </a:t>
            </a:r>
            <a:r>
              <a:rPr lang="ru-RU" dirty="0" err="1"/>
              <a:t>өзіндік</a:t>
            </a:r>
            <a:r>
              <a:rPr lang="ru-RU" dirty="0"/>
              <a:t> </a:t>
            </a:r>
            <a:r>
              <a:rPr lang="ru-RU" dirty="0" err="1"/>
              <a:t>ерекшеліктерін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; </a:t>
            </a:r>
            <a:endParaRPr lang="ru-RU" dirty="0" smtClean="0"/>
          </a:p>
          <a:p>
            <a:r>
              <a:rPr lang="ru-RU" dirty="0"/>
              <a:t>-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кезең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қағаздарына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өзіндік</a:t>
            </a:r>
            <a:r>
              <a:rPr lang="ru-RU" dirty="0"/>
              <a:t> </a:t>
            </a:r>
            <a:r>
              <a:rPr lang="ru-RU" dirty="0" err="1"/>
              <a:t>қолтаңбаларды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қағаздар</a:t>
            </a:r>
            <a:r>
              <a:rPr lang="ru-RU" dirty="0"/>
              <a:t> </a:t>
            </a:r>
            <a:r>
              <a:rPr lang="ru-RU" dirty="0" err="1"/>
              <a:t>тіліндегі</a:t>
            </a:r>
            <a:r>
              <a:rPr lang="ru-RU" dirty="0"/>
              <a:t> </a:t>
            </a:r>
            <a:r>
              <a:rPr lang="ru-RU" dirty="0" smtClean="0"/>
              <a:t>стандарт </a:t>
            </a:r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бірліктердің</a:t>
            </a:r>
            <a:r>
              <a:rPr lang="ru-RU" dirty="0"/>
              <a:t> </a:t>
            </a:r>
            <a:r>
              <a:rPr lang="ru-RU" dirty="0" err="1"/>
              <a:t>сипатын</a:t>
            </a:r>
            <a:r>
              <a:rPr lang="ru-RU" dirty="0"/>
              <a:t> </a:t>
            </a:r>
            <a:r>
              <a:rPr lang="ru-RU" dirty="0" err="1"/>
              <a:t>ашу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113690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72808" cy="10724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 smtClean="0"/>
              <a:t>қағаздар</a:t>
            </a:r>
            <a:r>
              <a:rPr lang="ru-RU" dirty="0" smtClean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зерттелуі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ика\Desktop\snapshot20121213170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448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79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200800" cy="151216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қағаздарының</a:t>
            </a:r>
            <a:r>
              <a:rPr lang="ru-RU" dirty="0"/>
              <a:t> </a:t>
            </a:r>
            <a:r>
              <a:rPr lang="ru-RU" dirty="0" err="1"/>
              <a:t>сипаттары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 </a:t>
            </a:r>
            <a:r>
              <a:rPr lang="ru-RU" b="1" dirty="0" err="1"/>
              <a:t>саяси</a:t>
            </a:r>
            <a:r>
              <a:rPr lang="ru-RU" dirty="0"/>
              <a:t> ( </a:t>
            </a:r>
            <a:r>
              <a:rPr lang="ru-RU" dirty="0" err="1"/>
              <a:t>мемлекетішілік</a:t>
            </a:r>
            <a:r>
              <a:rPr lang="ru-RU" dirty="0"/>
              <a:t>, </a:t>
            </a:r>
            <a:r>
              <a:rPr lang="ru-RU" dirty="0" err="1"/>
              <a:t>мемлекетаралық</a:t>
            </a:r>
            <a:r>
              <a:rPr lang="ru-RU" dirty="0"/>
              <a:t>, </a:t>
            </a:r>
            <a:r>
              <a:rPr lang="ru-RU" dirty="0" err="1"/>
              <a:t>халықаралық</a:t>
            </a:r>
            <a:r>
              <a:rPr lang="ru-RU" dirty="0"/>
              <a:t> </a:t>
            </a:r>
            <a:r>
              <a:rPr lang="ru-RU" dirty="0" err="1"/>
              <a:t>қатынастарда</a:t>
            </a:r>
            <a:r>
              <a:rPr lang="ru-RU" dirty="0"/>
              <a:t>); </a:t>
            </a:r>
            <a:endParaRPr lang="ru-RU" dirty="0" smtClean="0"/>
          </a:p>
          <a:p>
            <a:r>
              <a:rPr lang="ru-RU" dirty="0"/>
              <a:t>- </a:t>
            </a:r>
            <a:r>
              <a:rPr lang="ru-RU" b="1" dirty="0" err="1"/>
              <a:t>әлеуметтік</a:t>
            </a:r>
            <a:r>
              <a:rPr lang="ru-RU" dirty="0"/>
              <a:t> ( </a:t>
            </a:r>
            <a:r>
              <a:rPr lang="ru-RU" dirty="0" err="1"/>
              <a:t>қоғамдық-әлеуметтік</a:t>
            </a:r>
            <a:r>
              <a:rPr lang="ru-RU" dirty="0"/>
              <a:t> </a:t>
            </a:r>
            <a:r>
              <a:rPr lang="ru-RU" dirty="0" err="1"/>
              <a:t>қатынастарда</a:t>
            </a:r>
            <a:r>
              <a:rPr lang="ru-RU" dirty="0" smtClean="0"/>
              <a:t>);</a:t>
            </a:r>
          </a:p>
          <a:p>
            <a:r>
              <a:rPr lang="ru-RU" dirty="0"/>
              <a:t>- </a:t>
            </a:r>
            <a:r>
              <a:rPr lang="ru-RU" b="1" dirty="0" err="1"/>
              <a:t>ұйымдастырушылық</a:t>
            </a:r>
            <a:r>
              <a:rPr lang="ru-RU" dirty="0"/>
              <a:t> (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қызметі</a:t>
            </a:r>
            <a:r>
              <a:rPr lang="ru-RU" dirty="0"/>
              <a:t> </a:t>
            </a:r>
            <a:r>
              <a:rPr lang="ru-RU" dirty="0" err="1"/>
              <a:t>жүйесінде</a:t>
            </a:r>
            <a:r>
              <a:rPr lang="ru-RU" dirty="0" smtClean="0"/>
              <a:t>);</a:t>
            </a:r>
          </a:p>
          <a:p>
            <a:r>
              <a:rPr lang="ru-RU" dirty="0"/>
              <a:t>- </a:t>
            </a:r>
            <a:r>
              <a:rPr lang="ru-RU" b="1" dirty="0" err="1"/>
              <a:t>құқықтық</a:t>
            </a:r>
            <a:r>
              <a:rPr lang="ru-RU" dirty="0"/>
              <a:t> ( </a:t>
            </a:r>
            <a:r>
              <a:rPr lang="ru-RU" dirty="0" err="1"/>
              <a:t>заңдық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тұлғалар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қатынастарда</a:t>
            </a:r>
            <a:r>
              <a:rPr lang="ru-RU" dirty="0" smtClean="0"/>
              <a:t>);</a:t>
            </a:r>
          </a:p>
          <a:p>
            <a:r>
              <a:rPr lang="ru-RU" dirty="0"/>
              <a:t> - </a:t>
            </a:r>
            <a:r>
              <a:rPr lang="ru-RU" b="1" dirty="0" err="1"/>
              <a:t>тарихи</a:t>
            </a:r>
            <a:r>
              <a:rPr lang="ru-RU" dirty="0"/>
              <a:t> (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дәуірдің</a:t>
            </a:r>
            <a:r>
              <a:rPr lang="ru-RU" dirty="0"/>
              <a:t>,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сатының</a:t>
            </a:r>
            <a:r>
              <a:rPr lang="ru-RU" dirty="0"/>
              <a:t> </a:t>
            </a:r>
            <a:r>
              <a:rPr lang="ru-RU" dirty="0" err="1"/>
              <a:t>өзіндік</a:t>
            </a:r>
            <a:r>
              <a:rPr lang="ru-RU" dirty="0"/>
              <a:t> </a:t>
            </a:r>
            <a:r>
              <a:rPr lang="ru-RU" dirty="0" err="1"/>
              <a:t>ерекшеліктеріне</a:t>
            </a:r>
            <a:r>
              <a:rPr lang="ru-RU" dirty="0"/>
              <a:t> </a:t>
            </a:r>
            <a:r>
              <a:rPr lang="ru-RU" dirty="0" err="1"/>
              <a:t>сай</a:t>
            </a:r>
            <a:r>
              <a:rPr lang="ru-RU" dirty="0"/>
              <a:t> </a:t>
            </a:r>
            <a:r>
              <a:rPr lang="ru-RU" dirty="0" err="1"/>
              <a:t>қатынастарда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416353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120880" cy="1576536"/>
          </a:xfrm>
        </p:spPr>
        <p:txBody>
          <a:bodyPr>
            <a:normAutofit fontScale="90000"/>
          </a:bodyPr>
          <a:lstStyle/>
          <a:p>
            <a:r>
              <a:rPr lang="ru-RU" dirty="0"/>
              <a:t>Жеке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өміріне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қағаздары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u="sng" dirty="0" err="1" smtClean="0"/>
              <a:t>өмірбаян</a:t>
            </a:r>
            <a:endParaRPr lang="ru-RU" u="sng" dirty="0"/>
          </a:p>
          <a:p>
            <a:r>
              <a:rPr lang="ru-RU" u="sng" dirty="0" err="1" smtClean="0"/>
              <a:t>түйіндеме</a:t>
            </a:r>
            <a:endParaRPr lang="ru-RU" dirty="0" smtClean="0"/>
          </a:p>
          <a:p>
            <a:r>
              <a:rPr lang="ru-RU" u="sng" dirty="0" err="1" smtClean="0"/>
              <a:t>жеке</a:t>
            </a:r>
            <a:r>
              <a:rPr lang="ru-RU" u="sng" dirty="0" smtClean="0"/>
              <a:t> </a:t>
            </a:r>
            <a:r>
              <a:rPr lang="ru-RU" u="sng" dirty="0" err="1" smtClean="0"/>
              <a:t>іс</a:t>
            </a:r>
            <a:r>
              <a:rPr lang="ru-RU" u="sng" dirty="0" smtClean="0"/>
              <a:t> </a:t>
            </a:r>
            <a:r>
              <a:rPr lang="ru-RU" u="sng" dirty="0" err="1" smtClean="0"/>
              <a:t>парағы</a:t>
            </a:r>
            <a:endParaRPr lang="ru-RU" dirty="0" smtClean="0"/>
          </a:p>
          <a:p>
            <a:r>
              <a:rPr lang="ru-RU" u="sng" dirty="0" smtClean="0"/>
              <a:t>визит-кард</a:t>
            </a:r>
            <a:endParaRPr lang="ru-RU" dirty="0" smtClean="0"/>
          </a:p>
          <a:p>
            <a:r>
              <a:rPr lang="kk-KZ" u="sng" dirty="0" smtClean="0"/>
              <a:t>арыз</a:t>
            </a:r>
          </a:p>
          <a:p>
            <a:r>
              <a:rPr lang="kk-KZ" u="sng" dirty="0" smtClean="0"/>
              <a:t>өтініш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73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ика\Desktop\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28791" cy="45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35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6400800" cy="4608512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қатынастар</a:t>
            </a:r>
            <a:r>
              <a:rPr lang="ru-RU" dirty="0"/>
              <a:t> </a:t>
            </a:r>
            <a:r>
              <a:rPr lang="ru-RU" dirty="0" err="1"/>
              <a:t>аясында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стильдің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.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құжаттар</a:t>
            </a:r>
            <a:r>
              <a:rPr lang="ru-RU" dirty="0"/>
              <a:t> мен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қағаздарының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те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стильге</a:t>
            </a:r>
            <a:r>
              <a:rPr lang="ru-RU" dirty="0"/>
              <a:t> </a:t>
            </a:r>
            <a:r>
              <a:rPr lang="ru-RU" dirty="0" err="1"/>
              <a:t>тілдік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төмендегідей</a:t>
            </a:r>
            <a:r>
              <a:rPr lang="ru-RU" dirty="0"/>
              <a:t> </a:t>
            </a:r>
            <a:r>
              <a:rPr lang="ru-RU" dirty="0" err="1"/>
              <a:t>талаптар</a:t>
            </a:r>
            <a:r>
              <a:rPr lang="ru-RU" dirty="0"/>
              <a:t> </a:t>
            </a:r>
            <a:r>
              <a:rPr lang="ru-RU" dirty="0" err="1"/>
              <a:t>қойылады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86773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70</TotalTime>
  <Words>147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Слайд 1</vt:lpstr>
      <vt:lpstr>Іс қағаздарының қызметтері</vt:lpstr>
      <vt:lpstr>Слайд 3</vt:lpstr>
      <vt:lpstr>Зерттеу жұмысының мақсаты мен міндеттері:</vt:lpstr>
      <vt:lpstr>Қазақ ресми іс қағаздар тілінің зерттелуі </vt:lpstr>
      <vt:lpstr>Іс қағаздарының сипаттары: </vt:lpstr>
      <vt:lpstr>Жеке адам өміріне қатысты іс қағаздары </vt:lpstr>
      <vt:lpstr>Слайд 8</vt:lpstr>
      <vt:lpstr> ресми қатынастар аясында қызмет ететін стильдің бірі. Ресми құжаттар мен іс қағаздарының стилі деп те аталады. Ресми стильге тілдік тұрғыдан төмендегідей талаптар қойылады:</vt:lpstr>
      <vt:lpstr>Слайд 10</vt:lpstr>
      <vt:lpstr>Слайд 11</vt:lpstr>
      <vt:lpstr>Слайд 12</vt:lpstr>
      <vt:lpstr>Слайд 13</vt:lpstr>
      <vt:lpstr>Құжаттау үрдісі элементтері: </vt:lpstr>
      <vt:lpstr>Іс қағаздарын зерттейтін ғылым салалары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DINARA</dc:creator>
  <cp:lastModifiedBy>1</cp:lastModifiedBy>
  <cp:revision>10</cp:revision>
  <dcterms:created xsi:type="dcterms:W3CDTF">2015-09-09T17:21:20Z</dcterms:created>
  <dcterms:modified xsi:type="dcterms:W3CDTF">2016-02-26T15:22:37Z</dcterms:modified>
</cp:coreProperties>
</file>