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989" r:id="rId2"/>
  </p:sldMasterIdLst>
  <p:notesMasterIdLst>
    <p:notesMasterId r:id="rId19"/>
  </p:notesMasterIdLst>
  <p:sldIdLst>
    <p:sldId id="314" r:id="rId3"/>
    <p:sldId id="318" r:id="rId4"/>
    <p:sldId id="315" r:id="rId5"/>
    <p:sldId id="288" r:id="rId6"/>
    <p:sldId id="286" r:id="rId7"/>
    <p:sldId id="287" r:id="rId8"/>
    <p:sldId id="319" r:id="rId9"/>
    <p:sldId id="291" r:id="rId10"/>
    <p:sldId id="320" r:id="rId11"/>
    <p:sldId id="276" r:id="rId12"/>
    <p:sldId id="321" r:id="rId13"/>
    <p:sldId id="289" r:id="rId14"/>
    <p:sldId id="322" r:id="rId15"/>
    <p:sldId id="325" r:id="rId16"/>
    <p:sldId id="316" r:id="rId17"/>
    <p:sldId id="313" r:id="rId18"/>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99"/>
    <a:srgbClr val="CCFF99"/>
    <a:srgbClr val="FFFFCC"/>
    <a:srgbClr val="FF99CC"/>
    <a:srgbClr val="FF99FF"/>
    <a:srgbClr val="FFFFFF"/>
    <a:srgbClr val="FF0066"/>
    <a:srgbClr val="FF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104" autoAdjust="0"/>
    <p:restoredTop sz="93428" autoAdjust="0"/>
  </p:normalViewPr>
  <p:slideViewPr>
    <p:cSldViewPr>
      <p:cViewPr>
        <p:scale>
          <a:sx n="70" d="100"/>
          <a:sy n="70" d="100"/>
        </p:scale>
        <p:origin x="-618" y="-156"/>
      </p:cViewPr>
      <p:guideLst>
        <p:guide orient="horz" pos="2160"/>
        <p:guide pos="2880"/>
      </p:guideLst>
    </p:cSldViewPr>
  </p:slideViewPr>
  <p:outlineViewPr>
    <p:cViewPr>
      <p:scale>
        <a:sx n="33" d="100"/>
        <a:sy n="33" d="100"/>
      </p:scale>
      <p:origin x="0" y="185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wrap="square" lIns="96616" tIns="48308" rIns="96616" bIns="48308" numCol="1" anchor="t" anchorCtr="0" compatLnSpc="1">
            <a:prstTxWarp prst="textNoShape">
              <a:avLst/>
            </a:prstTxWarp>
          </a:bodyPr>
          <a:lstStyle>
            <a:lvl1pPr>
              <a:defRPr sz="1300">
                <a:latin typeface="Arial" charset="0"/>
                <a:cs typeface="Arial" charset="0"/>
              </a:defRPr>
            </a:lvl1pPr>
          </a:lstStyle>
          <a:p>
            <a:pPr>
              <a:defRPr/>
            </a:pPr>
            <a:endParaRPr lang="ru-RU" altLang="ru-RU"/>
          </a:p>
        </p:txBody>
      </p:sp>
      <p:sp>
        <p:nvSpPr>
          <p:cNvPr id="3" name="Дата 2"/>
          <p:cNvSpPr>
            <a:spLocks noGrp="1"/>
          </p:cNvSpPr>
          <p:nvPr>
            <p:ph type="dt" idx="1"/>
          </p:nvPr>
        </p:nvSpPr>
        <p:spPr>
          <a:xfrm>
            <a:off x="3902075" y="0"/>
            <a:ext cx="2984500" cy="501650"/>
          </a:xfrm>
          <a:prstGeom prst="rect">
            <a:avLst/>
          </a:prstGeom>
        </p:spPr>
        <p:txBody>
          <a:bodyPr vert="horz" wrap="square" lIns="96616" tIns="48308" rIns="96616" bIns="48308" numCol="1" anchor="t" anchorCtr="0" compatLnSpc="1">
            <a:prstTxWarp prst="textNoShape">
              <a:avLst/>
            </a:prstTxWarp>
          </a:bodyPr>
          <a:lstStyle>
            <a:lvl1pPr algn="r">
              <a:defRPr sz="1300">
                <a:latin typeface="Arial" charset="0"/>
                <a:cs typeface="Arial" charset="0"/>
              </a:defRPr>
            </a:lvl1pPr>
          </a:lstStyle>
          <a:p>
            <a:pPr>
              <a:defRPr/>
            </a:pPr>
            <a:fld id="{8423D7CB-F39E-4E01-AD26-64D90416A690}" type="datetimeFigureOut">
              <a:rPr lang="ru-RU" altLang="ru-RU"/>
              <a:pPr>
                <a:defRPr/>
              </a:pPr>
              <a:t>26.02.2016</a:t>
            </a:fld>
            <a:endParaRPr lang="ru-RU" alt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ru-RU" noProof="0" smtClean="0"/>
          </a:p>
        </p:txBody>
      </p:sp>
      <p:sp>
        <p:nvSpPr>
          <p:cNvPr id="5" name="Заметки 4"/>
          <p:cNvSpPr>
            <a:spLocks noGrp="1"/>
          </p:cNvSpPr>
          <p:nvPr>
            <p:ph type="body" sz="quarter" idx="3"/>
          </p:nvPr>
        </p:nvSpPr>
        <p:spPr>
          <a:xfrm>
            <a:off x="688975" y="4759325"/>
            <a:ext cx="5510213" cy="4510088"/>
          </a:xfrm>
          <a:prstGeom prst="rect">
            <a:avLst/>
          </a:prstGeom>
        </p:spPr>
        <p:txBody>
          <a:bodyPr vert="horz" wrap="square" lIns="96616" tIns="48308" rIns="96616" bIns="48308"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6" name="Нижний колонтитул 5"/>
          <p:cNvSpPr>
            <a:spLocks noGrp="1"/>
          </p:cNvSpPr>
          <p:nvPr>
            <p:ph type="ftr" sz="quarter" idx="4"/>
          </p:nvPr>
        </p:nvSpPr>
        <p:spPr>
          <a:xfrm>
            <a:off x="0" y="9517063"/>
            <a:ext cx="2984500" cy="501650"/>
          </a:xfrm>
          <a:prstGeom prst="rect">
            <a:avLst/>
          </a:prstGeom>
        </p:spPr>
        <p:txBody>
          <a:bodyPr vert="horz" wrap="square" lIns="96616" tIns="48308" rIns="96616" bIns="48308" numCol="1" anchor="b" anchorCtr="0" compatLnSpc="1">
            <a:prstTxWarp prst="textNoShape">
              <a:avLst/>
            </a:prstTxWarp>
          </a:bodyPr>
          <a:lstStyle>
            <a:lvl1pPr>
              <a:defRPr sz="1300">
                <a:latin typeface="Arial" charset="0"/>
                <a:cs typeface="Arial" charset="0"/>
              </a:defRPr>
            </a:lvl1pPr>
          </a:lstStyle>
          <a:p>
            <a:pPr>
              <a:defRPr/>
            </a:pPr>
            <a:endParaRPr lang="ru-RU" altLang="ru-RU"/>
          </a:p>
        </p:txBody>
      </p:sp>
      <p:sp>
        <p:nvSpPr>
          <p:cNvPr id="7" name="Номер слайда 6"/>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a:defRPr sz="1300">
                <a:latin typeface="Arial" charset="0"/>
                <a:cs typeface="Arial" charset="0"/>
              </a:defRPr>
            </a:lvl1pPr>
          </a:lstStyle>
          <a:p>
            <a:pPr>
              <a:defRPr/>
            </a:pPr>
            <a:fld id="{64C6EFC4-8E43-4CB8-9006-3258079F9C1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64C6EFC4-8E43-4CB8-9006-3258079F9C17}" type="slidenum">
              <a:rPr lang="ru-RU" altLang="ru-RU" smtClean="0"/>
              <a:pPr>
                <a:defRPr/>
              </a:pPr>
              <a:t>16</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A30806-7B95-4386-9EDF-070B0B908CC5}"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C62C1B20-EC17-454A-9010-9905034781A2}"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20A1F393-F7FE-4C6D-9602-6A6103CA1713}"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endParaRPr lang="ru-RU" altLang="ru-RU"/>
          </a:p>
        </p:txBody>
      </p:sp>
      <p:sp>
        <p:nvSpPr>
          <p:cNvPr id="9" name="Footer Placeholder 4"/>
          <p:cNvSpPr>
            <a:spLocks noGrp="1"/>
          </p:cNvSpPr>
          <p:nvPr>
            <p:ph type="ftr" sz="quarter" idx="11"/>
          </p:nvPr>
        </p:nvSpPr>
        <p:spPr/>
        <p:txBody>
          <a:bodyPr/>
          <a:lstStyle>
            <a:lvl1pPr>
              <a:defRPr/>
            </a:lvl1pPr>
          </a:lstStyle>
          <a:p>
            <a:pPr>
              <a:defRPr/>
            </a:pPr>
            <a:endParaRPr lang="ru-RU" altLang="ru-RU"/>
          </a:p>
        </p:txBody>
      </p:sp>
      <p:sp>
        <p:nvSpPr>
          <p:cNvPr id="10" name="Slide Number Placeholder 5"/>
          <p:cNvSpPr>
            <a:spLocks noGrp="1"/>
          </p:cNvSpPr>
          <p:nvPr>
            <p:ph type="sldNum" sz="quarter" idx="12"/>
          </p:nvPr>
        </p:nvSpPr>
        <p:spPr/>
        <p:txBody>
          <a:bodyPr/>
          <a:lstStyle>
            <a:lvl1pPr>
              <a:defRPr/>
            </a:lvl1pPr>
          </a:lstStyle>
          <a:p>
            <a:pPr>
              <a:defRPr/>
            </a:pPr>
            <a:fld id="{3C9403A0-B3EF-412B-A42C-4DDBD2CC4B19}"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endParaRPr lang="ru-RU" altLang="ru-RU"/>
          </a:p>
        </p:txBody>
      </p:sp>
      <p:sp>
        <p:nvSpPr>
          <p:cNvPr id="5" name="Footer Placeholder 4"/>
          <p:cNvSpPr>
            <a:spLocks noGrp="1"/>
          </p:cNvSpPr>
          <p:nvPr>
            <p:ph type="ftr" sz="quarter" idx="15"/>
          </p:nvPr>
        </p:nvSpPr>
        <p:spPr/>
        <p:txBody>
          <a:bodyPr/>
          <a:lstStyle>
            <a:lvl1pPr>
              <a:defRPr/>
            </a:lvl1pPr>
          </a:lstStyle>
          <a:p>
            <a:pPr>
              <a:defRPr/>
            </a:pPr>
            <a:endParaRPr lang="ru-RU" altLang="ru-RU"/>
          </a:p>
        </p:txBody>
      </p:sp>
      <p:sp>
        <p:nvSpPr>
          <p:cNvPr id="6" name="Slide Number Placeholder 5"/>
          <p:cNvSpPr>
            <a:spLocks noGrp="1"/>
          </p:cNvSpPr>
          <p:nvPr>
            <p:ph type="sldNum" sz="quarter" idx="16"/>
          </p:nvPr>
        </p:nvSpPr>
        <p:spPr/>
        <p:txBody>
          <a:bodyPr/>
          <a:lstStyle>
            <a:lvl1pPr>
              <a:defRPr/>
            </a:lvl1pPr>
          </a:lstStyle>
          <a:p>
            <a:pPr>
              <a:defRPr/>
            </a:pPr>
            <a:fld id="{9823CF04-5D16-47C0-B975-052D23B05FBE}"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endParaRPr lang="ru-RU" altLang="ru-RU"/>
          </a:p>
        </p:txBody>
      </p:sp>
      <p:sp>
        <p:nvSpPr>
          <p:cNvPr id="9" name="Footer Placeholder 4"/>
          <p:cNvSpPr>
            <a:spLocks noGrp="1"/>
          </p:cNvSpPr>
          <p:nvPr>
            <p:ph type="ftr" sz="quarter" idx="11"/>
          </p:nvPr>
        </p:nvSpPr>
        <p:spPr/>
        <p:txBody>
          <a:bodyPr/>
          <a:lstStyle>
            <a:lvl1pPr>
              <a:defRPr/>
            </a:lvl1pPr>
          </a:lstStyle>
          <a:p>
            <a:pPr>
              <a:defRPr/>
            </a:pPr>
            <a:endParaRPr lang="ru-RU" altLang="ru-RU"/>
          </a:p>
        </p:txBody>
      </p:sp>
      <p:sp>
        <p:nvSpPr>
          <p:cNvPr id="10" name="Slide Number Placeholder 5"/>
          <p:cNvSpPr>
            <a:spLocks noGrp="1"/>
          </p:cNvSpPr>
          <p:nvPr>
            <p:ph type="sldNum" sz="quarter" idx="12"/>
          </p:nvPr>
        </p:nvSpPr>
        <p:spPr/>
        <p:txBody>
          <a:bodyPr/>
          <a:lstStyle>
            <a:lvl1pPr>
              <a:defRPr/>
            </a:lvl1pPr>
          </a:lstStyle>
          <a:p>
            <a:pPr>
              <a:defRPr/>
            </a:pPr>
            <a:fld id="{4F9FC82C-B72E-4757-8D11-1178191C11CB}" type="slidenum">
              <a:rPr lang="ru-RU" altLang="ru-RU"/>
              <a:pPr>
                <a:defRPr/>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endParaRPr lang="ru-RU" altLang="ru-RU"/>
          </a:p>
        </p:txBody>
      </p:sp>
      <p:sp>
        <p:nvSpPr>
          <p:cNvPr id="6" name="Footer Placeholder 4"/>
          <p:cNvSpPr>
            <a:spLocks noGrp="1"/>
          </p:cNvSpPr>
          <p:nvPr>
            <p:ph type="ftr" sz="quarter" idx="16"/>
          </p:nvPr>
        </p:nvSpPr>
        <p:spPr/>
        <p:txBody>
          <a:bodyPr/>
          <a:lstStyle>
            <a:lvl1pPr>
              <a:defRPr/>
            </a:lvl1pPr>
          </a:lstStyle>
          <a:p>
            <a:pPr>
              <a:defRPr/>
            </a:pPr>
            <a:endParaRPr lang="ru-RU" altLang="ru-RU"/>
          </a:p>
        </p:txBody>
      </p:sp>
      <p:sp>
        <p:nvSpPr>
          <p:cNvPr id="7" name="Slide Number Placeholder 5"/>
          <p:cNvSpPr>
            <a:spLocks noGrp="1"/>
          </p:cNvSpPr>
          <p:nvPr>
            <p:ph type="sldNum" sz="quarter" idx="17"/>
          </p:nvPr>
        </p:nvSpPr>
        <p:spPr/>
        <p:txBody>
          <a:bodyPr/>
          <a:lstStyle>
            <a:lvl1pPr>
              <a:defRPr/>
            </a:lvl1pPr>
          </a:lstStyle>
          <a:p>
            <a:pPr>
              <a:defRPr/>
            </a:pPr>
            <a:fld id="{C5E405B7-7A59-47B3-852D-AF3783DEC649}" type="slidenum">
              <a:rPr lang="ru-RU" altLang="ru-RU"/>
              <a:pPr>
                <a:defRPr/>
              </a:pPr>
              <a:t>‹#›</a:t>
            </a:fld>
            <a:endParaRPr lang="ru-RU"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AC9AF6E6-FCCF-4558-ACA9-A7FEE54BCBD3}" type="slidenum">
              <a:rPr lang="ru-RU" altLang="ru-RU"/>
              <a:pPr>
                <a:defRPr/>
              </a:pPr>
              <a:t>‹#›</a:t>
            </a:fld>
            <a:endParaRPr lang="ru-RU" alt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BED00EB4-5810-463E-8557-AADB8EBAEFBF}" type="slidenum">
              <a:rPr lang="ru-RU" altLang="ru-RU"/>
              <a:pPr>
                <a:defRPr/>
              </a:pPr>
              <a:t>‹#›</a:t>
            </a:fld>
            <a:endParaRPr lang="ru-RU" alt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84031164-7429-44A5-842F-81728F20CE59}" type="slidenum">
              <a:rPr lang="ru-RU" altLang="ru-RU"/>
              <a:pPr>
                <a:defRPr/>
              </a:pPr>
              <a:t>‹#›</a:t>
            </a:fld>
            <a:endParaRPr lang="ru-RU" alt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18E03FE5-DA62-44F0-BCB9-0C17E26F2774}"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63986C2F-8E56-41DF-8827-AE1597728007}" type="slidenum">
              <a:rPr lang="ru-RU" altLang="ru-RU"/>
              <a:pPr>
                <a:defRPr/>
              </a:pPr>
              <a:t>‹#›</a:t>
            </a:fld>
            <a:endParaRPr lang="ru-RU"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endParaRPr lang="ru-RU" altLang="ru-RU"/>
          </a:p>
        </p:txBody>
      </p:sp>
      <p:sp>
        <p:nvSpPr>
          <p:cNvPr id="10" name="Footer Placeholder 5"/>
          <p:cNvSpPr>
            <a:spLocks noGrp="1"/>
          </p:cNvSpPr>
          <p:nvPr>
            <p:ph type="ftr" sz="quarter" idx="11"/>
          </p:nvPr>
        </p:nvSpPr>
        <p:spPr/>
        <p:txBody>
          <a:bodyPr/>
          <a:lstStyle>
            <a:lvl1pPr>
              <a:defRPr/>
            </a:lvl1pPr>
          </a:lstStyle>
          <a:p>
            <a:pPr>
              <a:defRPr/>
            </a:pPr>
            <a:endParaRPr lang="ru-RU" altLang="ru-RU"/>
          </a:p>
        </p:txBody>
      </p:sp>
      <p:sp>
        <p:nvSpPr>
          <p:cNvPr id="11" name="Slide Number Placeholder 6"/>
          <p:cNvSpPr>
            <a:spLocks noGrp="1"/>
          </p:cNvSpPr>
          <p:nvPr>
            <p:ph type="sldNum" sz="quarter" idx="12"/>
          </p:nvPr>
        </p:nvSpPr>
        <p:spPr/>
        <p:txBody>
          <a:bodyPr/>
          <a:lstStyle>
            <a:lvl1pPr>
              <a:defRPr/>
            </a:lvl1pPr>
          </a:lstStyle>
          <a:p>
            <a:pPr>
              <a:defRPr/>
            </a:pPr>
            <a:fld id="{D10F6C1E-2585-4305-90B0-E5F4F5CD6499}" type="slidenum">
              <a:rPr lang="ru-RU" altLang="ru-RU"/>
              <a:pPr>
                <a:defRPr/>
              </a:pPr>
              <a:t>‹#›</a:t>
            </a:fld>
            <a:endParaRPr lang="ru-RU" alt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CD0EEEA6-04C8-41C5-89BA-3D8ECB9D3C84}" type="slidenum">
              <a:rPr lang="ru-RU" altLang="ru-RU"/>
              <a:pPr>
                <a:defRPr/>
              </a:pPr>
              <a:t>‹#›</a:t>
            </a:fld>
            <a:endParaRPr lang="ru-RU" alt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F56D146-8991-4039-BC99-97803C8411C7}"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EEE76A26-9062-4827-9567-66A2BEB4EEE0}"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18CE60A0-B9AA-4587-96ED-EF83A915CC3D}"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41C6E25B-56F3-4AFA-97E2-A66DEFC9461D}"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2B164BAA-EB12-42D1-B6D1-17FD5BBC3319}"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C0C8E819-60D1-44AD-A7F4-93AFCD3292BD}"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41B7C6F6-C23A-484D-A243-410138793A60}"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37863ED-7228-4BB9-A626-529B49544C4B}"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AEE7EF52-7C86-4E63-88B3-EEFBE06F3DA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5133"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87D5254D-4796-48F5-9DAB-4BAF4C63863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048" r:id="rId1"/>
    <p:sldLayoutId id="2147484040" r:id="rId2"/>
    <p:sldLayoutId id="2147484049" r:id="rId3"/>
    <p:sldLayoutId id="2147484041" r:id="rId4"/>
    <p:sldLayoutId id="2147484042" r:id="rId5"/>
    <p:sldLayoutId id="2147484043" r:id="rId6"/>
    <p:sldLayoutId id="2147484044" r:id="rId7"/>
    <p:sldLayoutId id="2147484045" r:id="rId8"/>
    <p:sldLayoutId id="2147484050" r:id="rId9"/>
    <p:sldLayoutId id="2147484046" r:id="rId10"/>
    <p:sldLayoutId id="2147484047"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audio" Target="../media/audio4.wav"/><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slide" Target="slide4.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0536" y="500042"/>
            <a:ext cx="7218040" cy="6001643"/>
          </a:xfrm>
          <a:prstGeom prst="rect">
            <a:avLst/>
          </a:prstGeom>
        </p:spPr>
        <p:txBody>
          <a:bodyPr wrap="square">
            <a:spAutoFit/>
          </a:bodyPr>
          <a:lstStyle/>
          <a:p>
            <a:pPr algn="ctr"/>
            <a:r>
              <a:rPr lang="kk-KZ" sz="3200" b="1" i="1" dirty="0" smtClean="0">
                <a:solidFill>
                  <a:srgbClr val="002060"/>
                </a:solidFill>
                <a:latin typeface="Calibri" pitchFamily="34" charset="0"/>
                <a:cs typeface="Calibri" pitchFamily="34" charset="0"/>
              </a:rPr>
              <a:t>А.Байтұрсынов атындағы Қостанай мемлекеттік университеті</a:t>
            </a:r>
            <a:endParaRPr lang="ru-RU" sz="3200" b="1" i="1" dirty="0" smtClean="0">
              <a:solidFill>
                <a:srgbClr val="002060"/>
              </a:solidFill>
              <a:latin typeface="Calibri" pitchFamily="34" charset="0"/>
              <a:cs typeface="Calibri" pitchFamily="34" charset="0"/>
            </a:endParaRPr>
          </a:p>
          <a:p>
            <a:pPr algn="ctr"/>
            <a:endParaRPr lang="kk-KZ" sz="3200" b="1" i="1" dirty="0" smtClean="0">
              <a:solidFill>
                <a:srgbClr val="002060"/>
              </a:solidFill>
              <a:latin typeface="Calibri" pitchFamily="34" charset="0"/>
              <a:cs typeface="Calibri" pitchFamily="34" charset="0"/>
            </a:endParaRPr>
          </a:p>
          <a:p>
            <a:pPr algn="ctr"/>
            <a:endParaRPr lang="kk-KZ" sz="3200" b="1" i="1" dirty="0" smtClean="0">
              <a:solidFill>
                <a:srgbClr val="002060"/>
              </a:solidFill>
              <a:latin typeface="Calibri" pitchFamily="34" charset="0"/>
              <a:cs typeface="Calibri" pitchFamily="34" charset="0"/>
            </a:endParaRPr>
          </a:p>
          <a:p>
            <a:pPr algn="ctr"/>
            <a:r>
              <a:rPr lang="kk-KZ" sz="3200" b="1" i="1" dirty="0" smtClean="0">
                <a:solidFill>
                  <a:srgbClr val="002060"/>
                </a:solidFill>
                <a:latin typeface="Calibri" pitchFamily="34" charset="0"/>
                <a:cs typeface="Calibri" pitchFamily="34" charset="0"/>
              </a:rPr>
              <a:t>Тілдік </a:t>
            </a:r>
            <a:r>
              <a:rPr lang="kk-KZ" sz="3200" b="1" i="1" dirty="0" smtClean="0">
                <a:solidFill>
                  <a:srgbClr val="002060"/>
                </a:solidFill>
                <a:latin typeface="Calibri" pitchFamily="34" charset="0"/>
                <a:cs typeface="Calibri" pitchFamily="34" charset="0"/>
              </a:rPr>
              <a:t>даярлау орталығының аға оқытушысы гуманитарлық ғылымдарының магистрі:Алтыбаева Ақжан Бақытжанқызы</a:t>
            </a:r>
            <a:endParaRPr lang="ru-RU" sz="3200" b="1" i="1" dirty="0" smtClean="0">
              <a:solidFill>
                <a:srgbClr val="002060"/>
              </a:solidFill>
              <a:latin typeface="Calibri" pitchFamily="34" charset="0"/>
              <a:cs typeface="Calibri" pitchFamily="34" charset="0"/>
            </a:endParaRPr>
          </a:p>
          <a:p>
            <a:pPr algn="ctr">
              <a:defRPr/>
            </a:pPr>
            <a:endParaRPr lang="kk-KZ" sz="3200" b="1" i="1" dirty="0" smtClean="0">
              <a:solidFill>
                <a:srgbClr val="002060"/>
              </a:solidFill>
              <a:latin typeface="Calibri" pitchFamily="34" charset="0"/>
              <a:cs typeface="Calibri" pitchFamily="34" charset="0"/>
            </a:endParaRPr>
          </a:p>
          <a:p>
            <a:pPr algn="ctr">
              <a:defRPr/>
            </a:pPr>
            <a:endParaRPr lang="kk-KZ" sz="3200" b="1" i="1" dirty="0" smtClean="0">
              <a:solidFill>
                <a:srgbClr val="002060"/>
              </a:solidFill>
              <a:latin typeface="Calibri" pitchFamily="34" charset="0"/>
              <a:cs typeface="Calibri" pitchFamily="34" charset="0"/>
            </a:endParaRPr>
          </a:p>
          <a:p>
            <a:pPr algn="ctr">
              <a:defRPr/>
            </a:pPr>
            <a:r>
              <a:rPr lang="kk-KZ" sz="3200" b="1" i="1" dirty="0" smtClean="0">
                <a:solidFill>
                  <a:srgbClr val="002060"/>
                </a:solidFill>
                <a:latin typeface="Calibri" pitchFamily="34" charset="0"/>
                <a:cs typeface="Calibri" pitchFamily="34" charset="0"/>
              </a:rPr>
              <a:t>Қазақ </a:t>
            </a:r>
            <a:r>
              <a:rPr lang="kk-KZ" sz="3200" b="1" i="1" dirty="0">
                <a:solidFill>
                  <a:srgbClr val="002060"/>
                </a:solidFill>
                <a:latin typeface="Calibri" pitchFamily="34" charset="0"/>
                <a:cs typeface="Calibri" pitchFamily="34" charset="0"/>
              </a:rPr>
              <a:t>ресми іс қағаздар тілінің даму тарихы</a:t>
            </a:r>
            <a:endParaRPr lang="ru-RU" sz="3200" b="1" i="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7" name="Rectangle 3"/>
          <p:cNvSpPr>
            <a:spLocks noGrp="1" noChangeArrowheads="1"/>
          </p:cNvSpPr>
          <p:nvPr>
            <p:ph sz="quarter" idx="13"/>
          </p:nvPr>
        </p:nvSpPr>
        <p:spPr>
          <a:xfrm>
            <a:off x="1115616" y="188640"/>
            <a:ext cx="7101408" cy="2826965"/>
          </a:xfrm>
        </p:spPr>
        <p:txBody>
          <a:bodyPr/>
          <a:lstStyle/>
          <a:p>
            <a:pPr eaLnBrk="1" hangingPunct="1">
              <a:buFontTx/>
              <a:buNone/>
            </a:pPr>
            <a:endParaRPr lang="kk-KZ" altLang="ru-RU" i="1" dirty="0" smtClean="0"/>
          </a:p>
          <a:p>
            <a:pPr eaLnBrk="1" hangingPunct="1">
              <a:buFontTx/>
              <a:buNone/>
            </a:pPr>
            <a:endParaRPr lang="kk-KZ" altLang="ru-RU" i="1" dirty="0" smtClean="0"/>
          </a:p>
          <a:p>
            <a:pPr eaLnBrk="1" hangingPunct="1">
              <a:buFontTx/>
              <a:buNone/>
            </a:pPr>
            <a:r>
              <a:rPr lang="ru-RU" altLang="ru-RU" sz="2400" b="1" dirty="0" smtClean="0">
                <a:latin typeface="Times New Roman" pitchFamily="18" charset="0"/>
                <a:cs typeface="Times New Roman" pitchFamily="18" charset="0"/>
              </a:rPr>
              <a:t>1936-1960 </a:t>
            </a:r>
            <a:r>
              <a:rPr lang="ru-RU" altLang="ru-RU" sz="2400" b="1" dirty="0" err="1" smtClean="0">
                <a:latin typeface="Times New Roman" pitchFamily="18" charset="0"/>
                <a:cs typeface="Times New Roman" pitchFamily="18" charset="0"/>
              </a:rPr>
              <a:t>жылдары</a:t>
            </a:r>
            <a:r>
              <a:rPr lang="ru-RU" altLang="ru-RU" sz="2400" b="1" dirty="0" smtClean="0">
                <a:latin typeface="Times New Roman" pitchFamily="18" charset="0"/>
                <a:cs typeface="Times New Roman" pitchFamily="18" charset="0"/>
              </a:rPr>
              <a:t> жары</a:t>
            </a:r>
            <a:r>
              <a:rPr lang="kk-KZ" altLang="ru-RU" sz="2400" b="1" dirty="0" smtClean="0">
                <a:latin typeface="Times New Roman" pitchFamily="18" charset="0"/>
                <a:cs typeface="Times New Roman" pitchFamily="18" charset="0"/>
              </a:rPr>
              <a:t>қ көрген еңбектері:</a:t>
            </a:r>
            <a:endParaRPr lang="ru-RU" altLang="ru-RU" sz="2400" b="1" dirty="0" smtClean="0">
              <a:latin typeface="Times New Roman" pitchFamily="18" charset="0"/>
              <a:cs typeface="Times New Roman" pitchFamily="18" charset="0"/>
            </a:endParaRPr>
          </a:p>
        </p:txBody>
      </p:sp>
      <p:sp>
        <p:nvSpPr>
          <p:cNvPr id="26630" name="AutoShape 7" descr="backgrounds_00013">
            <a:hlinkClick r:id="rId4" action="ppaction://hlinksldjump"/>
          </p:cNvPr>
          <p:cNvSpPr>
            <a:spLocks noChangeArrowheads="1"/>
          </p:cNvSpPr>
          <p:nvPr/>
        </p:nvSpPr>
        <p:spPr bwMode="auto">
          <a:xfrm>
            <a:off x="8139113" y="6011863"/>
            <a:ext cx="576262" cy="503237"/>
          </a:xfrm>
          <a:prstGeom prst="star16">
            <a:avLst>
              <a:gd name="adj" fmla="val 37500"/>
            </a:avLst>
          </a:prstGeom>
          <a:blipFill dpi="0" rotWithShape="1">
            <a:blip r:embed="rId5" cstate="print"/>
            <a:srcRect/>
            <a:stretch>
              <a:fillRect/>
            </a:stretch>
          </a:blipFill>
          <a:ln w="9525">
            <a:solidFill>
              <a:schemeClr val="tx1"/>
            </a:solidFill>
            <a:miter lim="800000"/>
            <a:headEnd/>
            <a:tailEnd/>
          </a:ln>
        </p:spPr>
        <p:txBody>
          <a:bodyPr wrap="none" anchor="ctr"/>
          <a:lstStyle/>
          <a:p>
            <a:endParaRPr lang="ru-RU" altLang="ru-RU">
              <a:solidFill>
                <a:srgbClr val="000000"/>
              </a:solidFill>
            </a:endParaRPr>
          </a:p>
        </p:txBody>
      </p:sp>
      <p:sp>
        <p:nvSpPr>
          <p:cNvPr id="7" name="Прямоугольник 6"/>
          <p:cNvSpPr/>
          <p:nvPr/>
        </p:nvSpPr>
        <p:spPr>
          <a:xfrm>
            <a:off x="971600" y="2204864"/>
            <a:ext cx="7056784" cy="3416320"/>
          </a:xfrm>
          <a:prstGeom prst="rect">
            <a:avLst/>
          </a:prstGeom>
        </p:spPr>
        <p:txBody>
          <a:bodyPr wrap="square">
            <a:spAutoFit/>
          </a:bodyPr>
          <a:lstStyle/>
          <a:p>
            <a:pPr>
              <a:buFont typeface="Arial" pitchFamily="34" charset="0"/>
              <a:buChar char="•"/>
            </a:pPr>
            <a:r>
              <a:rPr lang="en-US" sz="2400" dirty="0" smtClean="0">
                <a:latin typeface="Times New Roman" pitchFamily="18" charset="0"/>
                <a:cs typeface="Times New Roman" pitchFamily="18" charset="0"/>
              </a:rPr>
              <a:t>1936 </a:t>
            </a:r>
            <a:r>
              <a:rPr lang="kk-KZ" sz="2400" dirty="0" smtClean="0">
                <a:latin typeface="Times New Roman" pitchFamily="18" charset="0"/>
                <a:cs typeface="Times New Roman" pitchFamily="18" charset="0"/>
              </a:rPr>
              <a:t>жылы Ағыбаевтың іс жүргізуге    арналған     сөздігі жарық көрген</a:t>
            </a:r>
          </a:p>
          <a:p>
            <a:pPr>
              <a:buFont typeface="Arial" pitchFamily="34" charset="0"/>
              <a:buChar char="•"/>
            </a:pPr>
            <a:r>
              <a:rPr lang="en-US" sz="2400" dirty="0" smtClean="0">
                <a:latin typeface="Times New Roman" pitchFamily="18" charset="0"/>
                <a:cs typeface="Times New Roman" pitchFamily="18" charset="0"/>
              </a:rPr>
              <a:t>1961</a:t>
            </a:r>
            <a:r>
              <a:rPr lang="kk-KZ" sz="2400" dirty="0" smtClean="0">
                <a:latin typeface="Times New Roman" pitchFamily="18" charset="0"/>
                <a:cs typeface="Times New Roman" pitchFamily="18" charset="0"/>
              </a:rPr>
              <a:t> жылы Ғ. Мұсабаев пен Б. Сүлейменованың “Орысша – қазақша терминологиялық сөздігі” кітабы жарыққа шыққан</a:t>
            </a:r>
          </a:p>
          <a:p>
            <a:pPr>
              <a:buFont typeface="Arial" pitchFamily="34" charset="0"/>
              <a:buChar char="•"/>
            </a:pPr>
            <a:r>
              <a:rPr lang="en-US" sz="2400" dirty="0" smtClean="0">
                <a:latin typeface="Times New Roman" pitchFamily="18" charset="0"/>
                <a:cs typeface="Times New Roman" pitchFamily="18" charset="0"/>
              </a:rPr>
              <a:t>1970</a:t>
            </a:r>
            <a:r>
              <a:rPr lang="kk-KZ" sz="2400" dirty="0" smtClean="0">
                <a:latin typeface="Times New Roman" pitchFamily="18" charset="0"/>
                <a:cs typeface="Times New Roman" pitchFamily="18" charset="0"/>
              </a:rPr>
              <a:t> жылдары </a:t>
            </a:r>
            <a:r>
              <a:rPr lang="en-US" sz="2400" dirty="0" smtClean="0">
                <a:latin typeface="Times New Roman" pitchFamily="18" charset="0"/>
                <a:cs typeface="Times New Roman" pitchFamily="18" charset="0"/>
              </a:rPr>
              <a:t>10 </a:t>
            </a:r>
            <a:r>
              <a:rPr lang="kk-KZ" sz="2400" dirty="0" smtClean="0">
                <a:latin typeface="Times New Roman" pitchFamily="18" charset="0"/>
                <a:cs typeface="Times New Roman" pitchFamily="18" charset="0"/>
              </a:rPr>
              <a:t>томдық академиялық сөздіктер жарыққа шыққан</a:t>
            </a:r>
          </a:p>
          <a:p>
            <a:pPr>
              <a:buFont typeface="Arial" pitchFamily="34" charset="0"/>
              <a:buChar char="•"/>
            </a:pPr>
            <a:r>
              <a:rPr lang="ru-RU" sz="2400" dirty="0" smtClean="0">
                <a:latin typeface="Times New Roman" pitchFamily="18" charset="0"/>
                <a:cs typeface="Times New Roman" pitchFamily="18" charset="0"/>
              </a:rPr>
              <a:t>1970 </a:t>
            </a:r>
            <a:r>
              <a:rPr lang="kk-KZ" sz="2400" dirty="0" smtClean="0">
                <a:latin typeface="Times New Roman" pitchFamily="18" charset="0"/>
                <a:cs typeface="Times New Roman" pitchFamily="18" charset="0"/>
              </a:rPr>
              <a:t>жылдары </a:t>
            </a:r>
            <a:r>
              <a:rPr lang="en-US" sz="2400" dirty="0" smtClean="0">
                <a:latin typeface="Times New Roman" pitchFamily="18" charset="0"/>
                <a:cs typeface="Times New Roman" pitchFamily="18" charset="0"/>
              </a:rPr>
              <a:t>12</a:t>
            </a:r>
            <a:r>
              <a:rPr lang="kk-KZ" sz="2400" dirty="0" smtClean="0">
                <a:latin typeface="Times New Roman" pitchFamily="18" charset="0"/>
                <a:cs typeface="Times New Roman" pitchFamily="18" charset="0"/>
              </a:rPr>
              <a:t> кітап болып, нөмірленіп терминологиялық сөздіктер жарық көрді</a:t>
            </a:r>
            <a:endParaRPr lang="ru-RU" sz="2400" dirty="0">
              <a:latin typeface="Times New Roman" pitchFamily="18" charset="0"/>
              <a:cs typeface="Times New Roman" pitchFamily="18"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1000"/>
                                        <p:tgtEl>
                                          <p:spTgt spid="31747">
                                            <p:txEl>
                                              <p:pRg st="2" end="2"/>
                                            </p:txEl>
                                          </p:spTgt>
                                        </p:tgtEl>
                                      </p:cBhvr>
                                    </p:animEffect>
                                    <p:anim calcmode="lin" valueType="num">
                                      <p:cBhvr>
                                        <p:cTn id="8"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WordArt 4"/>
          <p:cNvSpPr>
            <a:spLocks noChangeArrowheads="1" noChangeShapeType="1" noTextEdit="1"/>
          </p:cNvSpPr>
          <p:nvPr/>
        </p:nvSpPr>
        <p:spPr bwMode="auto">
          <a:xfrm>
            <a:off x="890588" y="1941513"/>
            <a:ext cx="7705725" cy="1655762"/>
          </a:xfrm>
          <a:prstGeom prst="rect">
            <a:avLst/>
          </a:prstGeom>
        </p:spPr>
        <p:txBody>
          <a:bodyPr wrap="none" fromWordArt="1">
            <a:prstTxWarp prst="textPlain">
              <a:avLst>
                <a:gd name="adj" fmla="val 49653"/>
              </a:avLst>
            </a:prstTxWarp>
          </a:bodyPr>
          <a:lstStyle/>
          <a:p>
            <a:pPr algn="ctr"/>
            <a:endParaRPr lang="ru-RU" sz="3600" b="1" kern="10" dirty="0">
              <a:ln w="9525">
                <a:noFill/>
                <a:round/>
                <a:headEnd/>
                <a:tailEnd/>
              </a:ln>
              <a:solidFill>
                <a:srgbClr val="0000FF"/>
              </a:solidFill>
              <a:effectLst>
                <a:outerShdw dist="45791" dir="2021404" algn="ctr" rotWithShape="0">
                  <a:srgbClr val="B2B2B2">
                    <a:alpha val="79999"/>
                  </a:srgbClr>
                </a:outerShdw>
              </a:effectLst>
              <a:latin typeface="KZ Decor"/>
            </a:endParaRPr>
          </a:p>
        </p:txBody>
      </p:sp>
      <p:sp>
        <p:nvSpPr>
          <p:cNvPr id="25604" name="AutoShape 7" descr="backgrounds_00013">
            <a:hlinkClick r:id="rId3" action="ppaction://hlinksldjump"/>
          </p:cNvPr>
          <p:cNvSpPr>
            <a:spLocks noChangeArrowheads="1"/>
          </p:cNvSpPr>
          <p:nvPr/>
        </p:nvSpPr>
        <p:spPr bwMode="auto">
          <a:xfrm>
            <a:off x="8172450" y="5949950"/>
            <a:ext cx="576263" cy="503238"/>
          </a:xfrm>
          <a:prstGeom prst="star16">
            <a:avLst>
              <a:gd name="adj" fmla="val 37500"/>
            </a:avLst>
          </a:prstGeom>
          <a:blipFill dpi="0" rotWithShape="1">
            <a:blip r:embed="rId4" cstate="print"/>
            <a:srcRect/>
            <a:stretch>
              <a:fillRect/>
            </a:stretch>
          </a:blipFill>
          <a:ln w="9525">
            <a:solidFill>
              <a:schemeClr val="tx1"/>
            </a:solidFill>
            <a:miter lim="800000"/>
            <a:headEnd/>
            <a:tailEnd/>
          </a:ln>
        </p:spPr>
        <p:txBody>
          <a:bodyPr wrap="none" anchor="ctr"/>
          <a:lstStyle/>
          <a:p>
            <a:endParaRPr lang="ru-RU" altLang="ru-RU">
              <a:solidFill>
                <a:srgbClr val="000000"/>
              </a:solidFill>
            </a:endParaRPr>
          </a:p>
        </p:txBody>
      </p:sp>
      <p:pic>
        <p:nvPicPr>
          <p:cNvPr id="4" name="Picture 2" descr="Правила обращения к людям Always The First"/>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ransition>
    <p:wheel spokes="2"/>
    <p:sndAc>
      <p:stSnd>
        <p:snd r:embed="rId2" name="drumroll.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en-US" altLang="ru-RU" sz="4000" dirty="0" smtClean="0"/>
              <a:t/>
            </a:r>
            <a:br>
              <a:rPr lang="en-US" altLang="ru-RU" sz="4000" dirty="0" smtClean="0"/>
            </a:br>
            <a:r>
              <a:rPr lang="en-US" altLang="ru-RU" sz="4000" dirty="0" smtClean="0"/>
              <a:t/>
            </a:r>
            <a:br>
              <a:rPr lang="en-US" altLang="ru-RU" sz="4000" dirty="0" smtClean="0"/>
            </a:br>
            <a:endParaRPr lang="ru-RU" altLang="ru-RU" sz="4000" dirty="0" smtClean="0"/>
          </a:p>
        </p:txBody>
      </p:sp>
      <p:sp>
        <p:nvSpPr>
          <p:cNvPr id="47108" name="WordArt 4" descr="6236031"/>
          <p:cNvSpPr>
            <a:spLocks noChangeArrowheads="1" noChangeShapeType="1" noTextEdit="1"/>
          </p:cNvSpPr>
          <p:nvPr/>
        </p:nvSpPr>
        <p:spPr bwMode="auto">
          <a:xfrm>
            <a:off x="2110346" y="460231"/>
            <a:ext cx="5185246" cy="464929"/>
          </a:xfrm>
          <a:prstGeom prst="rect">
            <a:avLst/>
          </a:prstGeom>
          <a:extLst/>
        </p:spPr>
        <p:txBody>
          <a:bodyPr wrap="none" fromWordArt="1">
            <a:prstTxWarp prst="textPlain">
              <a:avLst>
                <a:gd name="adj" fmla="val 49480"/>
              </a:avLst>
            </a:prstTxWarp>
          </a:bodyPr>
          <a:lstStyle/>
          <a:p>
            <a:pPr algn="ctr">
              <a:defRPr/>
            </a:pPr>
            <a:endParaRPr lang="ru-RU" sz="6000" b="1" kern="10" dirty="0">
              <a:solidFill>
                <a:srgbClr val="FF0000"/>
              </a:solidFill>
              <a:effectLst>
                <a:outerShdw dist="45791" dir="2021404" algn="ctr" rotWithShape="0">
                  <a:srgbClr val="B2B2B2">
                    <a:alpha val="79999"/>
                  </a:srgbClr>
                </a:outerShdw>
              </a:effectLst>
              <a:latin typeface="KZ Decor"/>
            </a:endParaRPr>
          </a:p>
        </p:txBody>
      </p:sp>
      <p:sp>
        <p:nvSpPr>
          <p:cNvPr id="7" name="Прямоугольник 6"/>
          <p:cNvSpPr/>
          <p:nvPr/>
        </p:nvSpPr>
        <p:spPr>
          <a:xfrm>
            <a:off x="1115616" y="1052736"/>
            <a:ext cx="6984776" cy="5016758"/>
          </a:xfrm>
          <a:prstGeom prst="rect">
            <a:avLst/>
          </a:prstGeom>
        </p:spPr>
        <p:txBody>
          <a:bodyPr wrap="square">
            <a:spAutoFit/>
          </a:bodyPr>
          <a:lstStyle/>
          <a:p>
            <a:pPr algn="ctr"/>
            <a:r>
              <a:rPr lang="kk-KZ" sz="3200" dirty="0" smtClean="0">
                <a:latin typeface="Times New Roman" pitchFamily="18" charset="0"/>
                <a:cs typeface="Times New Roman" pitchFamily="18" charset="0"/>
              </a:rPr>
              <a:t>Іс қағаздар қоғам өмірінде үлкен орын алады.Іс қағаздардың саяси, тарихи, құқықтық, экономикалық маңызы зор. Мемлекет, қала, аудан, кәсіпорын, ұйым, мекеме тарихын жазғанда іс қағаздары ақпараттың табылмас көзі бола алады.Құжаттар фактілерді, оқиғаларды,қоғам өмірінің құбылыстарын дәлелдейтін айғақ қызметін де атқарады. </a:t>
            </a:r>
            <a:endParaRPr lang="ru-RU" sz="3200" dirty="0">
              <a:latin typeface="Times New Roman" pitchFamily="18" charset="0"/>
              <a:cs typeface="Times New Roman" pitchFamily="18" charset="0"/>
            </a:endParaRPr>
          </a:p>
        </p:txBody>
      </p:sp>
    </p:spTree>
  </p:cSld>
  <p:clrMapOvr>
    <a:masterClrMapping/>
  </p:clrMapOvr>
  <p:transition>
    <p:comb/>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800" decel="100000"/>
                                        <p:tgtEl>
                                          <p:spTgt spid="31746"/>
                                        </p:tgtEl>
                                      </p:cBhvr>
                                    </p:animEffect>
                                    <p:anim calcmode="lin" valueType="num">
                                      <p:cBhvr>
                                        <p:cTn id="8" dur="800" decel="100000" fill="hold"/>
                                        <p:tgtEl>
                                          <p:spTgt spid="31746"/>
                                        </p:tgtEl>
                                        <p:attrNameLst>
                                          <p:attrName>style.rotation</p:attrName>
                                        </p:attrNameLst>
                                      </p:cBhvr>
                                      <p:tavLst>
                                        <p:tav tm="0">
                                          <p:val>
                                            <p:fltVal val="-90"/>
                                          </p:val>
                                        </p:tav>
                                        <p:tav tm="100000">
                                          <p:val>
                                            <p:fltVal val="0"/>
                                          </p:val>
                                        </p:tav>
                                      </p:tavLst>
                                    </p:anim>
                                    <p:anim calcmode="lin" valueType="num">
                                      <p:cBhvr>
                                        <p:cTn id="9" dur="800" decel="100000" fill="hold"/>
                                        <p:tgtEl>
                                          <p:spTgt spid="31746"/>
                                        </p:tgtEl>
                                        <p:attrNameLst>
                                          <p:attrName>ppt_x</p:attrName>
                                        </p:attrNameLst>
                                      </p:cBhvr>
                                      <p:tavLst>
                                        <p:tav tm="0">
                                          <p:val>
                                            <p:strVal val="#ppt_x+0.4"/>
                                          </p:val>
                                        </p:tav>
                                        <p:tav tm="100000">
                                          <p:val>
                                            <p:strVal val="#ppt_x-0.05"/>
                                          </p:val>
                                        </p:tav>
                                      </p:tavLst>
                                    </p:anim>
                                    <p:anim calcmode="lin" valueType="num">
                                      <p:cBhvr>
                                        <p:cTn id="10" dur="800" decel="100000" fill="hold"/>
                                        <p:tgtEl>
                                          <p:spTgt spid="31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4294967295"/>
          </p:nvPr>
        </p:nvSpPr>
        <p:spPr>
          <a:xfrm>
            <a:off x="457200" y="1935480"/>
            <a:ext cx="8229600" cy="4389120"/>
          </a:xfrm>
          <a:prstGeom prst="rect">
            <a:avLst/>
          </a:prstGeom>
        </p:spPr>
        <p:txBody>
          <a:bodyPr/>
          <a:lstStyle/>
          <a:p>
            <a:endParaRPr lang="ru-RU"/>
          </a:p>
        </p:txBody>
      </p:sp>
      <p:pic>
        <p:nvPicPr>
          <p:cNvPr id="29698" name="Picture 2" descr="Психология делового общения. . Деловой этикет."/>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00808"/>
            <a:ext cx="6696743" cy="3672408"/>
          </a:xfrm>
        </p:spPr>
        <p:txBody>
          <a:bodyPr/>
          <a:lstStyle/>
          <a:p>
            <a:pPr algn="l"/>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саяси</a:t>
            </a:r>
            <a:r>
              <a:rPr lang="ru-RU" sz="2400" dirty="0" smtClean="0">
                <a:solidFill>
                  <a:schemeClr val="accent6">
                    <a:lumMod val="50000"/>
                  </a:schemeClr>
                </a:solidFill>
                <a:latin typeface="Times New Roman" pitchFamily="18" charset="0"/>
                <a:cs typeface="Times New Roman" pitchFamily="18" charset="0"/>
              </a:rPr>
              <a:t> ( </a:t>
            </a:r>
            <a:r>
              <a:rPr lang="ru-RU" sz="2400" dirty="0" err="1" smtClean="0">
                <a:solidFill>
                  <a:schemeClr val="accent6">
                    <a:lumMod val="50000"/>
                  </a:schemeClr>
                </a:solidFill>
                <a:latin typeface="Times New Roman" pitchFamily="18" charset="0"/>
                <a:cs typeface="Times New Roman" pitchFamily="18" charset="0"/>
              </a:rPr>
              <a:t>мемлекетішілік</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мемлекетаралық, халықаралық қатынастарда</a:t>
            </a:r>
            <a:r>
              <a:rPr lang="ru-RU" sz="2400" dirty="0" smtClean="0">
                <a:solidFill>
                  <a:schemeClr val="accent6">
                    <a:lumMod val="50000"/>
                  </a:schemeClr>
                </a:solidFill>
                <a:latin typeface="Times New Roman" pitchFamily="18" charset="0"/>
                <a:cs typeface="Times New Roman" pitchFamily="18" charset="0"/>
              </a:rPr>
              <a:t>);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әлеуметтік </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қоғамдық-әлеуметтік қатынастарда</a:t>
            </a:r>
            <a:r>
              <a:rPr lang="ru-RU" sz="2400" dirty="0" smtClean="0">
                <a:solidFill>
                  <a:schemeClr val="accent6">
                    <a:lumMod val="50000"/>
                  </a:schemeClr>
                </a:solidFill>
                <a:latin typeface="Times New Roman" pitchFamily="18" charset="0"/>
                <a:cs typeface="Times New Roman" pitchFamily="18" charset="0"/>
              </a:rPr>
              <a:t>);</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ұйымдастырушылық </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басқару қызметі жүйесінде</a:t>
            </a:r>
            <a:r>
              <a:rPr lang="ru-RU" sz="2400" dirty="0" smtClean="0">
                <a:solidFill>
                  <a:schemeClr val="accent6">
                    <a:lumMod val="50000"/>
                  </a:schemeClr>
                </a:solidFill>
                <a:latin typeface="Times New Roman" pitchFamily="18" charset="0"/>
                <a:cs typeface="Times New Roman" pitchFamily="18" charset="0"/>
              </a:rPr>
              <a:t>);</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құқықтық </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заңдық және жеке</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тұлғалар арасындағы қатынастарда</a:t>
            </a:r>
            <a:r>
              <a:rPr lang="ru-RU" sz="2400" dirty="0" smtClean="0">
                <a:solidFill>
                  <a:schemeClr val="accent6">
                    <a:lumMod val="50000"/>
                  </a:schemeClr>
                </a:solidFill>
                <a:latin typeface="Times New Roman" pitchFamily="18" charset="0"/>
                <a:cs typeface="Times New Roman" pitchFamily="18" charset="0"/>
              </a:rPr>
              <a:t>);</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 </a:t>
            </a:r>
            <a:r>
              <a:rPr lang="ru-RU" sz="2400" dirty="0" err="1" smtClean="0">
                <a:solidFill>
                  <a:schemeClr val="accent6">
                    <a:lumMod val="50000"/>
                  </a:schemeClr>
                </a:solidFill>
                <a:latin typeface="Times New Roman" pitchFamily="18" charset="0"/>
                <a:cs typeface="Times New Roman" pitchFamily="18" charset="0"/>
              </a:rPr>
              <a:t>тарихи</a:t>
            </a:r>
            <a:r>
              <a:rPr lang="ru-RU" sz="2400" dirty="0" smtClean="0">
                <a:solidFill>
                  <a:schemeClr val="accent6">
                    <a:lumMod val="50000"/>
                  </a:schemeClr>
                </a:solidFill>
                <a:latin typeface="Times New Roman" pitchFamily="18" charset="0"/>
                <a:cs typeface="Times New Roman" pitchFamily="18" charset="0"/>
              </a:rPr>
              <a:t> ( </a:t>
            </a:r>
            <a:r>
              <a:rPr lang="ru-RU" sz="2400" dirty="0" err="1" smtClean="0">
                <a:solidFill>
                  <a:schemeClr val="accent6">
                    <a:lumMod val="50000"/>
                  </a:schemeClr>
                </a:solidFill>
                <a:latin typeface="Times New Roman" pitchFamily="18" charset="0"/>
                <a:cs typeface="Times New Roman" pitchFamily="18" charset="0"/>
              </a:rPr>
              <a:t>әр дәуірдің, қоғамдық сатының өзіндік ерекшеліктеріне</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сай</a:t>
            </a:r>
            <a:r>
              <a:rPr lang="ru-RU" sz="2400" dirty="0" smtClean="0">
                <a:solidFill>
                  <a:schemeClr val="accent6">
                    <a:lumMod val="50000"/>
                  </a:schemeClr>
                </a:solidFill>
                <a:latin typeface="Times New Roman" pitchFamily="18" charset="0"/>
                <a:cs typeface="Times New Roman" pitchFamily="18" charset="0"/>
              </a:rPr>
              <a:t> </a:t>
            </a:r>
            <a:r>
              <a:rPr lang="ru-RU" sz="2400" dirty="0" err="1" smtClean="0">
                <a:solidFill>
                  <a:schemeClr val="accent6">
                    <a:lumMod val="50000"/>
                  </a:schemeClr>
                </a:solidFill>
                <a:latin typeface="Times New Roman" pitchFamily="18" charset="0"/>
                <a:cs typeface="Times New Roman" pitchFamily="18" charset="0"/>
              </a:rPr>
              <a:t>қатынастарда</a:t>
            </a:r>
            <a:r>
              <a:rPr lang="ru-RU" sz="2400" dirty="0" smtClean="0">
                <a:solidFill>
                  <a:schemeClr val="accent6">
                    <a:lumMod val="50000"/>
                  </a:schemeClr>
                </a:solidFill>
                <a:latin typeface="Times New Roman" pitchFamily="18" charset="0"/>
                <a:cs typeface="Times New Roman" pitchFamily="18" charset="0"/>
              </a:rPr>
              <a:t>).</a:t>
            </a:r>
            <a:br>
              <a:rPr lang="ru-RU" sz="2400" dirty="0" smtClean="0">
                <a:solidFill>
                  <a:schemeClr val="accent6">
                    <a:lumMod val="50000"/>
                  </a:schemeClr>
                </a:solidFill>
                <a:latin typeface="Times New Roman" pitchFamily="18" charset="0"/>
                <a:cs typeface="Times New Roman" pitchFamily="18" charset="0"/>
              </a:rPr>
            </a:br>
            <a:endParaRPr lang="ru-RU" sz="2400" dirty="0">
              <a:solidFill>
                <a:schemeClr val="accent6">
                  <a:lumMod val="50000"/>
                </a:schemeClr>
              </a:solidFill>
              <a:latin typeface="Times New Roman" pitchFamily="18" charset="0"/>
              <a:cs typeface="Times New Roman" pitchFamily="18" charset="0"/>
            </a:endParaRPr>
          </a:p>
        </p:txBody>
      </p:sp>
      <p:sp>
        <p:nvSpPr>
          <p:cNvPr id="4" name="Прямоугольник 3"/>
          <p:cNvSpPr/>
          <p:nvPr/>
        </p:nvSpPr>
        <p:spPr>
          <a:xfrm>
            <a:off x="1691680" y="764704"/>
            <a:ext cx="5118452" cy="584775"/>
          </a:xfrm>
          <a:prstGeom prst="rect">
            <a:avLst/>
          </a:prstGeom>
        </p:spPr>
        <p:txBody>
          <a:bodyPr wrap="none">
            <a:spAutoFit/>
          </a:bodyPr>
          <a:lstStyle/>
          <a:p>
            <a:r>
              <a:rPr lang="ru-RU" sz="3200" dirty="0" err="1" smtClean="0">
                <a:latin typeface="Times New Roman" pitchFamily="18" charset="0"/>
                <a:cs typeface="Times New Roman" pitchFamily="18" charset="0"/>
              </a:rPr>
              <a:t>Іс</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қағаздарының сипаттары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Подзаголовок 12"/>
          <p:cNvSpPr>
            <a:spLocks noGrp="1"/>
          </p:cNvSpPr>
          <p:nvPr>
            <p:ph type="subTitle" idx="1"/>
          </p:nvPr>
        </p:nvSpPr>
        <p:spPr>
          <a:xfrm>
            <a:off x="611560" y="620688"/>
            <a:ext cx="7056784" cy="882119"/>
          </a:xfrm>
        </p:spPr>
        <p:txBody>
          <a:bodyPr>
            <a:noAutofit/>
          </a:bodyPr>
          <a:lstStyle/>
          <a:p>
            <a:r>
              <a:rPr lang="ru-RU" sz="4000" dirty="0" err="1" smtClean="0">
                <a:latin typeface="Times New Roman" pitchFamily="18" charset="0"/>
                <a:cs typeface="Times New Roman" pitchFamily="18" charset="0"/>
              </a:rPr>
              <a:t>Жеке</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адам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өміріне қатысты іс</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қағаздары:</a:t>
            </a:r>
            <a:endParaRPr lang="ru-RU" sz="4000" dirty="0" smtClean="0">
              <a:latin typeface="Times New Roman" pitchFamily="18" charset="0"/>
              <a:cs typeface="Times New Roman" pitchFamily="18" charset="0"/>
            </a:endParaRPr>
          </a:p>
          <a:p>
            <a:pPr>
              <a:buFont typeface="Arial" pitchFamily="34" charset="0"/>
              <a:buChar char="•"/>
            </a:pPr>
            <a:r>
              <a:rPr lang="ru-RU" sz="3200" u="sng" dirty="0" err="1" smtClean="0">
                <a:solidFill>
                  <a:schemeClr val="accent6">
                    <a:lumMod val="50000"/>
                  </a:schemeClr>
                </a:solidFill>
                <a:latin typeface="Times New Roman" pitchFamily="18" charset="0"/>
                <a:cs typeface="Times New Roman" pitchFamily="18" charset="0"/>
              </a:rPr>
              <a:t>өмірбаян</a:t>
            </a:r>
            <a:endParaRPr lang="ru-RU" sz="3200" u="sng" dirty="0" smtClean="0">
              <a:solidFill>
                <a:schemeClr val="accent6">
                  <a:lumMod val="50000"/>
                </a:schemeClr>
              </a:solidFill>
              <a:latin typeface="Times New Roman" pitchFamily="18" charset="0"/>
              <a:cs typeface="Times New Roman" pitchFamily="18" charset="0"/>
            </a:endParaRPr>
          </a:p>
          <a:p>
            <a:pPr>
              <a:buFont typeface="Arial" pitchFamily="34" charset="0"/>
              <a:buChar char="•"/>
            </a:pPr>
            <a:r>
              <a:rPr lang="ru-RU" sz="3200" u="sng" dirty="0" err="1" smtClean="0">
                <a:solidFill>
                  <a:schemeClr val="accent6">
                    <a:lumMod val="50000"/>
                  </a:schemeClr>
                </a:solidFill>
                <a:latin typeface="Times New Roman" pitchFamily="18" charset="0"/>
                <a:cs typeface="Times New Roman" pitchFamily="18" charset="0"/>
              </a:rPr>
              <a:t>түйіндеме</a:t>
            </a:r>
            <a:endParaRPr lang="ru-RU" sz="3200" dirty="0" smtClean="0">
              <a:solidFill>
                <a:schemeClr val="accent6">
                  <a:lumMod val="50000"/>
                </a:schemeClr>
              </a:solidFill>
              <a:latin typeface="Times New Roman" pitchFamily="18" charset="0"/>
              <a:cs typeface="Times New Roman" pitchFamily="18" charset="0"/>
            </a:endParaRPr>
          </a:p>
          <a:p>
            <a:pPr>
              <a:buFont typeface="Arial" pitchFamily="34" charset="0"/>
              <a:buChar char="•"/>
            </a:pPr>
            <a:r>
              <a:rPr lang="ru-RU" sz="3200" u="sng" dirty="0" err="1" smtClean="0">
                <a:solidFill>
                  <a:schemeClr val="accent6">
                    <a:lumMod val="50000"/>
                  </a:schemeClr>
                </a:solidFill>
                <a:latin typeface="Times New Roman" pitchFamily="18" charset="0"/>
                <a:cs typeface="Times New Roman" pitchFamily="18" charset="0"/>
              </a:rPr>
              <a:t>жеке</a:t>
            </a:r>
            <a:r>
              <a:rPr lang="ru-RU" sz="3200" u="sng" dirty="0" smtClean="0">
                <a:solidFill>
                  <a:schemeClr val="accent6">
                    <a:lumMod val="50000"/>
                  </a:schemeClr>
                </a:solidFill>
                <a:latin typeface="Times New Roman" pitchFamily="18" charset="0"/>
                <a:cs typeface="Times New Roman" pitchFamily="18" charset="0"/>
              </a:rPr>
              <a:t> </a:t>
            </a:r>
            <a:r>
              <a:rPr lang="ru-RU" sz="3200" u="sng" dirty="0" err="1" smtClean="0">
                <a:solidFill>
                  <a:schemeClr val="accent6">
                    <a:lumMod val="50000"/>
                  </a:schemeClr>
                </a:solidFill>
                <a:latin typeface="Times New Roman" pitchFamily="18" charset="0"/>
                <a:cs typeface="Times New Roman" pitchFamily="18" charset="0"/>
              </a:rPr>
              <a:t>іс</a:t>
            </a:r>
            <a:r>
              <a:rPr lang="ru-RU" sz="3200" u="sng" dirty="0" smtClean="0">
                <a:solidFill>
                  <a:schemeClr val="accent6">
                    <a:lumMod val="50000"/>
                  </a:schemeClr>
                </a:solidFill>
                <a:latin typeface="Times New Roman" pitchFamily="18" charset="0"/>
                <a:cs typeface="Times New Roman" pitchFamily="18" charset="0"/>
              </a:rPr>
              <a:t> </a:t>
            </a:r>
            <a:r>
              <a:rPr lang="ru-RU" sz="3200" u="sng" dirty="0" err="1" smtClean="0">
                <a:solidFill>
                  <a:schemeClr val="accent6">
                    <a:lumMod val="50000"/>
                  </a:schemeClr>
                </a:solidFill>
                <a:latin typeface="Times New Roman" pitchFamily="18" charset="0"/>
                <a:cs typeface="Times New Roman" pitchFamily="18" charset="0"/>
              </a:rPr>
              <a:t>парағы</a:t>
            </a:r>
            <a:endParaRPr lang="ru-RU" sz="3200" dirty="0" smtClean="0">
              <a:solidFill>
                <a:schemeClr val="accent6">
                  <a:lumMod val="50000"/>
                </a:schemeClr>
              </a:solidFill>
              <a:latin typeface="Times New Roman" pitchFamily="18" charset="0"/>
              <a:cs typeface="Times New Roman" pitchFamily="18" charset="0"/>
            </a:endParaRPr>
          </a:p>
          <a:p>
            <a:pPr>
              <a:buFont typeface="Arial" pitchFamily="34" charset="0"/>
              <a:buChar char="•"/>
            </a:pPr>
            <a:r>
              <a:rPr lang="ru-RU" sz="3200" u="sng" dirty="0" err="1" smtClean="0">
                <a:solidFill>
                  <a:schemeClr val="accent6">
                    <a:lumMod val="50000"/>
                  </a:schemeClr>
                </a:solidFill>
                <a:latin typeface="Times New Roman" pitchFamily="18" charset="0"/>
                <a:cs typeface="Times New Roman" pitchFamily="18" charset="0"/>
              </a:rPr>
              <a:t>визит-кард</a:t>
            </a:r>
            <a:endParaRPr lang="ru-RU" sz="3200" dirty="0" smtClean="0">
              <a:solidFill>
                <a:schemeClr val="accent6">
                  <a:lumMod val="50000"/>
                </a:schemeClr>
              </a:solidFill>
              <a:latin typeface="Times New Roman" pitchFamily="18" charset="0"/>
              <a:cs typeface="Times New Roman" pitchFamily="18" charset="0"/>
            </a:endParaRPr>
          </a:p>
          <a:p>
            <a:pPr>
              <a:buFont typeface="Arial" pitchFamily="34" charset="0"/>
              <a:buChar char="•"/>
            </a:pPr>
            <a:r>
              <a:rPr lang="kk-KZ" sz="3200" u="sng" dirty="0" smtClean="0">
                <a:solidFill>
                  <a:schemeClr val="accent6">
                    <a:lumMod val="50000"/>
                  </a:schemeClr>
                </a:solidFill>
                <a:latin typeface="Times New Roman" pitchFamily="18" charset="0"/>
                <a:cs typeface="Times New Roman" pitchFamily="18" charset="0"/>
              </a:rPr>
              <a:t>арыз</a:t>
            </a:r>
          </a:p>
          <a:p>
            <a:pPr>
              <a:buFont typeface="Arial" pitchFamily="34" charset="0"/>
              <a:buChar char="•"/>
            </a:pPr>
            <a:r>
              <a:rPr lang="kk-KZ" sz="3200" u="sng" dirty="0" smtClean="0">
                <a:solidFill>
                  <a:schemeClr val="accent6">
                    <a:lumMod val="50000"/>
                  </a:schemeClr>
                </a:solidFill>
                <a:latin typeface="Times New Roman" pitchFamily="18" charset="0"/>
                <a:cs typeface="Times New Roman" pitchFamily="18" charset="0"/>
              </a:rPr>
              <a:t> өтініш</a:t>
            </a:r>
          </a:p>
          <a:p>
            <a:r>
              <a:rPr lang="ru-RU" sz="3200" dirty="0" smtClean="0">
                <a:solidFill>
                  <a:schemeClr val="accent6">
                    <a:lumMod val="50000"/>
                  </a:schemeClr>
                </a:solidFill>
                <a:latin typeface="Times New Roman" pitchFamily="18" charset="0"/>
                <a:cs typeface="Times New Roman" pitchFamily="18" charset="0"/>
              </a:rPr>
              <a:t/>
            </a:r>
            <a:br>
              <a:rPr lang="ru-RU" sz="3200" dirty="0" smtClean="0">
                <a:solidFill>
                  <a:schemeClr val="accent6">
                    <a:lumMod val="50000"/>
                  </a:schemeClr>
                </a:solidFill>
                <a:latin typeface="Times New Roman" pitchFamily="18" charset="0"/>
                <a:cs typeface="Times New Roman" pitchFamily="18" charset="0"/>
              </a:rPr>
            </a:br>
            <a:endParaRPr lang="ru-RU" sz="4000" b="1" dirty="0">
              <a:solidFill>
                <a:schemeClr val="accent6">
                  <a:lumMod val="50000"/>
                </a:schemeClr>
              </a:solidFill>
              <a:latin typeface="Times New Roman" pitchFamily="18" charset="0"/>
              <a:cs typeface="Times New Roman" pitchFamily="18" charset="0"/>
            </a:endParaRPr>
          </a:p>
        </p:txBody>
      </p:sp>
      <p:sp>
        <p:nvSpPr>
          <p:cNvPr id="31746" name="Rectangle 2"/>
          <p:cNvSpPr>
            <a:spLocks noGrp="1" noChangeArrowheads="1"/>
          </p:cNvSpPr>
          <p:nvPr>
            <p:ph type="ctrTitle"/>
          </p:nvPr>
        </p:nvSpPr>
        <p:spPr/>
        <p:txBody>
          <a:bodyPr/>
          <a:lstStyle/>
          <a:p>
            <a:pPr marL="320040" indent="-320040" eaLnBrk="1" fontAlgn="auto" hangingPunct="1">
              <a:spcAft>
                <a:spcPts val="0"/>
              </a:spcAft>
              <a:buClr>
                <a:schemeClr val="accent6">
                  <a:lumMod val="75000"/>
                </a:schemeClr>
              </a:buClr>
              <a:buNone/>
              <a:defRPr/>
            </a:pPr>
            <a:r>
              <a:rPr lang="en-US" altLang="ru-RU" sz="4000" dirty="0" smtClean="0"/>
              <a:t/>
            </a:r>
            <a:br>
              <a:rPr lang="en-US" altLang="ru-RU" sz="4000" dirty="0" smtClean="0"/>
            </a:br>
            <a:r>
              <a:rPr lang="en-US" altLang="ru-RU" sz="4000" dirty="0" smtClean="0"/>
              <a:t/>
            </a:r>
            <a:br>
              <a:rPr lang="en-US" altLang="ru-RU" sz="4000" dirty="0" smtClean="0"/>
            </a:br>
            <a:r>
              <a:rPr lang="kk-KZ" altLang="ru-RU" sz="4000" dirty="0" smtClean="0"/>
              <a:t> </a:t>
            </a:r>
            <a:endParaRPr lang="ru-RU" altLang="ru-RU" sz="4000" dirty="0" smtClean="0"/>
          </a:p>
        </p:txBody>
      </p:sp>
    </p:spTree>
  </p:cSld>
  <p:clrMapOvr>
    <a:masterClrMapping/>
  </p:clrMapOvr>
  <p:transition>
    <p:wheel spokes="8"/>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800" decel="100000"/>
                                        <p:tgtEl>
                                          <p:spTgt spid="31746"/>
                                        </p:tgtEl>
                                      </p:cBhvr>
                                    </p:animEffect>
                                    <p:anim calcmode="lin" valueType="num">
                                      <p:cBhvr>
                                        <p:cTn id="8" dur="800" decel="100000" fill="hold"/>
                                        <p:tgtEl>
                                          <p:spTgt spid="31746"/>
                                        </p:tgtEl>
                                        <p:attrNameLst>
                                          <p:attrName>style.rotation</p:attrName>
                                        </p:attrNameLst>
                                      </p:cBhvr>
                                      <p:tavLst>
                                        <p:tav tm="0">
                                          <p:val>
                                            <p:fltVal val="-90"/>
                                          </p:val>
                                        </p:tav>
                                        <p:tav tm="100000">
                                          <p:val>
                                            <p:fltVal val="0"/>
                                          </p:val>
                                        </p:tav>
                                      </p:tavLst>
                                    </p:anim>
                                    <p:anim calcmode="lin" valueType="num">
                                      <p:cBhvr>
                                        <p:cTn id="9" dur="800" decel="100000" fill="hold"/>
                                        <p:tgtEl>
                                          <p:spTgt spid="31746"/>
                                        </p:tgtEl>
                                        <p:attrNameLst>
                                          <p:attrName>ppt_x</p:attrName>
                                        </p:attrNameLst>
                                      </p:cBhvr>
                                      <p:tavLst>
                                        <p:tav tm="0">
                                          <p:val>
                                            <p:strVal val="#ppt_x+0.4"/>
                                          </p:val>
                                        </p:tav>
                                        <p:tav tm="100000">
                                          <p:val>
                                            <p:strVal val="#ppt_x-0.05"/>
                                          </p:val>
                                        </p:tav>
                                      </p:tavLst>
                                    </p:anim>
                                    <p:anim calcmode="lin" valueType="num">
                                      <p:cBhvr>
                                        <p:cTn id="10" dur="800" decel="100000" fill="hold"/>
                                        <p:tgtEl>
                                          <p:spTgt spid="31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71472" y="1500174"/>
            <a:ext cx="7929618" cy="304698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7200" b="1" dirty="0">
                <a:ln w="11430"/>
                <a:solidFill>
                  <a:schemeClr val="accent6">
                    <a:lumMod val="50000"/>
                  </a:schemeClr>
                </a:solidFill>
                <a:effectLst>
                  <a:glow rad="228600">
                    <a:srgbClr val="FFFFFF"/>
                  </a:glow>
                  <a:outerShdw blurRad="50800" dist="39000" dir="5460000" algn="tl">
                    <a:srgbClr val="000000">
                      <a:alpha val="38000"/>
                    </a:srgbClr>
                  </a:outerShdw>
                </a:effectLst>
                <a:cs typeface="Arial" pitchFamily="34" charset="0"/>
              </a:rPr>
              <a:t> </a:t>
            </a:r>
            <a:r>
              <a:rPr lang="kk-KZ" sz="6000" b="1" dirty="0">
                <a:ln w="11430"/>
                <a:solidFill>
                  <a:schemeClr val="accent6">
                    <a:lumMod val="50000"/>
                  </a:schemeClr>
                </a:solidFill>
                <a:effectLst>
                  <a:glow rad="228600">
                    <a:srgbClr val="FFFFFF"/>
                  </a:glow>
                  <a:outerShdw blurRad="50800" dist="39000" dir="5460000" algn="tl">
                    <a:srgbClr val="000000">
                      <a:alpha val="38000"/>
                    </a:srgbClr>
                  </a:outerShdw>
                </a:effectLst>
                <a:latin typeface="Bookman Old Style" pitchFamily="18" charset="0"/>
                <a:cs typeface="Arial" pitchFamily="34" charset="0"/>
              </a:rPr>
              <a:t>Көңіл қойып, </a:t>
            </a:r>
            <a:r>
              <a:rPr lang="kk-KZ" sz="5400" b="1" dirty="0">
                <a:ln w="11430"/>
                <a:solidFill>
                  <a:schemeClr val="accent6">
                    <a:lumMod val="50000"/>
                  </a:schemeClr>
                </a:solidFill>
                <a:effectLst>
                  <a:glow rad="228600">
                    <a:srgbClr val="FFFFFF"/>
                  </a:glow>
                  <a:outerShdw blurRad="50800" dist="39000" dir="5460000" algn="tl">
                    <a:srgbClr val="000000">
                      <a:alpha val="38000"/>
                    </a:srgbClr>
                  </a:outerShdw>
                </a:effectLst>
                <a:latin typeface="Bookman Old Style" pitchFamily="18" charset="0"/>
                <a:cs typeface="Arial" pitchFamily="34" charset="0"/>
              </a:rPr>
              <a:t>тыңдағандарыңызға</a:t>
            </a:r>
            <a:r>
              <a:rPr lang="kk-KZ" sz="6000" b="1" dirty="0">
                <a:ln w="11430"/>
                <a:solidFill>
                  <a:schemeClr val="accent6">
                    <a:lumMod val="50000"/>
                  </a:schemeClr>
                </a:solidFill>
                <a:effectLst>
                  <a:glow rad="228600">
                    <a:srgbClr val="FFFFFF"/>
                  </a:glow>
                  <a:outerShdw blurRad="50800" dist="39000" dir="5460000" algn="tl">
                    <a:srgbClr val="000000">
                      <a:alpha val="38000"/>
                    </a:srgbClr>
                  </a:outerShdw>
                </a:effectLst>
                <a:latin typeface="Bookman Old Style" pitchFamily="18" charset="0"/>
                <a:cs typeface="Arial" pitchFamily="34" charset="0"/>
              </a:rPr>
              <a:t> рахмет!</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en-US" altLang="ru-RU" sz="4000" smtClean="0"/>
              <a:t/>
            </a:r>
            <a:br>
              <a:rPr lang="en-US" altLang="ru-RU" sz="4000" smtClean="0"/>
            </a:br>
            <a:r>
              <a:rPr lang="en-US" altLang="ru-RU" sz="4000" smtClean="0"/>
              <a:t/>
            </a:r>
            <a:br>
              <a:rPr lang="en-US" altLang="ru-RU" sz="4000" smtClean="0"/>
            </a:br>
            <a:endParaRPr lang="ru-RU" altLang="ru-RU" sz="4000" smtClean="0"/>
          </a:p>
        </p:txBody>
      </p:sp>
      <p:sp>
        <p:nvSpPr>
          <p:cNvPr id="29699" name="Rectangle 3"/>
          <p:cNvSpPr>
            <a:spLocks noGrp="1" noChangeArrowheads="1"/>
          </p:cNvSpPr>
          <p:nvPr>
            <p:ph sz="quarter" idx="13"/>
          </p:nvPr>
        </p:nvSpPr>
        <p:spPr>
          <a:xfrm>
            <a:off x="539552" y="908720"/>
            <a:ext cx="8229600" cy="4929411"/>
          </a:xfrm>
        </p:spPr>
        <p:txBody>
          <a:bodyPr/>
          <a:lstStyle/>
          <a:p>
            <a:pPr algn="ctr" eaLnBrk="1" hangingPunct="1">
              <a:lnSpc>
                <a:spcPct val="90000"/>
              </a:lnSpc>
              <a:buFontTx/>
              <a:buNone/>
            </a:pPr>
            <a:r>
              <a:rPr lang="kk-KZ" sz="2800" b="1" i="1" dirty="0" smtClean="0">
                <a:solidFill>
                  <a:schemeClr val="accent6">
                    <a:lumMod val="50000"/>
                  </a:schemeClr>
                </a:solidFill>
                <a:latin typeface="Times New Roman" pitchFamily="18" charset="0"/>
                <a:cs typeface="Times New Roman" pitchFamily="18" charset="0"/>
              </a:rPr>
              <a:t>Зерттеушілердің пікіріне қарағанда, қазақ іс қағаздар тілінің тарихы Х</a:t>
            </a:r>
            <a:r>
              <a:rPr lang="en-US" sz="2800" b="1" i="1" dirty="0" smtClean="0">
                <a:solidFill>
                  <a:schemeClr val="accent6">
                    <a:lumMod val="50000"/>
                  </a:schemeClr>
                </a:solidFill>
                <a:latin typeface="Times New Roman" pitchFamily="18" charset="0"/>
                <a:cs typeface="Times New Roman" pitchFamily="18" charset="0"/>
              </a:rPr>
              <a:t>V</a:t>
            </a:r>
            <a:r>
              <a:rPr lang="kk-KZ" sz="2800" b="1" i="1" dirty="0" smtClean="0">
                <a:solidFill>
                  <a:schemeClr val="accent6">
                    <a:lumMod val="50000"/>
                  </a:schemeClr>
                </a:solidFill>
                <a:latin typeface="Times New Roman" pitchFamily="18" charset="0"/>
                <a:cs typeface="Times New Roman" pitchFamily="18" charset="0"/>
              </a:rPr>
              <a:t>ІІІ ғасырдан бастау алады. Аталмыш ғасырдың да қазіргідей өзіндік іс қағаз түрлері мен құжаттары болды. Оларға қазақ хандарының, сұлтандарының, батырлары мен старшиналарының орыс патшалығына және орыс әкімшілік орындарына жазған хаттарын айтсақ болады. Бұл кезеңдегі ресми іс қағаздарда түрлі дәрежедегі лауазымды адамдарды, әкімдерді дәріптейтін тұрақты эпитеттердің қолданылуы шарт еді. </a:t>
            </a:r>
            <a:r>
              <a:rPr lang="kk-KZ" altLang="ru-RU" sz="2800" b="1" i="1" dirty="0" smtClean="0">
                <a:solidFill>
                  <a:schemeClr val="accent6">
                    <a:lumMod val="50000"/>
                  </a:schemeClr>
                </a:solidFill>
                <a:latin typeface="Times New Roman" pitchFamily="18" charset="0"/>
                <a:cs typeface="Times New Roman" pitchFamily="18" charset="0"/>
              </a:rPr>
              <a:t>	</a:t>
            </a:r>
          </a:p>
        </p:txBody>
      </p:sp>
      <p:pic>
        <p:nvPicPr>
          <p:cNvPr id="11268" name="Picture 4" descr="Рисунок14"/>
          <p:cNvPicPr>
            <a:picLocks noChangeAspect="1" noChangeArrowheads="1" noCrop="1"/>
          </p:cNvPicPr>
          <p:nvPr/>
        </p:nvPicPr>
        <p:blipFill>
          <a:blip r:embed="rId3" cstate="print"/>
          <a:srcRect/>
          <a:stretch>
            <a:fillRect/>
          </a:stretch>
        </p:blipFill>
        <p:spPr bwMode="auto">
          <a:xfrm>
            <a:off x="7164288" y="5084762"/>
            <a:ext cx="1692275" cy="1773238"/>
          </a:xfrm>
          <a:prstGeom prst="rect">
            <a:avLst/>
          </a:prstGeom>
          <a:noFill/>
          <a:ln w="9525">
            <a:noFill/>
            <a:miter lim="800000"/>
            <a:headEnd/>
            <a:tailEnd/>
          </a:ln>
        </p:spPr>
      </p:pic>
    </p:spTree>
  </p:cSld>
  <p:clrMapOvr>
    <a:masterClrMapping/>
  </p:clrMapOvr>
  <p:transition>
    <p:comb/>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800" decel="100000"/>
                                        <p:tgtEl>
                                          <p:spTgt spid="29698"/>
                                        </p:tgtEl>
                                      </p:cBhvr>
                                    </p:animEffect>
                                    <p:anim calcmode="lin" valueType="num">
                                      <p:cBhvr>
                                        <p:cTn id="8" dur="800" decel="100000" fill="hold"/>
                                        <p:tgtEl>
                                          <p:spTgt spid="29698"/>
                                        </p:tgtEl>
                                        <p:attrNameLst>
                                          <p:attrName>style.rotation</p:attrName>
                                        </p:attrNameLst>
                                      </p:cBhvr>
                                      <p:tavLst>
                                        <p:tav tm="0">
                                          <p:val>
                                            <p:fltVal val="-90"/>
                                          </p:val>
                                        </p:tav>
                                        <p:tav tm="100000">
                                          <p:val>
                                            <p:fltVal val="0"/>
                                          </p:val>
                                        </p:tav>
                                      </p:tavLst>
                                    </p:anim>
                                    <p:anim calcmode="lin" valueType="num">
                                      <p:cBhvr>
                                        <p:cTn id="9" dur="800" decel="100000" fill="hold"/>
                                        <p:tgtEl>
                                          <p:spTgt spid="29698"/>
                                        </p:tgtEl>
                                        <p:attrNameLst>
                                          <p:attrName>ppt_x</p:attrName>
                                        </p:attrNameLst>
                                      </p:cBhvr>
                                      <p:tavLst>
                                        <p:tav tm="0">
                                          <p:val>
                                            <p:strVal val="#ppt_x+0.4"/>
                                          </p:val>
                                        </p:tav>
                                        <p:tav tm="100000">
                                          <p:val>
                                            <p:strVal val="#ppt_x-0.05"/>
                                          </p:val>
                                        </p:tav>
                                      </p:tavLst>
                                    </p:anim>
                                    <p:anim calcmode="lin" valueType="num">
                                      <p:cBhvr>
                                        <p:cTn id="10" dur="800" decel="100000" fill="hold"/>
                                        <p:tgtEl>
                                          <p:spTgt spid="29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800" decel="100000"/>
                                        <p:tgtEl>
                                          <p:spTgt spid="29699">
                                            <p:txEl>
                                              <p:pRg st="0" end="0"/>
                                            </p:txEl>
                                          </p:spTgt>
                                        </p:tgtEl>
                                      </p:cBhvr>
                                    </p:animEffect>
                                    <p:anim calcmode="lin" valueType="num">
                                      <p:cBhvr>
                                        <p:cTn id="16" dur="800" decel="100000" fill="hold"/>
                                        <p:tgtEl>
                                          <p:spTgt spid="29699">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9699">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9699">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9699">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9699">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827584" y="836712"/>
            <a:ext cx="7632700" cy="5627688"/>
          </a:xfrm>
        </p:spPr>
        <p:txBody>
          <a:bodyPr/>
          <a:lstStyle/>
          <a:p>
            <a:pPr algn="ctr" eaLnBrk="1" hangingPunct="1"/>
            <a:r>
              <a:rPr lang="kk-KZ" sz="2800" dirty="0" smtClean="0">
                <a:latin typeface="Times New Roman" pitchFamily="18" charset="0"/>
                <a:cs typeface="Times New Roman" pitchFamily="18" charset="0"/>
              </a:rPr>
              <a:t>Зерттеушілердің пікіріне қарағанда, қазақ іс қағаздар тілінің тарихы Х</a:t>
            </a:r>
            <a:r>
              <a:rPr lang="en-US" sz="2800" dirty="0" smtClean="0">
                <a:latin typeface="Times New Roman" pitchFamily="18" charset="0"/>
                <a:cs typeface="Times New Roman" pitchFamily="18" charset="0"/>
              </a:rPr>
              <a:t>V</a:t>
            </a:r>
            <a:r>
              <a:rPr lang="kk-KZ" sz="2800" dirty="0" smtClean="0">
                <a:latin typeface="Times New Roman" pitchFamily="18" charset="0"/>
                <a:cs typeface="Times New Roman" pitchFamily="18" charset="0"/>
              </a:rPr>
              <a:t>ІІІ ғасырдан бастау алады. Аталмыш ғасырдың да қазіргідей өзіндік іс қағаз түрлері мен құжаттары болды. Оларға қазақ хандарының, сұлтандарының, батырлары мен старшиналарының орыс патшалығына және орыс әкімшілік орындарына жазған хаттарын айтсақ болады. Бұл кезеңдегі ресми іс қағаздарда түрлі дәрежедегі лауазымды адамдарды, әкімдерді дәріптейтін тұрақты эпитеттердің қолданылуы шарт еді. </a:t>
            </a:r>
            <a:endParaRPr lang="ru-RU" sz="2800" dirty="0" smtClean="0">
              <a:latin typeface="Times New Roman" pitchFamily="18" charset="0"/>
              <a:cs typeface="Times New Roman" pitchFamily="18" charset="0"/>
            </a:endParaRPr>
          </a:p>
          <a:p>
            <a:pPr eaLnBrk="1" hangingPunct="1"/>
            <a:endParaRPr lang="kk-KZ" altLang="ru-RU" sz="2400" b="1" i="1" dirty="0" smtClean="0">
              <a:solidFill>
                <a:srgbClr val="7030A0"/>
              </a:solidFill>
            </a:endParaRPr>
          </a:p>
          <a:p>
            <a:pPr eaLnBrk="1" hangingPunct="1"/>
            <a:endParaRPr lang="ru-RU" altLang="ru-RU" sz="2400" b="1" i="1" dirty="0" smtClean="0"/>
          </a:p>
        </p:txBody>
      </p:sp>
      <p:sp>
        <p:nvSpPr>
          <p:cNvPr id="7170" name="Rectangle 2"/>
          <p:cNvSpPr>
            <a:spLocks noGrp="1" noChangeArrowheads="1"/>
          </p:cNvSpPr>
          <p:nvPr>
            <p:ph type="ctrTitle"/>
          </p:nvPr>
        </p:nvSpPr>
        <p:spPr>
          <a:xfrm>
            <a:off x="684213" y="476250"/>
            <a:ext cx="7773987" cy="3124200"/>
          </a:xfrm>
        </p:spPr>
        <p:txBody>
          <a:bodyPr/>
          <a:lstStyle/>
          <a:p>
            <a:pPr marL="182880" indent="0" eaLnBrk="1" fontAlgn="auto" hangingPunct="1">
              <a:spcAft>
                <a:spcPts val="0"/>
              </a:spcAft>
              <a:buClr>
                <a:schemeClr val="accent6">
                  <a:lumMod val="75000"/>
                </a:schemeClr>
              </a:buClr>
              <a:buFont typeface="Georgia" pitchFamily="18" charset="0"/>
              <a:buNone/>
              <a:defRPr/>
            </a:pPr>
            <a:r>
              <a:rPr lang="en-US" altLang="ru-RU" dirty="0" smtClean="0"/>
              <a:t/>
            </a:r>
            <a:br>
              <a:rPr lang="en-US" altLang="ru-RU" dirty="0" smtClean="0"/>
            </a:br>
            <a:r>
              <a:rPr lang="en-US" altLang="ru-RU" dirty="0" smtClean="0"/>
              <a:t/>
            </a:r>
            <a:br>
              <a:rPr lang="en-US" altLang="ru-RU" dirty="0" smtClean="0"/>
            </a:br>
            <a:endParaRPr lang="ru-RU" altLang="ru-RU" dirty="0" smtClean="0"/>
          </a:p>
        </p:txBody>
      </p:sp>
      <p:pic>
        <p:nvPicPr>
          <p:cNvPr id="4" name="Picture 2" descr="Одно из двух фото"/>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dissolve/>
    <p:sndAc>
      <p:stSnd>
        <p:snd r:embed="rId2" name="cashreg.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5075" y="369887"/>
            <a:ext cx="8229600" cy="503238"/>
          </a:xfrm>
        </p:spPr>
        <p:txBody>
          <a:bodyPr/>
          <a:lstStyle/>
          <a:p>
            <a:pPr marL="320040" indent="-320040" eaLnBrk="1" fontAlgn="auto" hangingPunct="1">
              <a:spcAft>
                <a:spcPts val="0"/>
              </a:spcAft>
              <a:buClr>
                <a:schemeClr val="accent6">
                  <a:lumMod val="75000"/>
                </a:schemeClr>
              </a:buClr>
              <a:defRPr/>
            </a:pPr>
            <a:r>
              <a:rPr lang="en-US" altLang="ru-RU" sz="4000" smtClean="0"/>
              <a:t/>
            </a:r>
            <a:br>
              <a:rPr lang="en-US" altLang="ru-RU" sz="4000" smtClean="0"/>
            </a:br>
            <a:r>
              <a:rPr lang="en-US" altLang="ru-RU" sz="4000" smtClean="0"/>
              <a:t/>
            </a:r>
            <a:br>
              <a:rPr lang="en-US" altLang="ru-RU" sz="4000" smtClean="0"/>
            </a:br>
            <a:endParaRPr lang="ru-RU" altLang="ru-RU" sz="4000" smtClean="0"/>
          </a:p>
        </p:txBody>
      </p:sp>
      <p:sp>
        <p:nvSpPr>
          <p:cNvPr id="9224" name="Text Box 8"/>
          <p:cNvSpPr txBox="1">
            <a:spLocks noChangeArrowheads="1"/>
          </p:cNvSpPr>
          <p:nvPr/>
        </p:nvSpPr>
        <p:spPr bwMode="auto">
          <a:xfrm>
            <a:off x="395536" y="908720"/>
            <a:ext cx="8353425" cy="5201424"/>
          </a:xfrm>
          <a:prstGeom prst="rect">
            <a:avLst/>
          </a:prstGeom>
          <a:noFill/>
          <a:ln w="9525">
            <a:noFill/>
            <a:miter lim="800000"/>
            <a:headEnd/>
            <a:tailEnd/>
          </a:ln>
        </p:spPr>
        <p:txBody>
          <a:bodyPr wrap="square">
            <a:spAutoFit/>
          </a:bodyPr>
          <a:lstStyle/>
          <a:p>
            <a:pPr algn="ctr" eaLnBrk="0" hangingPunct="0"/>
            <a:r>
              <a:rPr lang="kk-KZ" sz="2800" dirty="0" smtClean="0">
                <a:latin typeface="Times New Roman" pitchFamily="18" charset="0"/>
                <a:cs typeface="Times New Roman" pitchFamily="18" charset="0"/>
              </a:rPr>
              <a:t>ХІХ ғасырдың </a:t>
            </a:r>
            <a:r>
              <a:rPr lang="en-US" sz="2800" dirty="0" smtClean="0">
                <a:latin typeface="Times New Roman" pitchFamily="18" charset="0"/>
                <a:cs typeface="Times New Roman" pitchFamily="18" charset="0"/>
              </a:rPr>
              <a:t>2</a:t>
            </a:r>
            <a:r>
              <a:rPr lang="kk-KZ" sz="2800" dirty="0" smtClean="0">
                <a:latin typeface="Times New Roman" pitchFamily="18" charset="0"/>
                <a:cs typeface="Times New Roman" pitchFamily="18" charset="0"/>
              </a:rPr>
              <a:t>-жартысынан бастап қазақ әдеби тілі дамуының жаңа дәуірі басталды.</a:t>
            </a:r>
            <a:r>
              <a:rPr lang="en-US" sz="2800" dirty="0" smtClean="0">
                <a:latin typeface="Times New Roman" pitchFamily="18" charset="0"/>
                <a:cs typeface="Times New Roman" pitchFamily="18" charset="0"/>
              </a:rPr>
              <a:t>1921</a:t>
            </a:r>
            <a:r>
              <a:rPr lang="kk-KZ" sz="2800" dirty="0" smtClean="0">
                <a:latin typeface="Times New Roman" pitchFamily="18" charset="0"/>
                <a:cs typeface="Times New Roman" pitchFamily="18" charset="0"/>
              </a:rPr>
              <a:t>жылы қазақ тілінде іс жүргізу міндеттелген.Жаппай елдегі ашаршылық, қуғын-сүргін, тың игеру жылдары іс жүргізудің дамуына кері әсерін тигізді.</a:t>
            </a:r>
            <a:r>
              <a:rPr lang="ru-RU" sz="2800" dirty="0" smtClean="0">
                <a:latin typeface="Times New Roman" pitchFamily="18" charset="0"/>
                <a:cs typeface="Times New Roman" pitchFamily="18" charset="0"/>
              </a:rPr>
              <a:t>1957</a:t>
            </a:r>
            <a:r>
              <a:rPr lang="kk-KZ" sz="2800" dirty="0" smtClean="0">
                <a:latin typeface="Times New Roman" pitchFamily="18" charset="0"/>
                <a:cs typeface="Times New Roman" pitchFamily="18" charset="0"/>
              </a:rPr>
              <a:t> жылы Республика Министрлер Кеңесі қазақ тілінде іс жүргізу жөніндегі тағы да шешім қабылдаған екен. Жетпісінші, сексенінші жылдары бұл іс саябырсып қалады. Бүгінгі күні бұл іс қайта жанданып, бұрынғыдан да кең көлемде, кең құлашпен жүріп жатқаны айқын аңғарылады</a:t>
            </a:r>
            <a:r>
              <a:rPr lang="kk-KZ"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lgn="ctr" eaLnBrk="0" hangingPunct="0"/>
            <a:endParaRPr lang="ru-RU" altLang="ru-RU" sz="2400" b="1" i="1" dirty="0">
              <a:solidFill>
                <a:srgbClr val="FFFF00"/>
              </a:solidFill>
              <a:latin typeface="Times New Roman" pitchFamily="18" charset="0"/>
              <a:cs typeface="Times New Roman" pitchFamily="18" charset="0"/>
            </a:endParaRPr>
          </a:p>
        </p:txBody>
      </p:sp>
      <p:sp>
        <p:nvSpPr>
          <p:cNvPr id="13316" name="AutoShape 12" descr="backgrounds_00038">
            <a:hlinkClick r:id="rId4" action="ppaction://hlinksldjump"/>
          </p:cNvPr>
          <p:cNvSpPr>
            <a:spLocks noChangeArrowheads="1"/>
          </p:cNvSpPr>
          <p:nvPr/>
        </p:nvSpPr>
        <p:spPr bwMode="auto">
          <a:xfrm>
            <a:off x="8172450" y="6021388"/>
            <a:ext cx="576263" cy="503237"/>
          </a:xfrm>
          <a:prstGeom prst="star16">
            <a:avLst>
              <a:gd name="adj" fmla="val 37500"/>
            </a:avLst>
          </a:prstGeom>
          <a:blipFill dpi="0" rotWithShape="1">
            <a:blip r:embed="rId5" cstate="print"/>
            <a:srcRect/>
            <a:stretch>
              <a:fillRect/>
            </a:stretch>
          </a:blipFill>
          <a:ln w="9525">
            <a:solidFill>
              <a:schemeClr val="tx1"/>
            </a:solidFill>
            <a:miter lim="800000"/>
            <a:headEnd/>
            <a:tailEnd/>
          </a:ln>
        </p:spPr>
        <p:txBody>
          <a:bodyPr wrap="none" anchor="ctr"/>
          <a:lstStyle/>
          <a:p>
            <a:endParaRPr lang="ru-RU" altLang="ru-RU">
              <a:solidFill>
                <a:srgbClr val="000000"/>
              </a:solidFill>
            </a:endParaRPr>
          </a:p>
        </p:txBody>
      </p:sp>
      <p:sp>
        <p:nvSpPr>
          <p:cNvPr id="13317" name="WordArt 6"/>
          <p:cNvSpPr>
            <a:spLocks noChangeArrowheads="1" noChangeShapeType="1" noTextEdit="1"/>
          </p:cNvSpPr>
          <p:nvPr/>
        </p:nvSpPr>
        <p:spPr bwMode="auto">
          <a:xfrm>
            <a:off x="2073275" y="333375"/>
            <a:ext cx="5329238" cy="576263"/>
          </a:xfrm>
          <a:prstGeom prst="rect">
            <a:avLst/>
          </a:prstGeom>
        </p:spPr>
        <p:txBody>
          <a:bodyPr wrap="none" fromWordArt="1">
            <a:prstTxWarp prst="textPlain">
              <a:avLst>
                <a:gd name="adj" fmla="val 50000"/>
              </a:avLst>
            </a:prstTxWarp>
          </a:bodyPr>
          <a:lstStyle/>
          <a:p>
            <a:pPr algn="ctr"/>
            <a:endParaRPr lang="ru-RU" sz="1100" kern="10" dirty="0">
              <a:ln w="9525">
                <a:noFill/>
                <a:round/>
                <a:headEnd/>
                <a:tailEnd/>
              </a:ln>
              <a:solidFill>
                <a:srgbClr val="FF0000"/>
              </a:solidFill>
              <a:effectLst>
                <a:outerShdw dist="38100" dir="2700000" algn="tl" rotWithShape="0">
                  <a:srgbClr val="000000">
                    <a:alpha val="43137"/>
                  </a:srgbClr>
                </a:outerShdw>
              </a:effectLst>
              <a:latin typeface="KZ Times New Roman"/>
            </a:endParaRPr>
          </a:p>
        </p:txBody>
      </p:sp>
    </p:spTree>
  </p:cSld>
  <p:clrMapOvr>
    <a:masterClrMapping/>
  </p:clrMapOvr>
  <p:transition>
    <p:cover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strVal val="#ppt_w*2.5"/>
                                          </p:val>
                                        </p:tav>
                                        <p:tav tm="100000">
                                          <p:val>
                                            <p:strVal val="#ppt_w"/>
                                          </p:val>
                                        </p:tav>
                                      </p:tavLst>
                                    </p:anim>
                                    <p:anim calcmode="lin" valueType="num">
                                      <p:cBhvr>
                                        <p:cTn id="8" dur="2000" fill="hold"/>
                                        <p:tgtEl>
                                          <p:spTgt spid="9218"/>
                                        </p:tgtEl>
                                        <p:attrNameLst>
                                          <p:attrName>ppt_h</p:attrName>
                                        </p:attrNameLst>
                                      </p:cBhvr>
                                      <p:tavLst>
                                        <p:tav tm="0">
                                          <p:val>
                                            <p:strVal val="#ppt_h"/>
                                          </p:val>
                                        </p:tav>
                                        <p:tav tm="100000">
                                          <p:val>
                                            <p:strVal val="#ppt_h"/>
                                          </p:val>
                                        </p:tav>
                                      </p:tavLst>
                                    </p:anim>
                                    <p:anim calcmode="lin" valueType="num">
                                      <p:cBhvr>
                                        <p:cTn id="9" dur="2000" fill="hold"/>
                                        <p:tgtEl>
                                          <p:spTgt spid="92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2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2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p:stCondLst>
                                    <p:cond delay="0"/>
                                  </p:stCondLst>
                                  <p:childTnLst>
                                    <p:set>
                                      <p:cBhvr>
                                        <p:cTn id="15" dur="1" fill="hold">
                                          <p:stCondLst>
                                            <p:cond delay="0"/>
                                          </p:stCondLst>
                                        </p:cTn>
                                        <p:tgtEl>
                                          <p:spTgt spid="9224">
                                            <p:txEl>
                                              <p:pRg st="0" end="0"/>
                                            </p:txEl>
                                          </p:spTgt>
                                        </p:tgtEl>
                                        <p:attrNameLst>
                                          <p:attrName>style.visibility</p:attrName>
                                        </p:attrNameLst>
                                      </p:cBhvr>
                                      <p:to>
                                        <p:strVal val="visible"/>
                                      </p:to>
                                    </p:set>
                                    <p:animEffect transition="in" filter="wheel(4)">
                                      <p:cBhvr>
                                        <p:cTn id="16"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3289" y="4372168"/>
            <a:ext cx="6512511" cy="1143000"/>
          </a:xfrm>
        </p:spPr>
        <p:txBody>
          <a:bodyPr/>
          <a:lstStyle/>
          <a:p>
            <a:pPr marL="320040" indent="-320040" eaLnBrk="1" fontAlgn="auto" hangingPunct="1">
              <a:spcAft>
                <a:spcPts val="0"/>
              </a:spcAft>
              <a:buClr>
                <a:schemeClr val="accent6">
                  <a:lumMod val="75000"/>
                </a:schemeClr>
              </a:buClr>
              <a:defRPr/>
            </a:pPr>
            <a:r>
              <a:rPr lang="en-US" altLang="ru-RU" sz="4000" smtClean="0"/>
              <a:t/>
            </a:r>
            <a:br>
              <a:rPr lang="en-US" altLang="ru-RU" sz="4000" smtClean="0"/>
            </a:br>
            <a:r>
              <a:rPr lang="en-US" altLang="ru-RU" sz="4000" smtClean="0"/>
              <a:t/>
            </a:r>
            <a:br>
              <a:rPr lang="en-US" altLang="ru-RU" sz="4000" smtClean="0"/>
            </a:br>
            <a:endParaRPr lang="ru-RU" altLang="ru-RU" sz="4000" smtClean="0"/>
          </a:p>
        </p:txBody>
      </p:sp>
      <p:sp>
        <p:nvSpPr>
          <p:cNvPr id="29699" name="Rectangle 3"/>
          <p:cNvSpPr>
            <a:spLocks noGrp="1" noChangeArrowheads="1"/>
          </p:cNvSpPr>
          <p:nvPr>
            <p:ph sz="quarter" idx="13"/>
          </p:nvPr>
        </p:nvSpPr>
        <p:spPr>
          <a:xfrm>
            <a:off x="-304800" y="2349500"/>
            <a:ext cx="9444038" cy="2160588"/>
          </a:xfrm>
        </p:spPr>
        <p:txBody>
          <a:bodyPr rtlCol="0">
            <a:normAutofit/>
          </a:bodyPr>
          <a:lstStyle/>
          <a:p>
            <a:pPr indent="-182880" algn="ctr" eaLnBrk="1" fontAlgn="auto" hangingPunct="1">
              <a:lnSpc>
                <a:spcPct val="90000"/>
              </a:lnSpc>
              <a:buClr>
                <a:schemeClr val="accent6">
                  <a:lumMod val="75000"/>
                </a:schemeClr>
              </a:buClr>
              <a:buFontTx/>
              <a:buNone/>
              <a:defRPr/>
            </a:pPr>
            <a:r>
              <a:rPr lang="en-US" altLang="ru-RU" sz="4800" b="1" i="1" dirty="0" smtClean="0">
                <a:solidFill>
                  <a:schemeClr val="tx1">
                    <a:lumMod val="75000"/>
                    <a:lumOff val="25000"/>
                  </a:schemeClr>
                </a:solidFill>
              </a:rPr>
              <a:t>	</a:t>
            </a:r>
            <a:r>
              <a:rPr lang="ru-RU" altLang="ru-RU" sz="5400" b="1" dirty="0" smtClean="0">
                <a:solidFill>
                  <a:srgbClr val="FF0000"/>
                </a:solidFill>
                <a:effectLst>
                  <a:outerShdw blurRad="38100" dist="38100" dir="2700000" algn="tl">
                    <a:srgbClr val="C0C0C0"/>
                  </a:outerShdw>
                </a:effectLst>
                <a:latin typeface="KZ Decor" pitchFamily="34" charset="0"/>
              </a:rPr>
              <a:t>2. </a:t>
            </a:r>
            <a:r>
              <a:rPr lang="ru-RU" altLang="ru-RU" sz="5400" b="1" dirty="0" err="1" smtClean="0">
                <a:solidFill>
                  <a:srgbClr val="FF0000"/>
                </a:solidFill>
                <a:effectLst>
                  <a:outerShdw blurRad="38100" dist="38100" dir="2700000" algn="tl">
                    <a:srgbClr val="C0C0C0"/>
                  </a:outerShdw>
                </a:effectLst>
                <a:latin typeface="KZ Decor" pitchFamily="34" charset="0"/>
              </a:rPr>
              <a:t>Сырлы</a:t>
            </a:r>
            <a:r>
              <a:rPr lang="ru-RU" altLang="ru-RU" sz="5400" b="1" dirty="0" smtClean="0">
                <a:solidFill>
                  <a:srgbClr val="FF0000"/>
                </a:solidFill>
                <a:effectLst>
                  <a:outerShdw blurRad="38100" dist="38100" dir="2700000" algn="tl">
                    <a:srgbClr val="C0C0C0"/>
                  </a:outerShdw>
                </a:effectLst>
                <a:latin typeface="KZ Decor" pitchFamily="34" charset="0"/>
              </a:rPr>
              <a:t> </a:t>
            </a:r>
            <a:r>
              <a:rPr lang="ru-RU" altLang="ru-RU" sz="5400" b="1" dirty="0" err="1" smtClean="0">
                <a:solidFill>
                  <a:srgbClr val="FF0000"/>
                </a:solidFill>
                <a:effectLst>
                  <a:outerShdw blurRad="38100" dist="38100" dir="2700000" algn="tl">
                    <a:srgbClr val="C0C0C0"/>
                  </a:outerShdw>
                </a:effectLst>
                <a:latin typeface="KZ Decor" pitchFamily="34" charset="0"/>
              </a:rPr>
              <a:t>сауалдар</a:t>
            </a:r>
            <a:endParaRPr lang="ru-RU" altLang="ru-RU" sz="5400" b="1" dirty="0" smtClean="0">
              <a:solidFill>
                <a:srgbClr val="FF0000"/>
              </a:solidFill>
              <a:effectLst>
                <a:outerShdw blurRad="38100" dist="38100" dir="2700000" algn="tl">
                  <a:srgbClr val="C0C0C0"/>
                </a:outerShdw>
              </a:effectLst>
              <a:latin typeface="KZ Decor" pitchFamily="34" charset="0"/>
            </a:endParaRPr>
          </a:p>
          <a:p>
            <a:pPr indent="-182880" eaLnBrk="1" fontAlgn="auto" hangingPunct="1">
              <a:lnSpc>
                <a:spcPct val="90000"/>
              </a:lnSpc>
              <a:buClr>
                <a:schemeClr val="accent6">
                  <a:lumMod val="75000"/>
                </a:schemeClr>
              </a:buClr>
              <a:buFontTx/>
              <a:buNone/>
              <a:defRPr/>
            </a:pPr>
            <a:endParaRPr lang="kk-KZ" altLang="ru-RU" i="1" dirty="0" smtClean="0">
              <a:solidFill>
                <a:schemeClr val="tx1">
                  <a:lumMod val="75000"/>
                  <a:lumOff val="25000"/>
                </a:schemeClr>
              </a:solidFill>
            </a:endParaRPr>
          </a:p>
          <a:p>
            <a:pPr indent="-182880" eaLnBrk="1" fontAlgn="auto" hangingPunct="1">
              <a:lnSpc>
                <a:spcPct val="90000"/>
              </a:lnSpc>
              <a:buClr>
                <a:schemeClr val="accent6">
                  <a:lumMod val="75000"/>
                </a:schemeClr>
              </a:buClr>
              <a:buFontTx/>
              <a:buNone/>
              <a:defRPr/>
            </a:pPr>
            <a:r>
              <a:rPr lang="kk-KZ" altLang="ru-RU" i="1" dirty="0" smtClean="0">
                <a:solidFill>
                  <a:schemeClr val="tx1">
                    <a:lumMod val="75000"/>
                    <a:lumOff val="25000"/>
                  </a:schemeClr>
                </a:solidFill>
              </a:rPr>
              <a:t>   </a:t>
            </a:r>
          </a:p>
        </p:txBody>
      </p:sp>
      <p:pic>
        <p:nvPicPr>
          <p:cNvPr id="12292" name="Picture 4" descr="Рисунок14"/>
          <p:cNvPicPr>
            <a:picLocks noChangeAspect="1" noChangeArrowheads="1" noCrop="1"/>
          </p:cNvPicPr>
          <p:nvPr/>
        </p:nvPicPr>
        <p:blipFill>
          <a:blip r:embed="rId4" cstate="print"/>
          <a:srcRect/>
          <a:stretch>
            <a:fillRect/>
          </a:stretch>
        </p:blipFill>
        <p:spPr bwMode="auto">
          <a:xfrm>
            <a:off x="6343650" y="4149725"/>
            <a:ext cx="1692275" cy="1773238"/>
          </a:xfrm>
          <a:prstGeom prst="rect">
            <a:avLst/>
          </a:prstGeom>
          <a:noFill/>
          <a:ln w="9525">
            <a:noFill/>
            <a:miter lim="800000"/>
            <a:headEnd/>
            <a:tailEnd/>
          </a:ln>
        </p:spPr>
      </p:pic>
      <p:sp>
        <p:nvSpPr>
          <p:cNvPr id="2" name="Стрелка вправо 1">
            <a:hlinkClick r:id="rId5" action="ppaction://hlinksldjump"/>
          </p:cNvPr>
          <p:cNvSpPr/>
          <p:nvPr/>
        </p:nvSpPr>
        <p:spPr>
          <a:xfrm>
            <a:off x="8172450" y="6308725"/>
            <a:ext cx="576263" cy="288925"/>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ru-RU" altLang="ru-RU">
              <a:solidFill>
                <a:srgbClr val="FFFFFF"/>
              </a:solidFill>
            </a:endParaRPr>
          </a:p>
        </p:txBody>
      </p:sp>
      <p:pic>
        <p:nvPicPr>
          <p:cNvPr id="6" name="Рисунок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146" y="0"/>
            <a:ext cx="9124853"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800" decel="100000"/>
                                        <p:tgtEl>
                                          <p:spTgt spid="29698"/>
                                        </p:tgtEl>
                                      </p:cBhvr>
                                    </p:animEffect>
                                    <p:anim calcmode="lin" valueType="num">
                                      <p:cBhvr>
                                        <p:cTn id="8" dur="800" decel="100000" fill="hold"/>
                                        <p:tgtEl>
                                          <p:spTgt spid="29698"/>
                                        </p:tgtEl>
                                        <p:attrNameLst>
                                          <p:attrName>style.rotation</p:attrName>
                                        </p:attrNameLst>
                                      </p:cBhvr>
                                      <p:tavLst>
                                        <p:tav tm="0">
                                          <p:val>
                                            <p:fltVal val="-90"/>
                                          </p:val>
                                        </p:tav>
                                        <p:tav tm="100000">
                                          <p:val>
                                            <p:fltVal val="0"/>
                                          </p:val>
                                        </p:tav>
                                      </p:tavLst>
                                    </p:anim>
                                    <p:anim calcmode="lin" valueType="num">
                                      <p:cBhvr>
                                        <p:cTn id="9" dur="800" decel="100000" fill="hold"/>
                                        <p:tgtEl>
                                          <p:spTgt spid="29698"/>
                                        </p:tgtEl>
                                        <p:attrNameLst>
                                          <p:attrName>ppt_x</p:attrName>
                                        </p:attrNameLst>
                                      </p:cBhvr>
                                      <p:tavLst>
                                        <p:tav tm="0">
                                          <p:val>
                                            <p:strVal val="#ppt_x+0.4"/>
                                          </p:val>
                                        </p:tav>
                                        <p:tav tm="100000">
                                          <p:val>
                                            <p:strVal val="#ppt_x-0.05"/>
                                          </p:val>
                                        </p:tav>
                                      </p:tavLst>
                                    </p:anim>
                                    <p:anim calcmode="lin" valueType="num">
                                      <p:cBhvr>
                                        <p:cTn id="10" dur="800" decel="100000" fill="hold"/>
                                        <p:tgtEl>
                                          <p:spTgt spid="29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800" decel="100000"/>
                                        <p:tgtEl>
                                          <p:spTgt spid="29699">
                                            <p:txEl>
                                              <p:pRg st="0" end="0"/>
                                            </p:txEl>
                                          </p:spTgt>
                                        </p:tgtEl>
                                      </p:cBhvr>
                                    </p:animEffect>
                                    <p:anim calcmode="lin" valueType="num">
                                      <p:cBhvr>
                                        <p:cTn id="16" dur="800" decel="100000" fill="hold"/>
                                        <p:tgtEl>
                                          <p:spTgt spid="29699">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29699">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29699">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9699">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9699">
                                            <p:txEl>
                                              <p:pRg st="0" end="0"/>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Effect transition="in" filter="fade">
                                      <p:cBhvr>
                                        <p:cTn id="23" dur="800" decel="100000"/>
                                        <p:tgtEl>
                                          <p:spTgt spid="29699">
                                            <p:txEl>
                                              <p:pRg st="2" end="2"/>
                                            </p:txEl>
                                          </p:spTgt>
                                        </p:tgtEl>
                                      </p:cBhvr>
                                    </p:animEffect>
                                    <p:anim calcmode="lin" valueType="num">
                                      <p:cBhvr>
                                        <p:cTn id="24" dur="800" decel="100000" fill="hold"/>
                                        <p:tgtEl>
                                          <p:spTgt spid="29699">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9699">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9699">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9699">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9699">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333375"/>
            <a:ext cx="8229600" cy="503238"/>
          </a:xfrm>
        </p:spPr>
        <p:txBody>
          <a:bodyPr/>
          <a:lstStyle/>
          <a:p>
            <a:pPr eaLnBrk="1" hangingPunct="1"/>
            <a:r>
              <a:rPr lang="en-US" altLang="ru-RU" sz="4000" dirty="0" smtClean="0"/>
              <a:t/>
            </a:r>
            <a:br>
              <a:rPr lang="en-US" altLang="ru-RU" sz="4000" dirty="0" smtClean="0"/>
            </a:br>
            <a:r>
              <a:rPr lang="en-US" altLang="ru-RU" sz="4000" dirty="0" smtClean="0"/>
              <a:t/>
            </a:r>
            <a:br>
              <a:rPr lang="en-US" altLang="ru-RU" sz="4000" dirty="0" smtClean="0"/>
            </a:br>
            <a:endParaRPr lang="ru-RU" altLang="ru-RU" sz="4000" dirty="0" smtClean="0"/>
          </a:p>
        </p:txBody>
      </p:sp>
      <p:sp>
        <p:nvSpPr>
          <p:cNvPr id="9224" name="Text Box 8"/>
          <p:cNvSpPr txBox="1">
            <a:spLocks noChangeArrowheads="1"/>
          </p:cNvSpPr>
          <p:nvPr/>
        </p:nvSpPr>
        <p:spPr bwMode="auto">
          <a:xfrm>
            <a:off x="466725" y="1104900"/>
            <a:ext cx="8353425" cy="584775"/>
          </a:xfrm>
          <a:prstGeom prst="rect">
            <a:avLst/>
          </a:prstGeom>
          <a:noFill/>
          <a:ln w="9525">
            <a:noFill/>
            <a:miter lim="800000"/>
            <a:headEnd/>
            <a:tailEnd/>
          </a:ln>
        </p:spPr>
        <p:txBody>
          <a:bodyPr>
            <a:spAutoFit/>
          </a:bodyPr>
          <a:lstStyle/>
          <a:p>
            <a:pPr eaLnBrk="0" hangingPunct="0"/>
            <a:endParaRPr lang="ru-RU" altLang="ru-RU" sz="3200" dirty="0">
              <a:latin typeface="Times New Roman" pitchFamily="18" charset="0"/>
              <a:cs typeface="Times New Roman" pitchFamily="18" charset="0"/>
            </a:endParaRPr>
          </a:p>
        </p:txBody>
      </p:sp>
      <p:sp>
        <p:nvSpPr>
          <p:cNvPr id="14340" name="AutoShape 12" descr="backgrounds_00038">
            <a:hlinkClick r:id="rId4" action="ppaction://hlinksldjump"/>
          </p:cNvPr>
          <p:cNvSpPr>
            <a:spLocks noChangeArrowheads="1"/>
          </p:cNvSpPr>
          <p:nvPr/>
        </p:nvSpPr>
        <p:spPr bwMode="auto">
          <a:xfrm>
            <a:off x="8172450" y="6021388"/>
            <a:ext cx="576263" cy="503237"/>
          </a:xfrm>
          <a:prstGeom prst="star16">
            <a:avLst>
              <a:gd name="adj" fmla="val 37500"/>
            </a:avLst>
          </a:prstGeom>
          <a:blipFill dpi="0" rotWithShape="1">
            <a:blip r:embed="rId5" cstate="print"/>
            <a:srcRect/>
            <a:stretch>
              <a:fillRect/>
            </a:stretch>
          </a:blipFill>
          <a:ln w="9525">
            <a:solidFill>
              <a:schemeClr val="tx1"/>
            </a:solidFill>
            <a:miter lim="800000"/>
            <a:headEnd/>
            <a:tailEnd/>
          </a:ln>
        </p:spPr>
        <p:txBody>
          <a:bodyPr wrap="none" anchor="ctr"/>
          <a:lstStyle/>
          <a:p>
            <a:endParaRPr lang="ru-RU" altLang="ru-RU">
              <a:solidFill>
                <a:srgbClr val="000000"/>
              </a:solidFill>
            </a:endParaRPr>
          </a:p>
        </p:txBody>
      </p:sp>
      <p:sp>
        <p:nvSpPr>
          <p:cNvPr id="7" name="Прямоугольник 6"/>
          <p:cNvSpPr/>
          <p:nvPr/>
        </p:nvSpPr>
        <p:spPr>
          <a:xfrm>
            <a:off x="467544" y="1340768"/>
            <a:ext cx="7848872" cy="4524315"/>
          </a:xfrm>
          <a:prstGeom prst="rect">
            <a:avLst/>
          </a:prstGeom>
        </p:spPr>
        <p:txBody>
          <a:bodyPr wrap="square">
            <a:spAutoFit/>
          </a:bodyPr>
          <a:lstStyle/>
          <a:p>
            <a:pPr algn="ctr"/>
            <a:r>
              <a:rPr lang="kk-KZ" sz="3200" dirty="0" smtClean="0">
                <a:latin typeface="Times New Roman" pitchFamily="18" charset="0"/>
                <a:cs typeface="Times New Roman" pitchFamily="18" charset="0"/>
              </a:rPr>
              <a:t>Қазақ іс қағаздар тілі негізгі көздерінің бірі-жиырмасыншы ғасырларда жазылған іс қағаздары. Бұл кезеңде жазылған құжаттар стилінде бірізділік жоқ. Құжаттардың кейбірі лексикалық та грамматикалық та ерекшеліктері жағынан қазақ тіліне жақын түсінікті болып келсе, кейбірінде қолданылған сөздер де қазақ тілінен алшақ екендігін көруге болады. </a:t>
            </a:r>
            <a:endParaRPr lang="ru-RU" sz="3200" dirty="0">
              <a:latin typeface="Times New Roman" pitchFamily="18" charset="0"/>
              <a:cs typeface="Times New Roman" pitchFamily="18" charset="0"/>
            </a:endParaRPr>
          </a:p>
        </p:txBody>
      </p:sp>
    </p:spTree>
  </p:cSld>
  <p:clrMapOvr>
    <a:masterClrMapping/>
  </p:clrMapOvr>
  <p:transition>
    <p:cover di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strVal val="#ppt_w*2.5"/>
                                          </p:val>
                                        </p:tav>
                                        <p:tav tm="100000">
                                          <p:val>
                                            <p:strVal val="#ppt_w"/>
                                          </p:val>
                                        </p:tav>
                                      </p:tavLst>
                                    </p:anim>
                                    <p:anim calcmode="lin" valueType="num">
                                      <p:cBhvr>
                                        <p:cTn id="8" dur="2000" fill="hold"/>
                                        <p:tgtEl>
                                          <p:spTgt spid="9218"/>
                                        </p:tgtEl>
                                        <p:attrNameLst>
                                          <p:attrName>ppt_h</p:attrName>
                                        </p:attrNameLst>
                                      </p:cBhvr>
                                      <p:tavLst>
                                        <p:tav tm="0">
                                          <p:val>
                                            <p:strVal val="#ppt_h"/>
                                          </p:val>
                                        </p:tav>
                                        <p:tav tm="100000">
                                          <p:val>
                                            <p:strVal val="#ppt_h"/>
                                          </p:val>
                                        </p:tav>
                                      </p:tavLst>
                                    </p:anim>
                                    <p:anim calcmode="lin" valueType="num">
                                      <p:cBhvr>
                                        <p:cTn id="9" dur="2000" fill="hold"/>
                                        <p:tgtEl>
                                          <p:spTgt spid="92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2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2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nodeType="clickEffect" nodePh="1">
                                  <p:stCondLst>
                                    <p:cond delay="0"/>
                                  </p:stCondLst>
                                  <p:endCondLst>
                                    <p:cond evt="begin" delay="0">
                                      <p:tn val="14"/>
                                    </p:cond>
                                  </p:endCondLst>
                                  <p:childTnLst>
                                    <p:set>
                                      <p:cBhvr>
                                        <p:cTn id="15" dur="1" fill="hold">
                                          <p:stCondLst>
                                            <p:cond delay="0"/>
                                          </p:stCondLst>
                                        </p:cTn>
                                        <p:tgtEl>
                                          <p:spTgt spid="9224">
                                            <p:txEl>
                                              <p:pRg st="0" end="0"/>
                                            </p:txEl>
                                          </p:spTgt>
                                        </p:tgtEl>
                                        <p:attrNameLst>
                                          <p:attrName>style.visibility</p:attrName>
                                        </p:attrNameLst>
                                      </p:cBhvr>
                                      <p:to>
                                        <p:strVal val="visible"/>
                                      </p:to>
                                    </p:set>
                                    <p:animEffect transition="in" filter="wheel(4)">
                                      <p:cBhvr>
                                        <p:cTn id="16" dur="2000"/>
                                        <p:tgtEl>
                                          <p:spTgt spid="92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4294967295"/>
          </p:nvPr>
        </p:nvSpPr>
        <p:spPr>
          <a:xfrm>
            <a:off x="457200" y="1935480"/>
            <a:ext cx="8229600" cy="4389120"/>
          </a:xfrm>
          <a:prstGeom prst="rect">
            <a:avLst/>
          </a:prstGeom>
        </p:spPr>
        <p:txBody>
          <a:bodyPr/>
          <a:lstStyle/>
          <a:p>
            <a:endParaRPr lang="ru-RU"/>
          </a:p>
        </p:txBody>
      </p:sp>
      <p:pic>
        <p:nvPicPr>
          <p:cNvPr id="4" name="Picture 2" descr="Тренинговая компания Бизнес Партнер - корпоративные бизнес тренинги для руководителей и персонала &quot; развитие коммуникативных нав"/>
          <p:cNvPicPr>
            <a:picLocks noChangeAspect="1" noChangeArrowheads="1"/>
          </p:cNvPicPr>
          <p:nvPr/>
        </p:nvPicPr>
        <p:blipFill>
          <a:blip r:embed="rId2" cstate="print"/>
          <a:srcRect/>
          <a:stretch>
            <a:fillRect/>
          </a:stretch>
        </p:blipFill>
        <p:spPr bwMode="auto">
          <a:xfrm>
            <a:off x="0" y="0"/>
            <a:ext cx="9144000" cy="664371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3" name="WordArt 4"/>
          <p:cNvSpPr>
            <a:spLocks noChangeArrowheads="1" noChangeShapeType="1" noTextEdit="1"/>
          </p:cNvSpPr>
          <p:nvPr/>
        </p:nvSpPr>
        <p:spPr bwMode="auto">
          <a:xfrm>
            <a:off x="890588" y="1941513"/>
            <a:ext cx="7705725" cy="1655762"/>
          </a:xfrm>
          <a:prstGeom prst="rect">
            <a:avLst/>
          </a:prstGeom>
        </p:spPr>
        <p:txBody>
          <a:bodyPr wrap="none" fromWordArt="1">
            <a:prstTxWarp prst="textPlain">
              <a:avLst>
                <a:gd name="adj" fmla="val 49653"/>
              </a:avLst>
            </a:prstTxWarp>
          </a:bodyPr>
          <a:lstStyle/>
          <a:p>
            <a:pPr algn="ctr"/>
            <a:endParaRPr lang="ru-RU" sz="3600" b="1" kern="10" dirty="0">
              <a:ln w="9525">
                <a:noFill/>
                <a:round/>
                <a:headEnd/>
                <a:tailEnd/>
              </a:ln>
              <a:solidFill>
                <a:srgbClr val="0000FF"/>
              </a:solidFill>
              <a:effectLst>
                <a:outerShdw dist="45791" dir="2021404" algn="ctr" rotWithShape="0">
                  <a:srgbClr val="B2B2B2">
                    <a:alpha val="79999"/>
                  </a:srgbClr>
                </a:outerShdw>
              </a:effectLst>
              <a:latin typeface="KZ Decor"/>
            </a:endParaRPr>
          </a:p>
        </p:txBody>
      </p:sp>
      <p:sp>
        <p:nvSpPr>
          <p:cNvPr id="25604" name="AutoShape 7" descr="backgrounds_00013">
            <a:hlinkClick r:id="rId4" action="ppaction://hlinksldjump"/>
          </p:cNvPr>
          <p:cNvSpPr>
            <a:spLocks noChangeArrowheads="1"/>
          </p:cNvSpPr>
          <p:nvPr/>
        </p:nvSpPr>
        <p:spPr bwMode="auto">
          <a:xfrm>
            <a:off x="8172450" y="5949950"/>
            <a:ext cx="576263" cy="503238"/>
          </a:xfrm>
          <a:prstGeom prst="star16">
            <a:avLst>
              <a:gd name="adj" fmla="val 37500"/>
            </a:avLst>
          </a:prstGeom>
          <a:blipFill dpi="0" rotWithShape="1">
            <a:blip r:embed="rId5" cstate="print"/>
            <a:srcRect/>
            <a:stretch>
              <a:fillRect/>
            </a:stretch>
          </a:blipFill>
          <a:ln w="9525">
            <a:solidFill>
              <a:schemeClr val="tx1"/>
            </a:solidFill>
            <a:miter lim="800000"/>
            <a:headEnd/>
            <a:tailEnd/>
          </a:ln>
        </p:spPr>
        <p:txBody>
          <a:bodyPr wrap="none" anchor="ctr"/>
          <a:lstStyle/>
          <a:p>
            <a:endParaRPr lang="ru-RU" altLang="ru-RU">
              <a:solidFill>
                <a:srgbClr val="000000"/>
              </a:solidFill>
            </a:endParaRPr>
          </a:p>
        </p:txBody>
      </p:sp>
      <p:sp>
        <p:nvSpPr>
          <p:cNvPr id="6" name="Прямоугольник 5"/>
          <p:cNvSpPr/>
          <p:nvPr/>
        </p:nvSpPr>
        <p:spPr>
          <a:xfrm>
            <a:off x="1043608" y="1124744"/>
            <a:ext cx="6696744" cy="45243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kk-KZ" sz="3200" i="1" dirty="0" smtClean="0">
                <a:solidFill>
                  <a:schemeClr val="tx2">
                    <a:lumMod val="50000"/>
                  </a:schemeClr>
                </a:solidFill>
                <a:latin typeface="Times New Roman" pitchFamily="18" charset="0"/>
                <a:cs typeface="Times New Roman" pitchFamily="18" charset="0"/>
              </a:rPr>
              <a:t>Құжаттарда қазақ тілінің өзіне тән фактілерімен қатар басқа түркі тілдері, әсіресе татар тілінің фактілері араласа қолданылып отырады.Аталған кезеңде іс қағаздар атауларының нормалана қоймағандығын,тіркесі типтерінің де тұрақталмағандығын байқауға болады.</a:t>
            </a:r>
            <a:endParaRPr lang="ru-RU" sz="3200" i="1" dirty="0">
              <a:solidFill>
                <a:schemeClr val="tx2">
                  <a:lumMod val="50000"/>
                </a:schemeClr>
              </a:solidFill>
              <a:latin typeface="Times New Roman" pitchFamily="18" charset="0"/>
              <a:cs typeface="Times New Roman" pitchFamily="18" charset="0"/>
            </a:endParaRPr>
          </a:p>
        </p:txBody>
      </p:sp>
    </p:spTree>
  </p:cSld>
  <p:clrMapOvr>
    <a:masterClrMapping/>
  </p:clrMapOvr>
  <p:transition>
    <p:strips dir="rd"/>
    <p:sndAc>
      <p:stSnd>
        <p:snd r:embed="rId2" name="drumroll.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333375"/>
            <a:ext cx="8229600" cy="503238"/>
          </a:xfrm>
        </p:spPr>
        <p:txBody>
          <a:bodyPr/>
          <a:lstStyle/>
          <a:p>
            <a:pPr eaLnBrk="1" hangingPunct="1"/>
            <a:r>
              <a:rPr lang="en-US" altLang="ru-RU" sz="4000" dirty="0" smtClean="0"/>
              <a:t/>
            </a:r>
            <a:br>
              <a:rPr lang="en-US" altLang="ru-RU" sz="4000" dirty="0" smtClean="0"/>
            </a:br>
            <a:r>
              <a:rPr lang="en-US" altLang="ru-RU" sz="4000" dirty="0" smtClean="0"/>
              <a:t/>
            </a:r>
            <a:br>
              <a:rPr lang="en-US" altLang="ru-RU" sz="4000" dirty="0" smtClean="0"/>
            </a:br>
            <a:endParaRPr lang="ru-RU" altLang="ru-RU" sz="4000" dirty="0" smtClean="0"/>
          </a:p>
        </p:txBody>
      </p:sp>
      <p:sp>
        <p:nvSpPr>
          <p:cNvPr id="14340" name="AutoShape 12" descr="backgrounds_00038">
            <a:hlinkClick r:id="rId3" action="ppaction://hlinksldjump"/>
          </p:cNvPr>
          <p:cNvSpPr>
            <a:spLocks noChangeArrowheads="1"/>
          </p:cNvSpPr>
          <p:nvPr/>
        </p:nvSpPr>
        <p:spPr bwMode="auto">
          <a:xfrm>
            <a:off x="8172450" y="6021388"/>
            <a:ext cx="576263" cy="503237"/>
          </a:xfrm>
          <a:prstGeom prst="star16">
            <a:avLst>
              <a:gd name="adj" fmla="val 37500"/>
            </a:avLst>
          </a:prstGeom>
          <a:blipFill dpi="0" rotWithShape="1">
            <a:blip r:embed="rId4" cstate="print"/>
            <a:srcRect/>
            <a:stretch>
              <a:fillRect/>
            </a:stretch>
          </a:blipFill>
          <a:ln w="9525">
            <a:solidFill>
              <a:schemeClr val="tx1"/>
            </a:solidFill>
            <a:miter lim="800000"/>
            <a:headEnd/>
            <a:tailEnd/>
          </a:ln>
        </p:spPr>
        <p:txBody>
          <a:bodyPr wrap="none" anchor="ctr"/>
          <a:lstStyle/>
          <a:p>
            <a:endParaRPr lang="ru-RU" altLang="ru-RU">
              <a:solidFill>
                <a:srgbClr val="000000"/>
              </a:solidFill>
            </a:endParaRPr>
          </a:p>
        </p:txBody>
      </p:sp>
      <p:pic>
        <p:nvPicPr>
          <p:cNvPr id="6" name="Picture 2" descr="C:\Users\Пользователь\Desktop\IMG-20150909-WA0024-1.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ransition>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000" fill="hold"/>
                                        <p:tgtEl>
                                          <p:spTgt spid="9218"/>
                                        </p:tgtEl>
                                        <p:attrNameLst>
                                          <p:attrName>ppt_w</p:attrName>
                                        </p:attrNameLst>
                                      </p:cBhvr>
                                      <p:tavLst>
                                        <p:tav tm="0">
                                          <p:val>
                                            <p:strVal val="#ppt_w*2.5"/>
                                          </p:val>
                                        </p:tav>
                                        <p:tav tm="100000">
                                          <p:val>
                                            <p:strVal val="#ppt_w"/>
                                          </p:val>
                                        </p:tav>
                                      </p:tavLst>
                                    </p:anim>
                                    <p:anim calcmode="lin" valueType="num">
                                      <p:cBhvr>
                                        <p:cTn id="8" dur="2000" fill="hold"/>
                                        <p:tgtEl>
                                          <p:spTgt spid="9218"/>
                                        </p:tgtEl>
                                        <p:attrNameLst>
                                          <p:attrName>ppt_h</p:attrName>
                                        </p:attrNameLst>
                                      </p:cBhvr>
                                      <p:tavLst>
                                        <p:tav tm="0">
                                          <p:val>
                                            <p:strVal val="#ppt_h"/>
                                          </p:val>
                                        </p:tav>
                                        <p:tav tm="100000">
                                          <p:val>
                                            <p:strVal val="#ppt_h"/>
                                          </p:val>
                                        </p:tav>
                                      </p:tavLst>
                                    </p:anim>
                                    <p:anim calcmode="lin" valueType="num">
                                      <p:cBhvr>
                                        <p:cTn id="9" dur="2000" fill="hold"/>
                                        <p:tgtEl>
                                          <p:spTgt spid="921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921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theme/theme1.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2027</TotalTime>
  <Words>431</Words>
  <Application>Microsoft Office PowerPoint</Application>
  <PresentationFormat>Экран (4:3)</PresentationFormat>
  <Paragraphs>43</Paragraphs>
  <Slides>16</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2_Оформление по умолчанию</vt:lpstr>
      <vt:lpstr>Воздушный поток</vt:lpstr>
      <vt:lpstr>Слайд 1</vt:lpstr>
      <vt:lpstr>  </vt:lpstr>
      <vt:lpstr>  </vt:lpstr>
      <vt:lpstr>  </vt:lpstr>
      <vt:lpstr>  </vt:lpstr>
      <vt:lpstr>  </vt:lpstr>
      <vt:lpstr>Слайд 7</vt:lpstr>
      <vt:lpstr>Слайд 8</vt:lpstr>
      <vt:lpstr>  </vt:lpstr>
      <vt:lpstr>Слайд 10</vt:lpstr>
      <vt:lpstr>Слайд 11</vt:lpstr>
      <vt:lpstr>  </vt:lpstr>
      <vt:lpstr>Слайд 13</vt:lpstr>
      <vt:lpstr>- саяси ( мемлекетішілік, мемлекетаралық, халықаралық қатынастарда);  - әлеуметтік ( қоғамдық-әлеуметтік қатынастарда); - ұйымдастырушылық ( басқару қызметі жүйесінде); - құқықтық ( заңдық және жеке тұлғалар арасындағы қатынастарда);  - тарихи ( әр дәуірдің, қоғамдық сатының өзіндік ерекшеліктеріне сай қатынастарда). </vt:lpstr>
      <vt:lpstr>   </vt:lpstr>
      <vt:lpstr>Слайд 16</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1</cp:lastModifiedBy>
  <cp:revision>137</cp:revision>
  <dcterms:created xsi:type="dcterms:W3CDTF">2010-02-01T14:45:37Z</dcterms:created>
  <dcterms:modified xsi:type="dcterms:W3CDTF">2016-02-26T14:51:54Z</dcterms:modified>
</cp:coreProperties>
</file>