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ұрбол Әбдуәлі" initials="НӘ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9BB22-B5E8-425B-AE5A-CCFF3F638F48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4FEC1-B6FB-469A-AD0E-F1F87CB9A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1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0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1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81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835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18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91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158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5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9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8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11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79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2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6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B8D15-07BA-4829-B617-C20B6ED106DC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05F288-E569-43D2-A3FF-990E8DC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iki/%D0%9C%D0%B5%D0%BC%D0%BB%D0%B5%D0%BA%D0%B5%D1%82" TargetMode="External"/><Relationship Id="rId13" Type="http://schemas.openxmlformats.org/officeDocument/2006/relationships/hyperlink" Target="https://kk.wikipedia.org/wiki/%D0%93%D0%B5%D0%B3%D0%B5%D0%BB%D1%8C" TargetMode="External"/><Relationship Id="rId3" Type="http://schemas.openxmlformats.org/officeDocument/2006/relationships/hyperlink" Target="https://kk.wikipedia.org/w/index.php?title=%D0%A1%D0%B0%D1%8F%D1%81%D0%B8&amp;action=edit&amp;redlink=1" TargetMode="External"/><Relationship Id="rId7" Type="http://schemas.openxmlformats.org/officeDocument/2006/relationships/hyperlink" Target="https://kk.wikipedia.org/wiki/%D2%9A%D0%BE%D2%93%D0%B0%D0%BC" TargetMode="External"/><Relationship Id="rId12" Type="http://schemas.openxmlformats.org/officeDocument/2006/relationships/hyperlink" Target="https://kk.wikipedia.org/wiki/%D2%9A%D2%B1%D2%9B%D1%8B%D2%9B" TargetMode="External"/><Relationship Id="rId17" Type="http://schemas.openxmlformats.org/officeDocument/2006/relationships/hyperlink" Target="https://kk.wikipedia.org/w/index.php?title=%D0%9C%D0%B5%D1%80%D1%82%D0%BE%D0%BD&amp;action=edit&amp;redlink=1" TargetMode="External"/><Relationship Id="rId2" Type="http://schemas.openxmlformats.org/officeDocument/2006/relationships/hyperlink" Target="https://kk.wikipedia.org/wiki/%D0%9B%D0%B0%D1%82%D1%8B%D0%BD_%D1%82%D1%96%D0%BB%D1%96" TargetMode="External"/><Relationship Id="rId16" Type="http://schemas.openxmlformats.org/officeDocument/2006/relationships/hyperlink" Target="https://kk.wikipedia.org/w/index.php?title=%D0%92%D0%B5%D0%B1%D0%BB%D0%B5%D0%BD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0%97%D0%B0%D2%A3" TargetMode="External"/><Relationship Id="rId11" Type="http://schemas.openxmlformats.org/officeDocument/2006/relationships/hyperlink" Target="https://kk.wikipedia.org/wiki/%D0%A8%D0%B0%D1%80%D1%83%D0%B0%D1%88%D1%8B%D0%BB%D1%8B%D2%9B" TargetMode="External"/><Relationship Id="rId5" Type="http://schemas.openxmlformats.org/officeDocument/2006/relationships/hyperlink" Target="https://kk.wikipedia.org/wiki/%D0%98%D0%B5%D1%80%D0%B0%D1%80%D1%85%D0%B8%D1%8F" TargetMode="External"/><Relationship Id="rId15" Type="http://schemas.openxmlformats.org/officeDocument/2006/relationships/hyperlink" Target="https://kk.wikipedia.org/w/index.php?title=%D0%92%D0%B5%D0%B1%D0%B5%D1%80&amp;action=edit&amp;redlink=1" TargetMode="External"/><Relationship Id="rId10" Type="http://schemas.openxmlformats.org/officeDocument/2006/relationships/hyperlink" Target="https://kk.wikipedia.org/wiki/%D3%98%D0%BA%D1%96%D0%BC%D1%88%D1%96%D0%BB%D1%96%D0%BA" TargetMode="External"/><Relationship Id="rId4" Type="http://schemas.openxmlformats.org/officeDocument/2006/relationships/hyperlink" Target="https://kk.wikipedia.org/wiki/%D0%AD%D0%BA%D0%BE%D0%BD%D0%BE%D0%BC%D0%B8%D0%BA%D0%B0" TargetMode="External"/><Relationship Id="rId9" Type="http://schemas.openxmlformats.org/officeDocument/2006/relationships/hyperlink" Target="https://kk.wikipedia.org/w/index.php?title=%D0%9C%D0%B5%D0%BA%D0%B5%D0%BC%D0%B5%D0%BB%D0%B5%D1%80&amp;action=edit&amp;redlink=1" TargetMode="External"/><Relationship Id="rId14" Type="http://schemas.openxmlformats.org/officeDocument/2006/relationships/hyperlink" Target="https://kk.wikipedia.org/wiki/%D0%9C%D0%B0%D1%80%D0%BA%D1%8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iki/%D0%9F%D1%80%D0%B8%D0%BD%D1%86%D0%B8%D0%BF" TargetMode="External"/><Relationship Id="rId3" Type="http://schemas.openxmlformats.org/officeDocument/2006/relationships/hyperlink" Target="https://kk.wikipedia.org/wiki/%D0%9F%D1%80%D0%BE%D1%86%D0%B5%D1%81%D1%81" TargetMode="External"/><Relationship Id="rId7" Type="http://schemas.openxmlformats.org/officeDocument/2006/relationships/hyperlink" Target="https://kk.wikipedia.org/wiki/%D0%A2%D0%B5%D0%BE%D1%80%D0%B8%D1%8F" TargetMode="External"/><Relationship Id="rId2" Type="http://schemas.openxmlformats.org/officeDocument/2006/relationships/hyperlink" Target="https://kk.wikipedia.org/w/index.php?title=%D0%A1%D1%83%D0%B1%D1%8A%D0%B5%D0%BA%D1%8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0%A4%D0%B0%D0%BA%D1%82%D0%BE%D1%80" TargetMode="External"/><Relationship Id="rId5" Type="http://schemas.openxmlformats.org/officeDocument/2006/relationships/hyperlink" Target="https://kk.wikipedia.org/wiki/%D2%9A%D0%BE%D2%93%D0%B0%D0%BC" TargetMode="External"/><Relationship Id="rId4" Type="http://schemas.openxmlformats.org/officeDocument/2006/relationships/hyperlink" Target="https://kk.wikipedia.org/wiki/%D0%A2%D2%B1%D1%80%D0%BC%D1%8B%D1%81" TargetMode="External"/><Relationship Id="rId9" Type="http://schemas.openxmlformats.org/officeDocument/2006/relationships/hyperlink" Target="https://kk.wikipedia.org/wiki/%D0%A2%D0%B5%D1%85%D0%BD%D0%BE%D0%BB%D0%BE%D0%B3%D0%B8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4%D0%B8%D0%BB%D0%BE%D1%81%D0%BE%D1%84%D0%B8%D1%8F" TargetMode="External"/><Relationship Id="rId2" Type="http://schemas.openxmlformats.org/officeDocument/2006/relationships/hyperlink" Target="https://kk.wikipedia.org/w/index.php?title=%D0%A1%D0%B0%D1%8F%D1%81%D0%B8-%D1%8D%D0%BA%D0%BE%D0%BD%D0%BE%D0%BC%D0%B8%D0%BA%D0%B0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k.wikipedia.org/wiki/%D0%A2%D0%B5%D0%BE%D1%80%D0%B8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iki/%D0%A1%D0%B0%D0%B9%D0%BB%D0%B0%D1%83" TargetMode="External"/><Relationship Id="rId13" Type="http://schemas.openxmlformats.org/officeDocument/2006/relationships/hyperlink" Target="https://kk.wikipedia.org/wiki/%D2%9A%D2%B1%D2%9B%D1%8B%D2%9B" TargetMode="External"/><Relationship Id="rId3" Type="http://schemas.openxmlformats.org/officeDocument/2006/relationships/hyperlink" Target="https://kk.wikipedia.org/wiki/%D0%A5%D0%B0%D0%BB%D1%8B%D2%9B" TargetMode="External"/><Relationship Id="rId7" Type="http://schemas.openxmlformats.org/officeDocument/2006/relationships/hyperlink" Target="https://kk.wikipedia.org/wiki/%D0%9A%D0%BE%D0%BD%D1%81%D1%82%D0%B8%D1%82%D1%83%D1%86%D0%B8%D1%8F" TargetMode="External"/><Relationship Id="rId12" Type="http://schemas.openxmlformats.org/officeDocument/2006/relationships/hyperlink" Target="https://kk.wikipedia.org/w/index.php?title=%D0%A2%D0%B5%D2%A3%D0%B4%D1%96%D0%BA&amp;action=edit&amp;redlink=1" TargetMode="External"/><Relationship Id="rId2" Type="http://schemas.openxmlformats.org/officeDocument/2006/relationships/hyperlink" Target="https://kk.wikipedia.org/wiki/%D0%93%D1%80%D0%B5%D0%BA_%D1%82%D1%96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2%9A%D0%BE%D2%93%D0%B0%D0%BC" TargetMode="External"/><Relationship Id="rId11" Type="http://schemas.openxmlformats.org/officeDocument/2006/relationships/hyperlink" Target="https://kk.wikipedia.org/w/index.php?title=%D0%A5%D0%B0%D0%BB%D1%8B%D2%9B_%D0%B1%D0%B8%D0%BB%D1%96%D0%B3%D1%96&amp;action=edit&amp;redlink=1" TargetMode="External"/><Relationship Id="rId5" Type="http://schemas.openxmlformats.org/officeDocument/2006/relationships/hyperlink" Target="https://kk.wikipedia.org/wiki/%D0%A2%D0%B5%D0%BD%D0%B5%D1%80%D0%B8%D1%84%D0%B5" TargetMode="External"/><Relationship Id="rId15" Type="http://schemas.openxmlformats.org/officeDocument/2006/relationships/hyperlink" Target="https://kk.wikipedia.org/wiki/%D0%95%D1%80%D0%BA%D1%96%D0%BD%D0%B4%D1%96%D0%BA" TargetMode="External"/><Relationship Id="rId10" Type="http://schemas.openxmlformats.org/officeDocument/2006/relationships/hyperlink" Target="https://kk.wikipedia.org/wiki/%D0%91%D0%BE%D1%81%D1%82%D0%B0%D0%BD%D0%B4%D1%8B%D2%9B" TargetMode="External"/><Relationship Id="rId4" Type="http://schemas.openxmlformats.org/officeDocument/2006/relationships/hyperlink" Target="https://kk.wikipedia.org/wiki/%D0%9C%D0%B5%D0%BC%D0%BB%D0%B5%D0%BA%D0%B5%D1%82" TargetMode="External"/><Relationship Id="rId9" Type="http://schemas.openxmlformats.org/officeDocument/2006/relationships/hyperlink" Target="https://kk.wikipedia.org/wiki/%D3%98%D0%B4%D1%96%D0%BB%D0%B5%D1%82" TargetMode="External"/><Relationship Id="rId14" Type="http://schemas.openxmlformats.org/officeDocument/2006/relationships/hyperlink" Target="https://kk.wikipedia.org/wiki/%D3%98%D0%B4%D1%96%D0%BB%D0%B4%D1%96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5817" y="2717074"/>
            <a:ext cx="800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басқару стилін жетілдіру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7418" y="249382"/>
            <a:ext cx="93933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Латын тілі"/>
              </a:rPr>
              <a:t>лат.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бюро, канцелярия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грек,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канцелярияның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Саяси (мұндай бет жоқ)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Экономика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бейресми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шенеуніктік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тұйықталған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Иерархия"/>
              </a:rPr>
              <a:t>иерархия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Заң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 tooltip="Қоғам"/>
              </a:rPr>
              <a:t>қоғам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Бюрократия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 tooltip="Мемлекет"/>
              </a:rPr>
              <a:t>мемлекеттік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 tooltip="Мекемелер (мұндай бет жоқ)"/>
              </a:rPr>
              <a:t>мекемелердің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фирмалардың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ұшырайды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бюрократия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 tooltip="Әкімшілік"/>
              </a:rPr>
              <a:t>әкімшілік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1" tooltip="Шаруашылық"/>
              </a:rPr>
              <a:t>шаруашылық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2" tooltip="Құқық"/>
              </a:rPr>
              <a:t>құқық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қондырылған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қоғамдық-экономиқалық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өнегелік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ұлттық-мемлекеттік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"Канцелярия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мемле-кеттік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бюрократизациялау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Гегель"/>
              </a:rPr>
              <a:t>Гегель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4" tooltip="Маркс"/>
              </a:rPr>
              <a:t>Маркс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5" tooltip="Вебер (мұндай бет жоқ)"/>
              </a:rPr>
              <a:t>Вебердің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6" tooltip="Веблен (мұндай бет жоқ)"/>
              </a:rPr>
              <a:t>Вебленнің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7" tooltip="Мертон (мұндай бет жоқ)"/>
              </a:rPr>
              <a:t>Мертонның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еңбектерінде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2771" y="1097818"/>
            <a:ext cx="85470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объектісіне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4352" y="1454314"/>
            <a:ext cx="77302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объектісін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этатизм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бойынша-мемлекеттік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тоталитарлық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Этатизм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мүлтіксіз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сфераларынан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басымдығы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мемлекетпен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арақатынасы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тасталынуы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мелекет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ешқандай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" y="581891"/>
            <a:ext cx="10002982" cy="576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618" y="381000"/>
            <a:ext cx="6220691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2664" y="2302316"/>
            <a:ext cx="57262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</a:p>
          <a:p>
            <a:pPr algn="ctr"/>
            <a:r>
              <a:rPr lang="kk-KZ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рахмет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4457" y="287383"/>
            <a:ext cx="593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Жоспар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2331" y="1110343"/>
            <a:ext cx="100975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Басқарушылық қызметінің мәні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жалпы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 мен қағидалары;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Басқарушылық қызмет стилінің түсінігі, элеметтері мен өзіне тән белгілері және оның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сіңкілігі;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басқарудағы демократия мен бюрократия;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Басқарушылық қызмет стилінің мемлекеттік басқарудағы жауапкершілікпен өзара байланысты және оныңжетілдіру қажеттілігі;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 қатынастар жүйесіндегі жауапкершілік деңгейінің басқарушылық ұйымдастырушылық пен жауапкершілік дәрежесі оның тиімділігінің көрсеткіші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0422" y="1037035"/>
            <a:ext cx="76025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реттеуге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қорғауға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мақсатқа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нысанның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өзгертуге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жоюға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A5585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убъект (мұндай бет жоқ)"/>
              </a:rPr>
              <a:t>субъектінің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нысанға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бірлесіп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болғаннан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субъектілерінің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Процесс"/>
              </a:rPr>
              <a:t>процессінің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қырлап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түзетулерін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енгізді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en-US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басқаруға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дами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бөлінісінің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Тұрмыс"/>
              </a:rPr>
              <a:t>тұрмысының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ажырамас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онсыз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Қоғам"/>
              </a:rPr>
              <a:t>қоғам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да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Фактор"/>
              </a:rPr>
              <a:t>факторларының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Теория"/>
              </a:rPr>
              <a:t>теориясын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лерге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сүйенген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қисынды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реттелген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ринцип"/>
              </a:rPr>
              <a:t>принциптер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өңделген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эмпирикалық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нақтылы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ғылымдардан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Технология"/>
              </a:rPr>
              <a:t>технологиялары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қарастыруға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8043" y="965269"/>
            <a:ext cx="8520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деңгейге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бөледі</a:t>
            </a:r>
            <a:r>
              <a:rPr lang="ru-RU" sz="2400" b="1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Біріншісі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кезеңдерде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тетіктерін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түсіндіретін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A5585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аяси-экономика (мұндай бет жоқ)"/>
              </a:rPr>
              <a:t>саяси-экономикалық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</a:t>
            </a:r>
            <a:r>
              <a:rPr lang="ru-RU" sz="2400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Философия"/>
              </a:rPr>
              <a:t>философиялық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тұжырымдамалардың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теорияларымен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</a:t>
            </a:r>
            <a:r>
              <a:rPr lang="ru-RU" sz="24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Екіншісі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фундаменталды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Теория"/>
              </a:rPr>
              <a:t>теориялар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бөліктері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әркелкі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нысандарды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мақсатымен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rgbClr val="25252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5" y="1160060"/>
            <a:ext cx="7494687" cy="50769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9636" y="415636"/>
            <a:ext cx="766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Мемлекетті басқарудың деңгейі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5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4" y="1104900"/>
            <a:ext cx="8742218" cy="55037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8291" y="471055"/>
            <a:ext cx="7675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Ерте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дәуірдегі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 басқару схемасы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296" y="674400"/>
            <a:ext cx="89279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қызметкерлерінің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мәдениетінің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бағасын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қызметкерлерінің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қолданатын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әдіс-тәсілдер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бағынышты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жүріс-тұрыс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салаларындағы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стилінен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мемлекеттік-биліктік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өкілеттіліктерге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сүйеніп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қолданумен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толықтай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нормативтік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реттеліп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отыратын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тұтатын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қызметкерлерінің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белсенділігімен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ұжымдағы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біртұтас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ықпалымен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қалыптасқанымен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практактикада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жемісті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3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1273" y="1386488"/>
            <a:ext cx="8825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элементтерден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255" y="360218"/>
            <a:ext cx="918556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Грек тілі"/>
              </a:rPr>
              <a:t>гр.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Халық"/>
              </a:rPr>
              <a:t>халық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Грек тілі"/>
              </a:rPr>
              <a:t>гр.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kratos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Мемлекет"/>
              </a:rPr>
              <a:t>Мемлекет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 tooltip="Тенерифе"/>
              </a:rPr>
              <a:t>Тендік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сайлау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дауыспен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Қоғам"/>
              </a:rPr>
              <a:t>Қоғамдық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мынандай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Мемлекет"/>
              </a:rPr>
              <a:t>мемлекетті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 tooltip="Конституция"/>
              </a:rPr>
              <a:t>конституция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 tooltip="Сайлау"/>
              </a:rPr>
              <a:t>сайлау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тағайындап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т.с.с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 tooltip="Әділет"/>
              </a:rPr>
              <a:t>әділеттілік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әділеттілік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 tooltip="Бостандық"/>
              </a:rPr>
              <a:t>бостандық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1" tooltip="Халық билігі (мұндай бет жоқ)"/>
              </a:rPr>
              <a:t>халық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Халық билігі (мұндай бет жоқ)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1" tooltip="Халық билігі (мұндай бет жоқ)"/>
              </a:rPr>
              <a:t>билігі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2" tooltip="Теңдік (мұндай бет жоқ)"/>
              </a:rPr>
              <a:t>теңдік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3" tooltip="Құқық"/>
              </a:rPr>
              <a:t>құқық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4" tooltip="Әділдік"/>
              </a:rPr>
              <a:t>әділдік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5" tooltip="Еркіндік"/>
              </a:rPr>
              <a:t>еркіндік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9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354</Words>
  <Application>Microsoft Office PowerPoint</Application>
  <PresentationFormat>Произвольный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рнкрщшрвкгшпр</dc:title>
  <dc:creator>Нұрбол Әбдуәлі</dc:creator>
  <cp:lastModifiedBy>Мешит</cp:lastModifiedBy>
  <cp:revision>10</cp:revision>
  <dcterms:created xsi:type="dcterms:W3CDTF">2016-09-26T15:20:14Z</dcterms:created>
  <dcterms:modified xsi:type="dcterms:W3CDTF">2016-09-27T18:23:26Z</dcterms:modified>
</cp:coreProperties>
</file>