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90" r:id="rId3"/>
    <p:sldId id="276" r:id="rId4"/>
    <p:sldId id="277" r:id="rId5"/>
    <p:sldId id="278" r:id="rId6"/>
    <p:sldId id="279" r:id="rId7"/>
    <p:sldId id="281" r:id="rId8"/>
    <p:sldId id="280" r:id="rId9"/>
    <p:sldId id="283" r:id="rId10"/>
    <p:sldId id="282" r:id="rId11"/>
    <p:sldId id="275" r:id="rId12"/>
    <p:sldId id="274" r:id="rId13"/>
    <p:sldId id="273" r:id="rId14"/>
    <p:sldId id="271" r:id="rId15"/>
    <p:sldId id="284" r:id="rId16"/>
    <p:sldId id="270" r:id="rId17"/>
    <p:sldId id="269" r:id="rId18"/>
    <p:sldId id="268" r:id="rId19"/>
    <p:sldId id="267" r:id="rId20"/>
    <p:sldId id="266" r:id="rId21"/>
    <p:sldId id="265" r:id="rId22"/>
    <p:sldId id="286" r:id="rId23"/>
    <p:sldId id="287" r:id="rId24"/>
    <p:sldId id="288" r:id="rId25"/>
    <p:sldId id="289" r:id="rId26"/>
    <p:sldId id="26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699" autoAdjust="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636D2-9591-4913-B1DF-C0580B056364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02B19-6CE3-4EFA-B955-B1B071C8F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2B19-6CE3-4EFA-B955-B1B071C8F3D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Мемлекеттік басқарудың теориялық астары</a:t>
            </a:r>
            <a:endParaRPr lang="ru-RU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0059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1) Мемлекеттік билік түрі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бойынша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 шығарушы, атқарушы 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билігі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субъектілері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Олардың әрқайсысы басқару жүйесінде белгілі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функциялар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орындайды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2) Билік пен басқаруды ұйымдастыру деңгейіне қарай: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орталық, аймақтық және жергілікті басқару органдары болып бөлінеді. </a:t>
            </a:r>
          </a:p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3) Қызмет саласына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экономиканы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, әлеуметтік саланы, мәдени өмірді, әскери қызметті, халықаралық істерді басқаруды жүзеге асыратын аталған үш деңгей субъектілері.</a:t>
            </a:r>
          </a:p>
          <a:p>
            <a:pPr algn="just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    4) Басқару объектісіне әсер ету сипаты мен мақсаты, құралына қарай: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саяси басшылық, әкімшілік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мемлекеттік, экономикалық болып бөлінеді.</a:t>
            </a:r>
          </a:p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5) Құрамына қарай: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ұжымдық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(заң шығарушы билік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органы)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басқарушы тұлғалар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субъектілер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Мемлекеттік басқару субъектілерінің қызметі бірнеше белгілермен сипатталады: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428868"/>
            <a:ext cx="7215238" cy="3214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заңмен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реттеледі, ресми рұқсат етілген әдістермен жүзеге асады;</a:t>
            </a:r>
          </a:p>
          <a:p>
            <a:pPr algn="just"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ә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атқаратын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қызметтерінің сипатына сай болып табылатын белгілі қызмет түріне құқығы бар;</a:t>
            </a:r>
          </a:p>
          <a:p>
            <a:pPr algn="just"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субъектілер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күштердің әсерінен тәуелсіз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Қазіргі саяси ғылымда нақты саяси жағдайды талдаудың әр түрлі әдістемелік тұжырымдамалары бар. Олардың ішінен: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жалпы философиялық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диалектикалық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материалистік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әдістемені,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талдаудың жүйелік,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құрылымдық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функционалдық,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кибернетикалық әдістері сияқты саяси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әлеуметтік түрлерін атап өтуге болады. </a:t>
            </a: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72390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Қазіргі кездегі басқару теориясында құрылымдық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функционалдық талдау Н.Мысиннің айтуынша екі аспектіден тұрады: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Құрылымдық аспект: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жүйені құрайтын компоненттерді анықтау; 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компоненттердің заңды байланыстарын анықтау.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Функционалдық аспект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жүйе элементтері қызметінің ішкі механизмін, сонымен бірге жүйенің сыртқы қызметін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жүйенің сыртқы ортамен арақатынасын зерттеу.</a:t>
            </a: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581904"/>
          </a:xfrm>
        </p:spPr>
        <p:txBody>
          <a:bodyPr>
            <a:normAutofit/>
          </a:bodyPr>
          <a:lstStyle/>
          <a:p>
            <a:pPr algn="just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Отандық және шетелдік ғалымдар басқару қағидаларын жүйелеу мен жіктеуге әр түрлі көзқарастар білдіреді. Олар мемлекеттік басқарудың ерекшелігін ескере отырып басқару қағидаларының жүйесін үш топқа бөледі: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34223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жалпы ортақ қағидалар: жүйелілік, объективтілік, өзін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өзі реттеу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оңтайлылық, ақпараттық жеткіліктілік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демократизм,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жариялылық, құқықтық реттілік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қоғамның түрлі салаларында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экономикалық, әлеуметтік-саяси, рухани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және әр түрлі қоғамдық құбылыстарды, ұйымдарды, институттарды талдау барысында қолданылатын жекелеген қағидалар;</a:t>
            </a:r>
          </a:p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3)мемлекеттік басқарудың ұйымдастырушылық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технологиялық жақтарын қарастыратын ұйымдастырушылық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технологиялық қағидалар.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357850"/>
          </a:xfrm>
        </p:spPr>
        <p:txBody>
          <a:bodyPr/>
          <a:lstStyle/>
          <a:p>
            <a:pPr algn="just">
              <a:buNone/>
            </a:pPr>
            <a:r>
              <a:rPr lang="kk-KZ" dirty="0" smtClean="0"/>
              <a:t> 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Оңтайлылық қағидасы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шығынмен жоғары нәтижеге қол жеткізу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-шығындар белгілі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шектен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шықпайтындай жеткілікті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еңбек жағдайы төмендеп, заңдылық бұзылуы мүмкін.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Сондықтан басқару оңтайлы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 келесі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шарттар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орындалуы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басқарылатын объектіге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функционалдық жағынан сәйкес келетін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басқару органының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басқару объектісінің жай-күйін шынайы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бейнелейтін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ақпарат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басқарушылық шешімдер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қойылған міндеттерді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 ресурстардың мүмкіндігінше жеткілікті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жолға қойылған жақсы кері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механизмінің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ransition spd="slow" advClick="0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7467600" cy="4873752"/>
          </a:xfrm>
        </p:spPr>
        <p:txBody>
          <a:bodyPr>
            <a:noAutofit/>
          </a:bodyPr>
          <a:lstStyle/>
          <a:p>
            <a:r>
              <a:rPr lang="kk-KZ" sz="3600" u="sng" dirty="0" smtClean="0">
                <a:latin typeface="Times New Roman" pitchFamily="18" charset="0"/>
                <a:cs typeface="Times New Roman" pitchFamily="18" charset="0"/>
              </a:rPr>
              <a:t>Демократизм қағидасы.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Бұл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қағиданың орнығуы халықтың биліктің бірден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бастауы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және егеменді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өзі болып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табылатындығын мойындату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үшін және адам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құқықтары мен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бостандықтарын қамтамасыз ету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үшін күресінің нәтижесінде мүмкін болды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71530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Демократия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 басқаруда халықтың билігін білдіреді. Бұл қоғам мен мемлекет және олардың құрамдас бөліктері арасында терең қарым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қатынас орнатуды талап ететін күрделі де көпқырлы қағида. Демократизм қағидасы басқарылатындардың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әлеуметтік топтардың, ұжымдардың, жеке тұлғалардың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мемлекетті және қоғамды басқаруға тікелей немесе сайланбалы органдар арқылы қатысу құқығын жүзеге асыруға мүмкіндік береді.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0392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Демократизм қағидасы мемлекеттік басқарудың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жариялылық қағидасымен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үндеседі. Жариялылық демократияның, қоғамның ажырамас бөлігі болып табылады. Ол басқарушы субъектінің келесідей қызмет түрлерін қамтиды: </a:t>
            </a:r>
          </a:p>
          <a:p>
            <a:pPr algn="just">
              <a:buNone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басқарылатындарды қазіргі таңдағы экономиканың, әлеуметтік сфераның, қоғамдық қатынастардың жағдайы, мемлекеттің сыртқы және ішкі саясаты туралы жан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жақты хабардар ету;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барлық деңгейдегі мемлекеттік органдар қызметін сипаттайтын ресми құжаттарды, аналитикалық есептерді, статистикалық мәліметтерді, социологиялық зерттеулер нәтижесін және басқа да материалдарды үнемі баспасөз бетінде жариялау;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ұлттық және аймақтық деңгейдегі мақсатты бағдарламалардың жобасын, белгіленген саяси бағыттарды, сонымен қатар оларды жүзеге асыру жолдары мен әдістерін ашық талдау;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*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басқарушы органдардың қызметіне ашық халық тарапынан бақылау жасау, бағдарламалар мен жоспарлардың нәтижесін және салдарларын талдау мен бағалауға қоғам мүшелерін кеңінен тарту.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571612"/>
            <a:ext cx="70723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МАЗМҰНЫ</a:t>
            </a:r>
          </a:p>
          <a:p>
            <a:endParaRPr lang="kk-KZ" dirty="0" smtClean="0"/>
          </a:p>
          <a:p>
            <a:r>
              <a:rPr lang="kk-KZ" dirty="0" smtClean="0"/>
              <a:t>Басқару </a:t>
            </a:r>
            <a:r>
              <a:rPr lang="kk-KZ" dirty="0" smtClean="0"/>
              <a:t>және оның қоғамдағы рөлі. Басқарушылық ықпалдың мәні. Басқарудың сан қырлылығы. Басқару ғылымының анықтамасы,пәні</a:t>
            </a:r>
            <a:r>
              <a:rPr lang="kk-KZ" dirty="0" smtClean="0"/>
              <a:t>, объектісі </a:t>
            </a:r>
            <a:r>
              <a:rPr lang="kk-KZ" dirty="0" smtClean="0"/>
              <a:t>мен әдістері. Мемлекеттік басқарудың эколюциясы мен басқару мектептері. Басқару үрдісінде ескерілетін табиғат пен қоғам заңдары. Басқаруда қоғам мен табиғат заңдарын пайдалану механизмдері. Басқарудағы дамудың әлеуметтік-экономикалық заңдары. Мемлекеттік басқарудың ерекшелігі. Жалпы мемлекеттік басқарудың және экономиканы мемлекеттік басқарудың теориялық негіздері. </a:t>
            </a:r>
            <a:endParaRPr lang="ru-RU" dirty="0" smtClean="0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7239000" cy="484632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Плюрализм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қазіргі саяси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режимдерге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тән сипат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Плюрализм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түсінігі мемлекеттік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өмірге мүдделері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ой-пікірлері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ұстанымдары үнемі әрқилы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бәсекелес болатын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әр түрлі өзара байланысты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қатар тәуелсіз әлеуметтік және саяси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топтардың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партиялардың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ұйымдардың араласуын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мойындауды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kk-KZ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Объективтілік қағидасы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Autofit/>
          </a:bodyPr>
          <a:lstStyle/>
          <a:p>
            <a:pPr algn="just"/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Мемлекеттік басқарудың объективтілік қағидасы бастапқы болып табылады және барлық басқарушылық процестерде объективті заңдылықтарды, қоғамдық күштердің нақты мүмкіндіктерін ескеруді көздейді.</a:t>
            </a:r>
          </a:p>
          <a:p>
            <a:pPr algn="just">
              <a:buNone/>
            </a:pPr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Бұл қағида мемлекеттік басқару жүйесінің:</a:t>
            </a:r>
          </a:p>
          <a:p>
            <a:pPr algn="just">
              <a:buNone/>
            </a:pPr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а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қоғамның ең алдымен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басқарылатын объектілердің сипатына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даму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деңгейіне және заңдылықтарына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ә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уақыт аралығындағы қойылатын және қол жеткізілетін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қоғамдық мақсаттарға,</a:t>
            </a:r>
            <a:endParaRPr lang="ru-RU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б) басқару барысында қолданылатын құралдар мен қорларға, </a:t>
            </a:r>
          </a:p>
          <a:p>
            <a:pPr algn="just">
              <a:buNone/>
            </a:pPr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жүйелі қоғамдық құбылыс ретіндегі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басқарудың қызмет теу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мен даму </a:t>
            </a:r>
            <a:r>
              <a:rPr lang="ru-RU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заңдылықтарына байланыстылығын білдіреді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77724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Басқару теориясының және оның методологиялық негізінің кешенді сипаты саяс</a:t>
            </a:r>
            <a:r>
              <a:rPr lang="ru-RU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иәлеуметтік және саяси</a:t>
            </a:r>
            <a:r>
              <a:rPr lang="ru-RU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құқықтық өмірді зерттеудің объективтік және субъективтік, әлеуметтік, жалпы ғылыми, теориялық, эмпирикалық әдістердің жиынтығын айқындайды.  </a:t>
            </a:r>
            <a:endParaRPr lang="ru-RU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72476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Объективті әдіс зерттелуші объектіні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мемлекет пен оның қызметін қандай да бір көзқарас тұрғысынан бағалауды қажетсінбейтін, тарихи қажетті процесс ретінде сырттай бақылап, өзгеріссіз қабылдауды білдіреді.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Субъективті әдіс объектіні адамдардың өздері ұйымдастырған саяси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әлеуметтік, экономикалық және басқа да өмірлері ретінде қарастыруды ұйғарады.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Эксперимент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нақты ғылыми тұжырымдамалар мен теориялық ұсыныстардың негізделуі мен тиімділігін тәжірибе жүзінде тексеру әдісі.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71145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Мемлекеттік басқару мақсаттары мен функцияларын жүзеге асыруды қамтамасыз ететін әдістерді мазмұны және адамдардың мінез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құлықтары мен мүдделеріне әсер ету аспектісіне қарай </a:t>
            </a:r>
            <a:r>
              <a:rPr lang="kk-KZ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моральдық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этикалық, әлеуметтік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саяси, экономикалық және әкімшілік </a:t>
            </a:r>
            <a:r>
              <a:rPr lang="kk-KZ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деп бөлеміз</a:t>
            </a:r>
            <a:r>
              <a:rPr lang="kk-KZ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21497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kk-KZ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моральдық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этикалық әдістер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адамдардың абыройы мен қадір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қасиетіне, ар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ұятына бағытталған. </a:t>
            </a:r>
          </a:p>
          <a:p>
            <a:pPr algn="just">
              <a:buNone/>
            </a:pPr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саяси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әлеуметтік әдістер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адамдардың еңбек, тұрмыс жағдайларымен, оларға әлеуметтік қызмет көрсету, қоғамдық және саяси белсенділіктерін дамытумен, билік процестеріне қатысуымен байланысты. </a:t>
            </a:r>
          </a:p>
          <a:p>
            <a:pPr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экономикалық әдістер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 өміріндегі және соған сәйкес басқарушылық процестердегі экономикалық мүдделердің рөліне негізделген.</a:t>
            </a:r>
          </a:p>
          <a:p>
            <a:pPr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мемлекеттік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басқарушылық қызметте </a:t>
            </a:r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әкімшілік әдістер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 орын алады. Бұл әдістер мемлекеттің басқарушылық құрылымдары адамдардың тәртібін, қызметін тікелей және міндетті түрде анықтайтын амалдарынан, тәсілдерінен, әрекеттерінен тұрады.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Қолданылған әдебиеттер:</a:t>
            </a:r>
            <a:endParaRPr lang="ru-RU" sz="3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350908"/>
          </a:xfrm>
        </p:spPr>
        <p:txBody>
          <a:bodyPr>
            <a:normAutofit/>
          </a:bodyPr>
          <a:lstStyle/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1. Атаманчук Г.В. Мемлекетті басқару теориясы: лекциялар курсы. – М.: Омега – Л., 2005, 3-басылым, толықтырылған.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2. Аткинсон Э., Стиглиц Д. Мемлекеттік сектордың экономикалық теорияласы бойынша лекциялар: оқулық./ Ағылшын тілінен аударылған; Л.Л.Любимовтың редакциясымен - М.: аспект прес, 1995.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Шамхалов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емлекеттік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басқару теориясы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М.: экономика, 2002.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Ихданов Ж., Сансызбаева Ғ.Н., Есенжігітова Р.Ғ.  </a:t>
            </a:r>
          </a:p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Мемлекеттік басқару теориясы: Оқу құралы.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Алматы: Экономика,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2007-216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Мемлекет қоғамның ажырағысыз бөлігі болғандықтан барлық дерлік гуманитарлық ғылымдар мемлекеттік басқару мәселелерін қарастырады.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928802"/>
          <a:ext cx="8429684" cy="43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293"/>
                <a:gridCol w="6151391"/>
              </a:tblGrid>
              <a:tr h="1126256">
                <a:tc>
                  <a:txBody>
                    <a:bodyPr/>
                    <a:lstStyle/>
                    <a:p>
                      <a:pPr algn="just"/>
                      <a:endParaRPr lang="kk-KZ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Философия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табиғат, қоғам және адам ойының дамуының жалпы заңдылықтарын аша отырып, мемлекетті, мемлекеттік басқаруды қарастырғанда оның мүмкіндіктері</a:t>
                      </a:r>
                      <a:r>
                        <a:rPr lang="kk-K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мен шегін, объективті және субъекті жақтарын қарастырады.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3889">
                <a:tc>
                  <a:txBody>
                    <a:bodyPr/>
                    <a:lstStyle/>
                    <a:p>
                      <a:r>
                        <a:rPr lang="kk-KZ" b="1" dirty="0" smtClean="0"/>
                        <a:t>     </a:t>
                      </a:r>
                    </a:p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Әлеуметтану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қоғамдағы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мемлекеттің рөлін және соған орай мемлекеттік басқаруды халықтың әр түрлі әлеуметтік, кәсіби және басқа да топтарымен өзара байланыста және қарым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қатынаста қарастырады.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3889">
                <a:tc>
                  <a:txBody>
                    <a:bodyPr/>
                    <a:lstStyle/>
                    <a:p>
                      <a:endParaRPr lang="kk-KZ" b="1" dirty="0" smtClean="0"/>
                    </a:p>
                    <a:p>
                      <a:r>
                        <a:rPr lang="kk-KZ" b="1" dirty="0" smtClean="0"/>
                        <a:t>      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Саясаттану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мемлекетті ерекше саяси институт ретінде, ең алдымен мемлекеттік басқарудың орнын көрсету тұрғысынан қарастырады.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3685">
                <a:tc>
                  <a:txBody>
                    <a:bodyPr/>
                    <a:lstStyle/>
                    <a:p>
                      <a:pPr algn="ctr"/>
                      <a:r>
                        <a:rPr lang="kk-KZ" b="1" baseline="0" dirty="0" smtClean="0"/>
                        <a:t>  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Экономикалық  теория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басқарудың рөлін экономикамен байланыста қарастырады. Ал мемлекеттік басқару теориясы мемлекеттік басқарудың мәні мен проблемаларын, оның заңдарын, қағидаларын, нысандары мен әдістерін, мемлекеттік басқарудың объектілері мен субъектілерінің ерекшеліктерін қарастырады.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472386" cy="43577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Мемлекеттік басқару теориясының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пәні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қоғамды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басқарудың саяси-құқықтық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институты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ретіндегі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органдарының қызметін және қалыптасатын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, әлеуметтік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қатынастарды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талдау болып табылады. </a:t>
            </a:r>
          </a:p>
          <a:p>
            <a:pPr algn="just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32"/>
            <a:ext cx="8143932" cy="61436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Ғылыми әдебиеттерде басқару әр түрлі белгілері бойынша бірнеше түрге бөлінеді: </a:t>
            </a:r>
          </a:p>
          <a:p>
            <a:pPr>
              <a:buNone/>
            </a:pP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857364"/>
          <a:ext cx="8143932" cy="4434856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714644"/>
                <a:gridCol w="2714644"/>
                <a:gridCol w="2714644"/>
              </a:tblGrid>
              <a:tr h="1591668"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Қоғамдық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өмірдегі салаларға байланысты: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Қоғамдық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қатынастардың құрылымына байланысты: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Басқарудың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қоғамдық құбылыстарды қамту көлемі мен сипатына байланысты: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43188"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Тұтас қоғамды басқару, экономикалық басқару, әлеуметтік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басқару, саяси басқару, рухани-идеологиялық басқару.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Қоғамның экономикалық  (тұтынушылар мен өндірушілер арасындағы байланыс), әлеуметтік (білім беру, денсаулық сақтау салаларының қызметін пайдалану барысында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туындайтын қатынастар</a:t>
                      </a: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), саяси  және рухани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дамуын басқару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Қоғамды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басқару, мемлекетті басқару, ұлттық экономиканың өрістері мен салаларын басқару, кәсіпорын, ұйымдарды, фирмаларды басқару.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Мемлекеттік басқарудың өзіне ғана тән ерекшеліктері оны басқа басқару түрлерінен ерекшелеп тұрады. Ондай ерекшеліктер үшеу. Мемлекеттік басқаруда, осы аталған басқару түрін жүзеге асыратын оның субъектісі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анықтамаларының айырмашылығына және оның көп қырынан көрініс табуына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қарамастан барлық зерттеуші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ғалымдар бір ауыздан онда шоғырланған билік күшін атап өтеді.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 басқарудың екінші ерекшелігі оның барлық қоғамға, тіпті одан тыс, мемлекеттің халықаралық саясатын жүргізу шеңберінде басқа адамдардың қоғамына таралуы. Көп жағдайда бұл тезис мемлекет адамдардың барлық іс-әрекеттеріне араласады, олардың өзара қарым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қатынастарын басқарады деген сияқты түсінбеушіліктер тудырады. Тек тоталитарлық мемлекет қана осыған ұқсас істерді жасауға тырысты, оның өзінде де қоғамға мүлтіксіз бақылау орнатуға мүмкіндік болмағандықтан оны жүзеге асыра алмады. 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929618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Мемлекеттік басқарудың өзіне тән үшінші ерекшелігі. Мемлекет күрделі және көпқырлы қоғамдық құбылыс бола отырып және басқару субъектісі ретінде басқаруға жүйелілік сипат береді.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Мемлекеттік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басқару  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бұл мемлекеттің адамдардың қоғамдық іс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-әрекеттерін тәртіпке келтіру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сақтау 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қайта құру мақсатында өзінің билік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күшіне сүйене отырып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практикалық, ұйымдастырушылық және реттеушілік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әсері.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8069584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Мемлекеттік басқару субъектісі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билікті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жүзеге асыруға және қоғамдық процестер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мемлекеттің 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қызметін тікелей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басқаруға конституциялық өкілеттігі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органдары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     Мемлекеттік басқару субъектілері: 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түрі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басқаруды ұйымдастыру деңгейіне қарай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 саласына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4)басқару объектісіне әсер ету сипаты мен мақсаты;</a:t>
            </a:r>
          </a:p>
          <a:p>
            <a:pPr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құрамына қарай бөлінеді.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1713</Words>
  <PresentationFormat>Экран (4:3)</PresentationFormat>
  <Paragraphs>103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1_Поток</vt:lpstr>
      <vt:lpstr>Мемлекеттік басқарудың теориялық астары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Мемлекеттік басқару субъектілерінің қызметі бірнеше белгілермен сипатталады:</vt:lpstr>
      <vt:lpstr>Слайд 12</vt:lpstr>
      <vt:lpstr>Слайд 13</vt:lpstr>
      <vt:lpstr>Отандық және шетелдік ғалымдар басқару қағидаларын жүйелеу мен жіктеуге әр түрлі көзқарастар білдіреді. Олар мемлекеттік басқарудың ерекшелігін ескере отырып басқару қағидаларының жүйесін үш топқа бөледі: </vt:lpstr>
      <vt:lpstr>Слайд 15</vt:lpstr>
      <vt:lpstr>Слайд 16</vt:lpstr>
      <vt:lpstr>Слайд 17</vt:lpstr>
      <vt:lpstr>Слайд 18</vt:lpstr>
      <vt:lpstr>Слайд 19</vt:lpstr>
      <vt:lpstr>Слайд 20</vt:lpstr>
      <vt:lpstr>Объективтілік қағидасы</vt:lpstr>
      <vt:lpstr>Слайд 22</vt:lpstr>
      <vt:lpstr>Слайд 23</vt:lpstr>
      <vt:lpstr>Слайд 24</vt:lpstr>
      <vt:lpstr>Слайд 25</vt:lpstr>
      <vt:lpstr>Қолданылған әдебиеттер: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“Мемлекеттік басқару қағидалары”</dc:title>
  <dc:creator>Admin</dc:creator>
  <cp:lastModifiedBy>Акнур</cp:lastModifiedBy>
  <cp:revision>84</cp:revision>
  <dcterms:created xsi:type="dcterms:W3CDTF">2013-10-23T17:45:08Z</dcterms:created>
  <dcterms:modified xsi:type="dcterms:W3CDTF">2016-09-26T08:18:04Z</dcterms:modified>
</cp:coreProperties>
</file>