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71AE6-18D5-4B8B-BFAE-49D970C5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5392E-BC8F-4F9A-9BF0-8B6E6D61A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31037-61D3-44DE-8513-F3903E8AC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A5169-CB65-4DB5-893A-3A52F9B98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65C0F-F42D-4905-8DB1-DE3CE64E4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AC2CA-A3F9-4B36-A4A5-BD73A036E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69A09-AF8D-488B-8049-550A43F13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9B232-2E22-4E3C-9717-4647C2A4B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29D1-2C80-4AD8-8979-F6CA296A4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BB1EC-E976-4C2B-A546-E774B92D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B5488-99F3-4292-A473-49BA0A460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1B0DE6-264E-4323-AF7F-1AB29639E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786058"/>
            <a:ext cx="875752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Презентация по теме: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Эколого-правовой режим охраны,  воспроизводства и использования животного мира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Костанайский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государственный университет им.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А.Байтурсынова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Жусупова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Гульвира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Абилкаировна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Законодательством Республики Казахстан может быть установлена ответственность и за другие нарушения законодательства об охране, воспроизводстве и использовании животного мира</a:t>
            </a:r>
          </a:p>
        </p:txBody>
      </p:sp>
      <p:pic>
        <p:nvPicPr>
          <p:cNvPr id="13317" name="Picture 5" descr="gerb-k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362200"/>
            <a:ext cx="2552700" cy="2478088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1524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3048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Споры по вопросам охраны, предоставления животного мира в пользования объектов животного мира и среды их обитания разрешаются судом (арбитражным судом) в установленном законодательством порядке.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0" y="1524000"/>
            <a:ext cx="2819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Предприятия, учреждения, организации, а также граждане Республики Казахстан и другие лица, проживающие или пребывающие на ее территории, обязаны возместить вред, причиненный нарушением законодательства об охране, воспроизводстве и использовании животного мира, в размерах и порядке, устанавливаемых законодательством Республики Казахстан.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44366588_1243458031_116215876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4987925" cy="3125788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4800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Должностные лица и другие работники, по вине которых предприятия, учреждения и организации понесли расходы, связанные с возмещением вреда, несут материальную ответственность в установленном порядке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15000" y="304800"/>
            <a:ext cx="3276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Незаконно добытые животные и выработанная из них продукция подлежат изъятию в порядке, устанавливаемом законодательством Республики Казахстан.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15000" y="3200400"/>
            <a:ext cx="3200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При невозможности изъятия добытых животных и выработанной из них продукции взыскивается их стоимость по ценам, устанавливаемым законодательством Республики Казахстан.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Список использованной литератуы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800"/>
              <a:t>Культелеев С.Т. Экологическое право РК. Общ.ч.: Учебник.- Алматы: ТОО </a:t>
            </a:r>
            <a:endParaRPr lang="kk-KZ" sz="2800"/>
          </a:p>
          <a:p>
            <a:pPr marL="609600" indent="-609600">
              <a:lnSpc>
                <a:spcPct val="80000"/>
              </a:lnSpc>
            </a:pPr>
            <a:r>
              <a:rPr lang="kk-KZ" sz="2800"/>
              <a:t>   </a:t>
            </a:r>
            <a:r>
              <a:rPr lang="ru-RU" sz="2800"/>
              <a:t>ИК-«НА</a:t>
            </a:r>
            <a:r>
              <a:rPr lang="en-US" sz="2800"/>
              <a:t>S</a:t>
            </a:r>
            <a:r>
              <a:rPr lang="ru-RU" sz="2800"/>
              <a:t>», - 2003, 328с.</a:t>
            </a:r>
            <a:endParaRPr lang="kk-KZ" sz="2800"/>
          </a:p>
          <a:p>
            <a:pPr marL="609600" indent="-609600">
              <a:lnSpc>
                <a:spcPct val="80000"/>
              </a:lnSpc>
            </a:pPr>
            <a:r>
              <a:rPr lang="kk-KZ" sz="2800"/>
              <a:t>Кушумбаев А.А. Эклогическое право Республики Казахстан. Учебное  </a:t>
            </a:r>
          </a:p>
          <a:p>
            <a:pPr marL="609600" indent="-609600">
              <a:lnSpc>
                <a:spcPct val="80000"/>
              </a:lnSpc>
            </a:pPr>
            <a:r>
              <a:rPr lang="kk-KZ" sz="2800"/>
              <a:t>   пособие. Астана, 2001, 236с.</a:t>
            </a:r>
          </a:p>
          <a:p>
            <a:pPr marL="609600" indent="-609600">
              <a:lnSpc>
                <a:spcPct val="80000"/>
              </a:lnSpc>
            </a:pPr>
            <a:r>
              <a:rPr lang="kk-KZ" sz="2800"/>
              <a:t> </a:t>
            </a:r>
            <a:r>
              <a:rPr lang="ru-RU" sz="2800"/>
              <a:t>Экологическое право РК. Учебное пособие. Под ред. Бекишева С.Д., </a:t>
            </a:r>
            <a:endParaRPr lang="kk-KZ" sz="2800"/>
          </a:p>
          <a:p>
            <a:pPr marL="609600" indent="-609600">
              <a:lnSpc>
                <a:spcPct val="80000"/>
              </a:lnSpc>
            </a:pPr>
            <a:r>
              <a:rPr lang="kk-KZ" sz="2800"/>
              <a:t>   </a:t>
            </a:r>
            <a:r>
              <a:rPr lang="ru-RU" sz="2800"/>
              <a:t>Караганда. 2001, 9-10с.</a:t>
            </a:r>
            <a:endParaRPr lang="kk-KZ" sz="2800"/>
          </a:p>
          <a:p>
            <a:pPr marL="609600" indent="-609600">
              <a:lnSpc>
                <a:spcPct val="80000"/>
              </a:lnSpc>
            </a:pPr>
            <a:r>
              <a:rPr lang="kk-KZ" sz="2800"/>
              <a:t> </a:t>
            </a:r>
            <a:r>
              <a:rPr lang="ru-RU" sz="2800"/>
              <a:t>Экологическое право. Под ред. Боголюбов С.А., М.,1998, 9 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579813" cy="46228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91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Эколого-правовой режим охраны,  воспроизводства и использования животного мира</a:t>
            </a:r>
          </a:p>
        </p:txBody>
      </p:sp>
      <p:pic>
        <p:nvPicPr>
          <p:cNvPr id="5126" name="Picture 6" descr="Vmeste_navseg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5105400" cy="36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/>
              <a:t>Цель</a:t>
            </a:r>
            <a:r>
              <a:rPr lang="ru-RU" sz="2400"/>
              <a:t> –  сформировать у студентов знания об эколого-правовом режиме охраны, воспроизводства и использования животного мира.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/>
              <a:t>План: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ru-RU" sz="2800"/>
              <a:t>1 Животный мир, как объект правовой охраны и использования. Закон Республики Казахстан «Об охране, воспроизводстве и использовании животного мира»</a:t>
            </a:r>
          </a:p>
          <a:p>
            <a:pPr>
              <a:lnSpc>
                <a:spcPct val="80000"/>
              </a:lnSpc>
            </a:pPr>
            <a:r>
              <a:rPr lang="ru-RU" sz="2800"/>
              <a:t>2 Право пользования животным миром, виды и сроки пользования</a:t>
            </a:r>
          </a:p>
          <a:p>
            <a:pPr>
              <a:lnSpc>
                <a:spcPct val="80000"/>
              </a:lnSpc>
            </a:pPr>
            <a:r>
              <a:rPr lang="ru-RU" sz="2800"/>
              <a:t>3 Ответственность за нарушение законодательства об охране, воспроизводстве и использовании животного мира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8153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1 Животный мир, как объект правовой охраны и использования. Закон Республики Казахстан «Об охране, воспроизводстве и использовании животного мира»</a:t>
            </a:r>
          </a:p>
        </p:txBody>
      </p:sp>
      <p:pic>
        <p:nvPicPr>
          <p:cNvPr id="717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65563" cy="4992688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14800" y="1752600"/>
            <a:ext cx="5029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Объектом использования и охраны животного мира</a:t>
            </a:r>
            <a:r>
              <a:rPr lang="ru-RU" sz="2400">
                <a:solidFill>
                  <a:schemeClr val="bg1"/>
                </a:solidFill>
              </a:rPr>
              <a:t> выступают лишь дикие животные (млекопитающие, птицы, пресмыкающиеся, земноводные, рыбы, а также моллюски, насекомые и другие), обитающие в состоянии естественной свободы на суше, в воде, атмосфере, в почве, постоянно или временно населяющие территорию Казахстана.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Объектом государственного кадастра животного мира признаются также водные, лесные угодья, что обусловлено неразрывной органической связью животного мира со средой обитания и интересами обеспечения животных необходимыми условиями существования и кормами.</a:t>
            </a:r>
          </a:p>
        </p:txBody>
      </p:sp>
      <p:pic>
        <p:nvPicPr>
          <p:cNvPr id="8198" name="Picture 6" descr="2007-07-04-18-33-37-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6629400" cy="487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50857769_p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652963" cy="480695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0"/>
            <a:ext cx="9067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Богат и разнообразен животный мир Республики Казахстан</a:t>
            </a:r>
            <a:r>
              <a:rPr lang="ru-RU"/>
              <a:t>, он представлен 835 видами позвоночных животных и почти 100 тыс. видами беспозвоночных, из них птиц – 489, круглоротых – 3, млекопитающих – т178, рыб – 104, пресмыкающихся – 49, и земноводных – 12. К охотничьим промысловым относятся 161 вид диких животных, в т.ч. – 113 птиц.</a:t>
            </a:r>
          </a:p>
        </p:txBody>
      </p:sp>
      <p:pic>
        <p:nvPicPr>
          <p:cNvPr id="9222" name="Picture 6" descr="normal_B0000671_redigera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4191000" cy="3300413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600200"/>
            <a:ext cx="3962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/>
              <a:t>Закон Республики Казахстан от 9 июля 2004 г. «Об охране, воспроизводстве и использовании животного мира» регулирует общественные отношения в области охраны, воспроизводства и использования животного мира и его биологического разнообразия, устойчивого использования объектов животного мира в целях удовлетворения экологических, экономических, эстетических и иных потребностей человека с учетом интересов нынешнего и будущих поколений.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В соответствии с целевым назначением животный мир подразделяется на следующие категории: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458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100"/>
              <a:t>Редкие и находящиеся под угрозой исчезновения виды животных;</a:t>
            </a:r>
          </a:p>
          <a:p>
            <a:pPr>
              <a:buFontTx/>
              <a:buChar char="•"/>
            </a:pPr>
            <a:r>
              <a:rPr lang="ru-RU" sz="2100"/>
              <a:t>Виды животных, являющиеся объектами охоты;</a:t>
            </a:r>
          </a:p>
          <a:p>
            <a:pPr>
              <a:buFontTx/>
              <a:buChar char="•"/>
            </a:pPr>
            <a:r>
              <a:rPr lang="ru-RU" sz="2100"/>
              <a:t>Виды животных, являющиеся объектами рыболовства;</a:t>
            </a:r>
          </a:p>
          <a:p>
            <a:pPr>
              <a:buFontTx/>
              <a:buChar char="•"/>
            </a:pPr>
            <a:r>
              <a:rPr lang="ru-RU" sz="2100"/>
              <a:t>Виды животных, используемые в иных хозяйственных целях (кроме охоты и рыболовства);</a:t>
            </a:r>
          </a:p>
          <a:p>
            <a:pPr>
              <a:buFontTx/>
              <a:buChar char="•"/>
            </a:pPr>
            <a:r>
              <a:rPr lang="ru-RU" sz="2100"/>
              <a:t>Виды животных, не используемые в хозяйственных целях, но имеющие экологическую, культурную и иную ценность;</a:t>
            </a:r>
          </a:p>
          <a:p>
            <a:pPr>
              <a:buFontTx/>
              <a:buChar char="•"/>
            </a:pPr>
            <a:r>
              <a:rPr lang="ru-RU" sz="2100"/>
              <a:t>Виды животных, подлежащие регулированию численности в целях охраны здоровья населения, предохранения от заболеваний сельскохозяйственных и других домашних животных, предотвращения ущерба народному хозяйству.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Пользование животным миром осуществляется в порядке общего и специального пользования.</a:t>
            </a:r>
          </a:p>
        </p:txBody>
      </p:sp>
      <p:pic>
        <p:nvPicPr>
          <p:cNvPr id="11269" name="Picture 5" descr="296977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4672013" cy="56769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 специальному пользованию животным миром</a:t>
            </a:r>
            <a:r>
              <a:rPr lang="ru-RU"/>
              <a:t> относится пользование объектами животного мира и продуктами их жизнедеятельности с изъятием из среды обитания.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2971800"/>
            <a:ext cx="3886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К общему пользованию животным миром</a:t>
            </a:r>
            <a:r>
              <a:rPr lang="ru-RU" sz="1600"/>
              <a:t> относится пользование объектами животного мира, а также их полезными свойствами без изъятия из среды обитания. В порядке общего пользования животным миром осуществляется использование полезных свойств жизнедеятельности животных, а также использование объектов животного мира в научных, культурно-просветительных, воспитательных, эстетических и других целях, не запрещенных законодательными актами Республики Казахстан.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4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4914900" cy="247650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449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 территории  Республики Казахстан допускаются следующие виды пользования животным миром: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10200" y="685800"/>
            <a:ext cx="3581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- охота;</a:t>
            </a:r>
          </a:p>
          <a:p>
            <a:r>
              <a:rPr lang="ru-RU" sz="2000"/>
              <a:t>- рыболовство, включая добывание водных беспозвоночных животных и морских млекопитающих;</a:t>
            </a:r>
          </a:p>
          <a:p>
            <a:r>
              <a:rPr lang="ru-RU" sz="2000"/>
              <a:t>- использование в хозяйственных целях животных, не относящихся к объектам охоты и рыболовства;</a:t>
            </a:r>
          </a:p>
          <a:p>
            <a:r>
              <a:rPr lang="ru-RU" sz="2000"/>
              <a:t>- использование животных в научных, культурно-просветительных, воспитательных и эстетических целях;</a:t>
            </a:r>
          </a:p>
          <a:p>
            <a:r>
              <a:rPr lang="ru-RU" sz="2000"/>
              <a:t>- использование полезных свойств и продуктов жизнедеятельности животных.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825</Words>
  <Application>Microsoft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Цель –  сформировать у студентов знания об эколого-правовом режиме охраны, воспроизводства и использования животного мира.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использованной литератуы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9</cp:revision>
  <cp:lastPrinted>1601-01-01T00:00:00Z</cp:lastPrinted>
  <dcterms:created xsi:type="dcterms:W3CDTF">1601-01-01T00:00:00Z</dcterms:created>
  <dcterms:modified xsi:type="dcterms:W3CDTF">2016-03-02T11:02:47Z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