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9" r:id="rId6"/>
    <p:sldId id="261" r:id="rId7"/>
    <p:sldId id="259" r:id="rId8"/>
    <p:sldId id="276" r:id="rId9"/>
    <p:sldId id="278" r:id="rId10"/>
    <p:sldId id="266" r:id="rId11"/>
    <p:sldId id="277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FB65F-9BAE-46C9-B340-35383239D844}" type="doc">
      <dgm:prSet loTypeId="urn:microsoft.com/office/officeart/2005/8/layout/vList4" loCatId="list" qsTypeId="urn:microsoft.com/office/officeart/2005/8/quickstyle/simple1#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1EE904E-70C0-40C9-B3C0-6EC4C9E159B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Наличные денежные средства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ED08701-57F2-4706-A215-E28BC387D54E}" type="parTrans" cxnId="{D7F06F4D-A019-4615-B866-D8E0C41E4923}">
      <dgm:prSet/>
      <dgm:spPr/>
      <dgm:t>
        <a:bodyPr/>
        <a:lstStyle/>
        <a:p>
          <a:endParaRPr lang="ru-RU"/>
        </a:p>
      </dgm:t>
    </dgm:pt>
    <dgm:pt modelId="{DDE042D8-21FC-40EB-BEE0-7492EBC2A60F}" type="sibTrans" cxnId="{D7F06F4D-A019-4615-B866-D8E0C41E4923}">
      <dgm:prSet/>
      <dgm:spPr/>
      <dgm:t>
        <a:bodyPr/>
        <a:lstStyle/>
        <a:p>
          <a:endParaRPr lang="ru-RU"/>
        </a:p>
      </dgm:t>
    </dgm:pt>
    <dgm:pt modelId="{C891C9B1-2C00-40DC-BEB7-67BBAF9E98E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Бумажные деньги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DA755A7-5D80-4214-AC57-CBA6EE3B5A0B}" type="parTrans" cxnId="{71748F57-D31D-419F-A5CB-607702D38D93}">
      <dgm:prSet/>
      <dgm:spPr/>
      <dgm:t>
        <a:bodyPr/>
        <a:lstStyle/>
        <a:p>
          <a:endParaRPr lang="ru-RU"/>
        </a:p>
      </dgm:t>
    </dgm:pt>
    <dgm:pt modelId="{1AE19D94-FF58-4834-A9F9-7169A1423B3C}" type="sibTrans" cxnId="{71748F57-D31D-419F-A5CB-607702D38D93}">
      <dgm:prSet/>
      <dgm:spPr/>
      <dgm:t>
        <a:bodyPr/>
        <a:lstStyle/>
        <a:p>
          <a:endParaRPr lang="ru-RU"/>
        </a:p>
      </dgm:t>
    </dgm:pt>
    <dgm:pt modelId="{091941A9-9C0E-43FA-B2DE-075C223969A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Разменная монета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10C922-9CFB-46C7-AD0F-1387CFE9CC1F}" type="parTrans" cxnId="{4BFDABC1-46EF-4476-BD57-CA2FE3EB39C7}">
      <dgm:prSet/>
      <dgm:spPr/>
      <dgm:t>
        <a:bodyPr/>
        <a:lstStyle/>
        <a:p>
          <a:endParaRPr lang="ru-RU"/>
        </a:p>
      </dgm:t>
    </dgm:pt>
    <dgm:pt modelId="{F8BD69FF-BE29-43FA-BBB8-C64A0F43BDFF}" type="sibTrans" cxnId="{4BFDABC1-46EF-4476-BD57-CA2FE3EB39C7}">
      <dgm:prSet/>
      <dgm:spPr/>
      <dgm:t>
        <a:bodyPr/>
        <a:lstStyle/>
        <a:p>
          <a:endParaRPr lang="ru-RU"/>
        </a:p>
      </dgm:t>
    </dgm:pt>
    <dgm:pt modelId="{8C229048-07AD-448E-8BA2-7EA7F82CB43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Облигации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B8DA9A9-2D10-4A0A-B627-F304C2D6DF2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Чековые вклады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9961472-C616-41AF-B332-7F0BC57DF94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Безналичные денежные средства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B32BFB1-F01B-4DFF-B142-2ED4C7E5E33D}" type="sibTrans" cxnId="{657092E4-50DE-41DA-8A89-B42A964D962D}">
      <dgm:prSet/>
      <dgm:spPr/>
      <dgm:t>
        <a:bodyPr/>
        <a:lstStyle/>
        <a:p>
          <a:endParaRPr lang="ru-RU"/>
        </a:p>
      </dgm:t>
    </dgm:pt>
    <dgm:pt modelId="{B18A694E-1F0D-4A41-8623-C8AEB84490C9}" type="parTrans" cxnId="{657092E4-50DE-41DA-8A89-B42A964D962D}">
      <dgm:prSet/>
      <dgm:spPr/>
      <dgm:t>
        <a:bodyPr/>
        <a:lstStyle/>
        <a:p>
          <a:endParaRPr lang="ru-RU"/>
        </a:p>
      </dgm:t>
    </dgm:pt>
    <dgm:pt modelId="{EBE2406D-DA3C-4817-B788-0B36DF476D3E}" type="sibTrans" cxnId="{D8DD7F15-2856-4ECD-8995-5AFD3899B372}">
      <dgm:prSet/>
      <dgm:spPr/>
      <dgm:t>
        <a:bodyPr/>
        <a:lstStyle/>
        <a:p>
          <a:endParaRPr lang="ru-RU"/>
        </a:p>
      </dgm:t>
    </dgm:pt>
    <dgm:pt modelId="{F0776535-C563-4679-B258-02FF95A7931B}" type="parTrans" cxnId="{D8DD7F15-2856-4ECD-8995-5AFD3899B372}">
      <dgm:prSet/>
      <dgm:spPr/>
      <dgm:t>
        <a:bodyPr/>
        <a:lstStyle/>
        <a:p>
          <a:endParaRPr lang="ru-RU"/>
        </a:p>
      </dgm:t>
    </dgm:pt>
    <dgm:pt modelId="{F6D3FD67-5B5D-4EAD-97B6-B61F437F6AFD}" type="sibTrans" cxnId="{9C236985-E7C7-400D-ABFE-6915E2D6B72F}">
      <dgm:prSet/>
      <dgm:spPr/>
      <dgm:t>
        <a:bodyPr/>
        <a:lstStyle/>
        <a:p>
          <a:endParaRPr lang="ru-RU"/>
        </a:p>
      </dgm:t>
    </dgm:pt>
    <dgm:pt modelId="{2B062C4E-C3F8-4D7A-BF3C-B68FFB23241D}" type="parTrans" cxnId="{9C236985-E7C7-400D-ABFE-6915E2D6B72F}">
      <dgm:prSet/>
      <dgm:spPr/>
      <dgm:t>
        <a:bodyPr/>
        <a:lstStyle/>
        <a:p>
          <a:endParaRPr lang="ru-RU"/>
        </a:p>
      </dgm:t>
    </dgm:pt>
    <dgm:pt modelId="{5EFC907E-F8F7-492D-8028-AABD08963B9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Срочные вклады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7C8419B-791C-45BF-9F00-F446253F458F}" type="parTrans" cxnId="{1321C58E-9624-46CF-84E3-9CF14768A430}">
      <dgm:prSet/>
      <dgm:spPr/>
      <dgm:t>
        <a:bodyPr/>
        <a:lstStyle/>
        <a:p>
          <a:endParaRPr lang="ru-RU"/>
        </a:p>
      </dgm:t>
    </dgm:pt>
    <dgm:pt modelId="{3734587C-83F1-4399-9081-31FF4BB58DE2}" type="sibTrans" cxnId="{1321C58E-9624-46CF-84E3-9CF14768A430}">
      <dgm:prSet/>
      <dgm:spPr/>
      <dgm:t>
        <a:bodyPr/>
        <a:lstStyle/>
        <a:p>
          <a:endParaRPr lang="ru-RU"/>
        </a:p>
      </dgm:t>
    </dgm:pt>
    <dgm:pt modelId="{9665C041-D067-48FA-AEDC-6D4F36AB4FCF}" type="pres">
      <dgm:prSet presAssocID="{07DFB65F-9BAE-46C9-B340-35383239D8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3BA68B-6ECB-40A5-AF37-47C49C34D96E}" type="pres">
      <dgm:prSet presAssocID="{21EE904E-70C0-40C9-B3C0-6EC4C9E159B4}" presName="comp" presStyleCnt="0"/>
      <dgm:spPr/>
    </dgm:pt>
    <dgm:pt modelId="{9F3DF895-3E2F-4D7B-A489-0165B357A240}" type="pres">
      <dgm:prSet presAssocID="{21EE904E-70C0-40C9-B3C0-6EC4C9E159B4}" presName="box" presStyleLbl="node1" presStyleIdx="0" presStyleCnt="2"/>
      <dgm:spPr/>
      <dgm:t>
        <a:bodyPr/>
        <a:lstStyle/>
        <a:p>
          <a:endParaRPr lang="ru-RU"/>
        </a:p>
      </dgm:t>
    </dgm:pt>
    <dgm:pt modelId="{6FA9B217-29A1-4EA8-B1F9-E7A79AE14134}" type="pres">
      <dgm:prSet presAssocID="{21EE904E-70C0-40C9-B3C0-6EC4C9E159B4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B309B42-ED5E-4A5B-9F88-0355651A6EBB}" type="pres">
      <dgm:prSet presAssocID="{21EE904E-70C0-40C9-B3C0-6EC4C9E159B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48B1E-E3C1-4558-A874-3C729D20201A}" type="pres">
      <dgm:prSet presAssocID="{DDE042D8-21FC-40EB-BEE0-7492EBC2A60F}" presName="spacer" presStyleCnt="0"/>
      <dgm:spPr/>
    </dgm:pt>
    <dgm:pt modelId="{A8B667D9-EB78-411E-8485-0A3A4E48A81B}" type="pres">
      <dgm:prSet presAssocID="{D9961472-C616-41AF-B332-7F0BC57DF941}" presName="comp" presStyleCnt="0"/>
      <dgm:spPr/>
    </dgm:pt>
    <dgm:pt modelId="{F163B89B-6B17-4352-866B-8B874266C71F}" type="pres">
      <dgm:prSet presAssocID="{D9961472-C616-41AF-B332-7F0BC57DF941}" presName="box" presStyleLbl="node1" presStyleIdx="1" presStyleCnt="2"/>
      <dgm:spPr/>
      <dgm:t>
        <a:bodyPr/>
        <a:lstStyle/>
        <a:p>
          <a:endParaRPr lang="ru-RU"/>
        </a:p>
      </dgm:t>
    </dgm:pt>
    <dgm:pt modelId="{0BE80DB4-156B-462C-A40E-A05F66BB6450}" type="pres">
      <dgm:prSet presAssocID="{D9961472-C616-41AF-B332-7F0BC57DF941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C2D7FDC-FED6-4984-A098-746093CD72B8}" type="pres">
      <dgm:prSet presAssocID="{D9961472-C616-41AF-B332-7F0BC57DF94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69BAD-192D-4B69-A118-3CC8944B7461}" type="presOf" srcId="{5EFC907E-F8F7-492D-8028-AABD08963B95}" destId="{F163B89B-6B17-4352-866B-8B874266C71F}" srcOrd="0" destOrd="2" presId="urn:microsoft.com/office/officeart/2005/8/layout/vList4"/>
    <dgm:cxn modelId="{71748F57-D31D-419F-A5CB-607702D38D93}" srcId="{21EE904E-70C0-40C9-B3C0-6EC4C9E159B4}" destId="{C891C9B1-2C00-40DC-BEB7-67BBAF9E98E9}" srcOrd="0" destOrd="0" parTransId="{4DA755A7-5D80-4214-AC57-CBA6EE3B5A0B}" sibTransId="{1AE19D94-FF58-4834-A9F9-7169A1423B3C}"/>
    <dgm:cxn modelId="{9C236985-E7C7-400D-ABFE-6915E2D6B72F}" srcId="{D9961472-C616-41AF-B332-7F0BC57DF941}" destId="{CB8DA9A9-2D10-4A0A-B627-F304C2D6DF25}" srcOrd="0" destOrd="0" parTransId="{2B062C4E-C3F8-4D7A-BF3C-B68FFB23241D}" sibTransId="{F6D3FD67-5B5D-4EAD-97B6-B61F437F6AFD}"/>
    <dgm:cxn modelId="{A22A15DB-2EE5-439A-9D1A-D12966F32E68}" type="presOf" srcId="{D9961472-C616-41AF-B332-7F0BC57DF941}" destId="{9C2D7FDC-FED6-4984-A098-746093CD72B8}" srcOrd="1" destOrd="0" presId="urn:microsoft.com/office/officeart/2005/8/layout/vList4"/>
    <dgm:cxn modelId="{27A3F09D-4AF1-44BC-A0E4-878E29EF4C5B}" type="presOf" srcId="{091941A9-9C0E-43FA-B2DE-075C223969A7}" destId="{8B309B42-ED5E-4A5B-9F88-0355651A6EBB}" srcOrd="1" destOrd="2" presId="urn:microsoft.com/office/officeart/2005/8/layout/vList4"/>
    <dgm:cxn modelId="{A49688FD-153F-4010-AA32-9E3AAAA260CA}" type="presOf" srcId="{CB8DA9A9-2D10-4A0A-B627-F304C2D6DF25}" destId="{F163B89B-6B17-4352-866B-8B874266C71F}" srcOrd="0" destOrd="1" presId="urn:microsoft.com/office/officeart/2005/8/layout/vList4"/>
    <dgm:cxn modelId="{FE8497D9-38BA-40CF-B1E5-389ED0A3EA79}" type="presOf" srcId="{07DFB65F-9BAE-46C9-B340-35383239D844}" destId="{9665C041-D067-48FA-AEDC-6D4F36AB4FCF}" srcOrd="0" destOrd="0" presId="urn:microsoft.com/office/officeart/2005/8/layout/vList4"/>
    <dgm:cxn modelId="{D7F06F4D-A019-4615-B866-D8E0C41E4923}" srcId="{07DFB65F-9BAE-46C9-B340-35383239D844}" destId="{21EE904E-70C0-40C9-B3C0-6EC4C9E159B4}" srcOrd="0" destOrd="0" parTransId="{1ED08701-57F2-4706-A215-E28BC387D54E}" sibTransId="{DDE042D8-21FC-40EB-BEE0-7492EBC2A60F}"/>
    <dgm:cxn modelId="{1321C58E-9624-46CF-84E3-9CF14768A430}" srcId="{D9961472-C616-41AF-B332-7F0BC57DF941}" destId="{5EFC907E-F8F7-492D-8028-AABD08963B95}" srcOrd="1" destOrd="0" parTransId="{E7C8419B-791C-45BF-9F00-F446253F458F}" sibTransId="{3734587C-83F1-4399-9081-31FF4BB58DE2}"/>
    <dgm:cxn modelId="{DA68013D-145B-4762-8BCB-995FACBBBD73}" type="presOf" srcId="{8C229048-07AD-448E-8BA2-7EA7F82CB43E}" destId="{9C2D7FDC-FED6-4984-A098-746093CD72B8}" srcOrd="1" destOrd="3" presId="urn:microsoft.com/office/officeart/2005/8/layout/vList4"/>
    <dgm:cxn modelId="{D6B17880-4AFD-41E2-9183-E47879E5C78F}" type="presOf" srcId="{CB8DA9A9-2D10-4A0A-B627-F304C2D6DF25}" destId="{9C2D7FDC-FED6-4984-A098-746093CD72B8}" srcOrd="1" destOrd="1" presId="urn:microsoft.com/office/officeart/2005/8/layout/vList4"/>
    <dgm:cxn modelId="{0D4F0F5E-726C-4042-93C1-F8A122FE4FC3}" type="presOf" srcId="{8C229048-07AD-448E-8BA2-7EA7F82CB43E}" destId="{F163B89B-6B17-4352-866B-8B874266C71F}" srcOrd="0" destOrd="3" presId="urn:microsoft.com/office/officeart/2005/8/layout/vList4"/>
    <dgm:cxn modelId="{657092E4-50DE-41DA-8A89-B42A964D962D}" srcId="{07DFB65F-9BAE-46C9-B340-35383239D844}" destId="{D9961472-C616-41AF-B332-7F0BC57DF941}" srcOrd="1" destOrd="0" parTransId="{B18A694E-1F0D-4A41-8623-C8AEB84490C9}" sibTransId="{FB32BFB1-F01B-4DFF-B142-2ED4C7E5E33D}"/>
    <dgm:cxn modelId="{4BFDABC1-46EF-4476-BD57-CA2FE3EB39C7}" srcId="{21EE904E-70C0-40C9-B3C0-6EC4C9E159B4}" destId="{091941A9-9C0E-43FA-B2DE-075C223969A7}" srcOrd="1" destOrd="0" parTransId="{7F10C922-9CFB-46C7-AD0F-1387CFE9CC1F}" sibTransId="{F8BD69FF-BE29-43FA-BBB8-C64A0F43BDFF}"/>
    <dgm:cxn modelId="{71FAA3AC-6BA2-4709-8541-BA3C6CB9EF0D}" type="presOf" srcId="{21EE904E-70C0-40C9-B3C0-6EC4C9E159B4}" destId="{8B309B42-ED5E-4A5B-9F88-0355651A6EBB}" srcOrd="1" destOrd="0" presId="urn:microsoft.com/office/officeart/2005/8/layout/vList4"/>
    <dgm:cxn modelId="{D8DD7F15-2856-4ECD-8995-5AFD3899B372}" srcId="{D9961472-C616-41AF-B332-7F0BC57DF941}" destId="{8C229048-07AD-448E-8BA2-7EA7F82CB43E}" srcOrd="2" destOrd="0" parTransId="{F0776535-C563-4679-B258-02FF95A7931B}" sibTransId="{EBE2406D-DA3C-4817-B788-0B36DF476D3E}"/>
    <dgm:cxn modelId="{5E6365A9-1CB6-4753-97E0-10D200A51AD3}" type="presOf" srcId="{C891C9B1-2C00-40DC-BEB7-67BBAF9E98E9}" destId="{9F3DF895-3E2F-4D7B-A489-0165B357A240}" srcOrd="0" destOrd="1" presId="urn:microsoft.com/office/officeart/2005/8/layout/vList4"/>
    <dgm:cxn modelId="{11773504-CCE7-4639-89EB-C58D5522A91C}" type="presOf" srcId="{C891C9B1-2C00-40DC-BEB7-67BBAF9E98E9}" destId="{8B309B42-ED5E-4A5B-9F88-0355651A6EBB}" srcOrd="1" destOrd="1" presId="urn:microsoft.com/office/officeart/2005/8/layout/vList4"/>
    <dgm:cxn modelId="{E056263D-BA02-4BA0-AE3E-C5C56E7C8939}" type="presOf" srcId="{091941A9-9C0E-43FA-B2DE-075C223969A7}" destId="{9F3DF895-3E2F-4D7B-A489-0165B357A240}" srcOrd="0" destOrd="2" presId="urn:microsoft.com/office/officeart/2005/8/layout/vList4"/>
    <dgm:cxn modelId="{4FDE6715-36E9-4CE0-9BDA-B701BFFE2308}" type="presOf" srcId="{D9961472-C616-41AF-B332-7F0BC57DF941}" destId="{F163B89B-6B17-4352-866B-8B874266C71F}" srcOrd="0" destOrd="0" presId="urn:microsoft.com/office/officeart/2005/8/layout/vList4"/>
    <dgm:cxn modelId="{36A59D06-7117-44FF-889C-464AC411DB72}" type="presOf" srcId="{5EFC907E-F8F7-492D-8028-AABD08963B95}" destId="{9C2D7FDC-FED6-4984-A098-746093CD72B8}" srcOrd="1" destOrd="2" presId="urn:microsoft.com/office/officeart/2005/8/layout/vList4"/>
    <dgm:cxn modelId="{2E3E1AB7-A624-4E27-8DA8-4B47C4DA4E21}" type="presOf" srcId="{21EE904E-70C0-40C9-B3C0-6EC4C9E159B4}" destId="{9F3DF895-3E2F-4D7B-A489-0165B357A240}" srcOrd="0" destOrd="0" presId="urn:microsoft.com/office/officeart/2005/8/layout/vList4"/>
    <dgm:cxn modelId="{94A49EBF-761A-445C-9267-CA214FFF6855}" type="presParOf" srcId="{9665C041-D067-48FA-AEDC-6D4F36AB4FCF}" destId="{6F3BA68B-6ECB-40A5-AF37-47C49C34D96E}" srcOrd="0" destOrd="0" presId="urn:microsoft.com/office/officeart/2005/8/layout/vList4"/>
    <dgm:cxn modelId="{002BB84E-5EA8-4454-BD60-7F8C307C10E6}" type="presParOf" srcId="{6F3BA68B-6ECB-40A5-AF37-47C49C34D96E}" destId="{9F3DF895-3E2F-4D7B-A489-0165B357A240}" srcOrd="0" destOrd="0" presId="urn:microsoft.com/office/officeart/2005/8/layout/vList4"/>
    <dgm:cxn modelId="{24AC2F86-1034-4FD8-B80E-57F583B2A0C1}" type="presParOf" srcId="{6F3BA68B-6ECB-40A5-AF37-47C49C34D96E}" destId="{6FA9B217-29A1-4EA8-B1F9-E7A79AE14134}" srcOrd="1" destOrd="0" presId="urn:microsoft.com/office/officeart/2005/8/layout/vList4"/>
    <dgm:cxn modelId="{684096BF-DAFC-4671-8D6F-599BBF6FD78E}" type="presParOf" srcId="{6F3BA68B-6ECB-40A5-AF37-47C49C34D96E}" destId="{8B309B42-ED5E-4A5B-9F88-0355651A6EBB}" srcOrd="2" destOrd="0" presId="urn:microsoft.com/office/officeart/2005/8/layout/vList4"/>
    <dgm:cxn modelId="{4CFDDBF1-1964-402B-8681-66F1101F7B5B}" type="presParOf" srcId="{9665C041-D067-48FA-AEDC-6D4F36AB4FCF}" destId="{3DA48B1E-E3C1-4558-A874-3C729D20201A}" srcOrd="1" destOrd="0" presId="urn:microsoft.com/office/officeart/2005/8/layout/vList4"/>
    <dgm:cxn modelId="{60A51E3B-00A4-492E-9C83-D2B1B916327F}" type="presParOf" srcId="{9665C041-D067-48FA-AEDC-6D4F36AB4FCF}" destId="{A8B667D9-EB78-411E-8485-0A3A4E48A81B}" srcOrd="2" destOrd="0" presId="urn:microsoft.com/office/officeart/2005/8/layout/vList4"/>
    <dgm:cxn modelId="{708AAF3A-549D-4A89-B41D-819924985F4B}" type="presParOf" srcId="{A8B667D9-EB78-411E-8485-0A3A4E48A81B}" destId="{F163B89B-6B17-4352-866B-8B874266C71F}" srcOrd="0" destOrd="0" presId="urn:microsoft.com/office/officeart/2005/8/layout/vList4"/>
    <dgm:cxn modelId="{7E410B5D-9907-4436-A936-9F4D5E0B7817}" type="presParOf" srcId="{A8B667D9-EB78-411E-8485-0A3A4E48A81B}" destId="{0BE80DB4-156B-462C-A40E-A05F66BB6450}" srcOrd="1" destOrd="0" presId="urn:microsoft.com/office/officeart/2005/8/layout/vList4"/>
    <dgm:cxn modelId="{8D8776BA-608C-49E5-949B-E3B4701B2B6D}" type="presParOf" srcId="{A8B667D9-EB78-411E-8485-0A3A4E48A81B}" destId="{9C2D7FDC-FED6-4984-A098-746093CD72B8}" srcOrd="2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B2A39-5730-4C8A-BBED-141BF8FA4A7A}" type="doc">
      <dgm:prSet loTypeId="urn:microsoft.com/office/officeart/2005/8/layout/vList5" loCatId="list" qsTypeId="urn:microsoft.com/office/officeart/2005/8/quickstyle/simple1#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5235FDA-6C3A-4608-BD35-7BE3B95BDFB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номинальная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FDADCB5-E265-4F6D-A3E1-3E77F1006ECD}" type="parTrans" cxnId="{B471C078-021A-4881-870E-AF9A75ECC18F}">
      <dgm:prSet/>
      <dgm:spPr/>
      <dgm:t>
        <a:bodyPr/>
        <a:lstStyle/>
        <a:p>
          <a:endParaRPr lang="ru-RU"/>
        </a:p>
      </dgm:t>
    </dgm:pt>
    <dgm:pt modelId="{D5AF6C0C-BCC7-46DE-B2DC-2F3FC31777E8}" type="sibTrans" cxnId="{B471C078-021A-4881-870E-AF9A75ECC18F}">
      <dgm:prSet/>
      <dgm:spPr/>
      <dgm:t>
        <a:bodyPr/>
        <a:lstStyle/>
        <a:p>
          <a:endParaRPr lang="ru-RU"/>
        </a:p>
      </dgm:t>
    </dgm:pt>
    <dgm:pt modelId="{B5F62E54-B24E-4F00-AD72-D387082CDA9A}">
      <dgm:prSet phldrT="[Текст]" custT="1"/>
      <dgm:spPr/>
      <dgm:t>
        <a:bodyPr/>
        <a:lstStyle/>
        <a:p>
          <a:pPr marL="0" indent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рассчитывается на основе сложившегося уровня цен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7195F70-AE19-46FD-A006-965CC25323FF}" type="parTrans" cxnId="{333F9A29-8B07-4681-B2FE-8FBF3BF9DC32}">
      <dgm:prSet/>
      <dgm:spPr/>
      <dgm:t>
        <a:bodyPr/>
        <a:lstStyle/>
        <a:p>
          <a:endParaRPr lang="ru-RU"/>
        </a:p>
      </dgm:t>
    </dgm:pt>
    <dgm:pt modelId="{D45357B8-14CD-4802-BD20-5A83A81D62D6}" type="sibTrans" cxnId="{333F9A29-8B07-4681-B2FE-8FBF3BF9DC32}">
      <dgm:prSet/>
      <dgm:spPr/>
      <dgm:t>
        <a:bodyPr/>
        <a:lstStyle/>
        <a:p>
          <a:endParaRPr lang="ru-RU"/>
        </a:p>
      </dgm:t>
    </dgm:pt>
    <dgm:pt modelId="{4054C994-A185-4A05-B1CB-03A8DFB406D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реальная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F5EB0F5-DA5A-4842-B08B-5AA243FF736E}" type="parTrans" cxnId="{3CBEA9BD-138B-403F-BB13-FA230153B6C2}">
      <dgm:prSet/>
      <dgm:spPr/>
      <dgm:t>
        <a:bodyPr/>
        <a:lstStyle/>
        <a:p>
          <a:endParaRPr lang="ru-RU"/>
        </a:p>
      </dgm:t>
    </dgm:pt>
    <dgm:pt modelId="{A50B4D60-2CD3-48DA-95CB-0EE0B7280B29}" type="sibTrans" cxnId="{3CBEA9BD-138B-403F-BB13-FA230153B6C2}">
      <dgm:prSet/>
      <dgm:spPr/>
      <dgm:t>
        <a:bodyPr/>
        <a:lstStyle/>
        <a:p>
          <a:endParaRPr lang="ru-RU"/>
        </a:p>
      </dgm:t>
    </dgm:pt>
    <dgm:pt modelId="{05CBD8E2-5705-4F26-B7AB-4DCB2A9F492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скорректированная номинальная с учетом темпов инфляции.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ABD94AD-6E6B-4DF4-B1B7-6B287D18B49C}" type="parTrans" cxnId="{FD88869A-0DBB-4241-A4D7-7D48BD6371FC}">
      <dgm:prSet/>
      <dgm:spPr/>
      <dgm:t>
        <a:bodyPr/>
        <a:lstStyle/>
        <a:p>
          <a:endParaRPr lang="ru-RU"/>
        </a:p>
      </dgm:t>
    </dgm:pt>
    <dgm:pt modelId="{E6263036-91D3-43AB-BF7E-1F61D841C701}" type="sibTrans" cxnId="{FD88869A-0DBB-4241-A4D7-7D48BD6371FC}">
      <dgm:prSet/>
      <dgm:spPr/>
      <dgm:t>
        <a:bodyPr/>
        <a:lstStyle/>
        <a:p>
          <a:endParaRPr lang="ru-RU"/>
        </a:p>
      </dgm:t>
    </dgm:pt>
    <dgm:pt modelId="{2EC0EB44-F7DB-4E25-A863-7D06B26E1F35}" type="pres">
      <dgm:prSet presAssocID="{15BB2A39-5730-4C8A-BBED-141BF8FA4A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8CD1D4-6838-47B4-9A8A-508244CB964D}" type="pres">
      <dgm:prSet presAssocID="{85235FDA-6C3A-4608-BD35-7BE3B95BDFB1}" presName="linNode" presStyleCnt="0"/>
      <dgm:spPr/>
    </dgm:pt>
    <dgm:pt modelId="{1CC6ED53-CAB8-471F-A7F4-972D325A395C}" type="pres">
      <dgm:prSet presAssocID="{85235FDA-6C3A-4608-BD35-7BE3B95BDFB1}" presName="parentText" presStyleLbl="node1" presStyleIdx="0" presStyleCnt="2" custScaleX="92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118E1-5EF0-4610-A2BF-AF9ADEFFAC0A}" type="pres">
      <dgm:prSet presAssocID="{85235FDA-6C3A-4608-BD35-7BE3B95BDFB1}" presName="descendantText" presStyleLbl="alignAccFollowNode1" presStyleIdx="0" presStyleCnt="2" custScaleX="93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60466-CF11-40AB-8617-957A8394CFED}" type="pres">
      <dgm:prSet presAssocID="{D5AF6C0C-BCC7-46DE-B2DC-2F3FC31777E8}" presName="sp" presStyleCnt="0"/>
      <dgm:spPr/>
    </dgm:pt>
    <dgm:pt modelId="{537DFFD7-8EE6-4046-A10D-7FD3BD09033B}" type="pres">
      <dgm:prSet presAssocID="{4054C994-A185-4A05-B1CB-03A8DFB406DE}" presName="linNode" presStyleCnt="0"/>
      <dgm:spPr/>
    </dgm:pt>
    <dgm:pt modelId="{D253CFAD-C65B-4420-B9BD-EE5AF9434CEF}" type="pres">
      <dgm:prSet presAssocID="{4054C994-A185-4A05-B1CB-03A8DFB406DE}" presName="parentText" presStyleLbl="node1" presStyleIdx="1" presStyleCnt="2" custScaleX="928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12DD1-375B-4CC7-9857-46CF18CCE9D2}" type="pres">
      <dgm:prSet presAssocID="{4054C994-A185-4A05-B1CB-03A8DFB406DE}" presName="descendantText" presStyleLbl="alignAccFollowNode1" presStyleIdx="1" presStyleCnt="2" custScaleX="9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78F18-A60D-4285-9955-D077E07FE375}" type="presOf" srcId="{05CBD8E2-5705-4F26-B7AB-4DCB2A9F4920}" destId="{2C912DD1-375B-4CC7-9857-46CF18CCE9D2}" srcOrd="0" destOrd="0" presId="urn:microsoft.com/office/officeart/2005/8/layout/vList5"/>
    <dgm:cxn modelId="{3CBEA9BD-138B-403F-BB13-FA230153B6C2}" srcId="{15BB2A39-5730-4C8A-BBED-141BF8FA4A7A}" destId="{4054C994-A185-4A05-B1CB-03A8DFB406DE}" srcOrd="1" destOrd="0" parTransId="{0F5EB0F5-DA5A-4842-B08B-5AA243FF736E}" sibTransId="{A50B4D60-2CD3-48DA-95CB-0EE0B7280B29}"/>
    <dgm:cxn modelId="{3536A522-E61A-4C27-8305-43F2AFFD2BC2}" type="presOf" srcId="{B5F62E54-B24E-4F00-AD72-D387082CDA9A}" destId="{7DB118E1-5EF0-4610-A2BF-AF9ADEFFAC0A}" srcOrd="0" destOrd="0" presId="urn:microsoft.com/office/officeart/2005/8/layout/vList5"/>
    <dgm:cxn modelId="{333F9A29-8B07-4681-B2FE-8FBF3BF9DC32}" srcId="{85235FDA-6C3A-4608-BD35-7BE3B95BDFB1}" destId="{B5F62E54-B24E-4F00-AD72-D387082CDA9A}" srcOrd="0" destOrd="0" parTransId="{A7195F70-AE19-46FD-A006-965CC25323FF}" sibTransId="{D45357B8-14CD-4802-BD20-5A83A81D62D6}"/>
    <dgm:cxn modelId="{FD88869A-0DBB-4241-A4D7-7D48BD6371FC}" srcId="{4054C994-A185-4A05-B1CB-03A8DFB406DE}" destId="{05CBD8E2-5705-4F26-B7AB-4DCB2A9F4920}" srcOrd="0" destOrd="0" parTransId="{6ABD94AD-6E6B-4DF4-B1B7-6B287D18B49C}" sibTransId="{E6263036-91D3-43AB-BF7E-1F61D841C701}"/>
    <dgm:cxn modelId="{8DA3A70E-3243-4077-A5D7-07213746DC16}" type="presOf" srcId="{4054C994-A185-4A05-B1CB-03A8DFB406DE}" destId="{D253CFAD-C65B-4420-B9BD-EE5AF9434CEF}" srcOrd="0" destOrd="0" presId="urn:microsoft.com/office/officeart/2005/8/layout/vList5"/>
    <dgm:cxn modelId="{B471C078-021A-4881-870E-AF9A75ECC18F}" srcId="{15BB2A39-5730-4C8A-BBED-141BF8FA4A7A}" destId="{85235FDA-6C3A-4608-BD35-7BE3B95BDFB1}" srcOrd="0" destOrd="0" parTransId="{9FDADCB5-E265-4F6D-A3E1-3E77F1006ECD}" sibTransId="{D5AF6C0C-BCC7-46DE-B2DC-2F3FC31777E8}"/>
    <dgm:cxn modelId="{743001B3-7C69-4C5A-905D-610F98B3F84C}" type="presOf" srcId="{15BB2A39-5730-4C8A-BBED-141BF8FA4A7A}" destId="{2EC0EB44-F7DB-4E25-A863-7D06B26E1F35}" srcOrd="0" destOrd="0" presId="urn:microsoft.com/office/officeart/2005/8/layout/vList5"/>
    <dgm:cxn modelId="{28FF3298-26D0-4CAB-B721-BDD99DD39C60}" type="presOf" srcId="{85235FDA-6C3A-4608-BD35-7BE3B95BDFB1}" destId="{1CC6ED53-CAB8-471F-A7F4-972D325A395C}" srcOrd="0" destOrd="0" presId="urn:microsoft.com/office/officeart/2005/8/layout/vList5"/>
    <dgm:cxn modelId="{D90FC9CC-7E02-4D00-8D4E-14087750E626}" type="presParOf" srcId="{2EC0EB44-F7DB-4E25-A863-7D06B26E1F35}" destId="{878CD1D4-6838-47B4-9A8A-508244CB964D}" srcOrd="0" destOrd="0" presId="urn:microsoft.com/office/officeart/2005/8/layout/vList5"/>
    <dgm:cxn modelId="{CDDF6DE0-5B29-45E9-8D32-8EFA556DFE72}" type="presParOf" srcId="{878CD1D4-6838-47B4-9A8A-508244CB964D}" destId="{1CC6ED53-CAB8-471F-A7F4-972D325A395C}" srcOrd="0" destOrd="0" presId="urn:microsoft.com/office/officeart/2005/8/layout/vList5"/>
    <dgm:cxn modelId="{25C5EAFD-A2CE-4681-980D-5E4D81D17E2D}" type="presParOf" srcId="{878CD1D4-6838-47B4-9A8A-508244CB964D}" destId="{7DB118E1-5EF0-4610-A2BF-AF9ADEFFAC0A}" srcOrd="1" destOrd="0" presId="urn:microsoft.com/office/officeart/2005/8/layout/vList5"/>
    <dgm:cxn modelId="{D239371B-639B-450D-98DE-E5224E5FF5C0}" type="presParOf" srcId="{2EC0EB44-F7DB-4E25-A863-7D06B26E1F35}" destId="{80A60466-CF11-40AB-8617-957A8394CFED}" srcOrd="1" destOrd="0" presId="urn:microsoft.com/office/officeart/2005/8/layout/vList5"/>
    <dgm:cxn modelId="{EC2F3875-2126-41DC-B1C4-724A55243972}" type="presParOf" srcId="{2EC0EB44-F7DB-4E25-A863-7D06B26E1F35}" destId="{537DFFD7-8EE6-4046-A10D-7FD3BD09033B}" srcOrd="2" destOrd="0" presId="urn:microsoft.com/office/officeart/2005/8/layout/vList5"/>
    <dgm:cxn modelId="{575FAA86-39B4-4325-98BE-6418C59856A3}" type="presParOf" srcId="{537DFFD7-8EE6-4046-A10D-7FD3BD09033B}" destId="{D253CFAD-C65B-4420-B9BD-EE5AF9434CEF}" srcOrd="0" destOrd="0" presId="urn:microsoft.com/office/officeart/2005/8/layout/vList5"/>
    <dgm:cxn modelId="{AB39E901-6423-47B2-A52F-72DF82463AEE}" type="presParOf" srcId="{537DFFD7-8EE6-4046-A10D-7FD3BD09033B}" destId="{2C912DD1-375B-4CC7-9857-46CF18CCE9D2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47363F-B06F-4B8B-B02C-2E9688B64DF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6F0FB7F-DDAC-49C1-A7FD-A7D802A45425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Денежная база </a:t>
          </a:r>
          <a:endParaRPr lang="ru-RU" sz="3200" dirty="0"/>
        </a:p>
      </dgm:t>
    </dgm:pt>
    <dgm:pt modelId="{683C432F-A4AB-41DB-8584-6E2AAFBA93EE}" type="parTrans" cxnId="{21BD047C-D28E-4F57-A4F8-3D4E1427A39F}">
      <dgm:prSet/>
      <dgm:spPr/>
      <dgm:t>
        <a:bodyPr/>
        <a:lstStyle/>
        <a:p>
          <a:endParaRPr lang="ru-RU"/>
        </a:p>
      </dgm:t>
    </dgm:pt>
    <dgm:pt modelId="{F9CFE50E-A342-4680-A136-994E6124FC64}" type="sibTrans" cxnId="{21BD047C-D28E-4F57-A4F8-3D4E1427A39F}">
      <dgm:prSet/>
      <dgm:spPr/>
      <dgm:t>
        <a:bodyPr/>
        <a:lstStyle/>
        <a:p>
          <a:endParaRPr lang="ru-RU"/>
        </a:p>
      </dgm:t>
    </dgm:pt>
    <dgm:pt modelId="{198841A8-0061-41EE-B427-C1F64029F968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Выпущенные в обращение Национальным Банком наличные деньги, в том числе остатки средств в кассах кредитных организаций;</a:t>
          </a:r>
          <a:endParaRPr lang="ru-RU" sz="1400" dirty="0"/>
        </a:p>
      </dgm:t>
    </dgm:pt>
    <dgm:pt modelId="{7DA35ABA-DCA2-4C51-9B82-CDE52DA2669D}" type="parTrans" cxnId="{92561A7D-2443-4D58-BFDD-3949BF2B30A1}">
      <dgm:prSet/>
      <dgm:spPr/>
      <dgm:t>
        <a:bodyPr/>
        <a:lstStyle/>
        <a:p>
          <a:endParaRPr lang="ru-RU"/>
        </a:p>
      </dgm:t>
    </dgm:pt>
    <dgm:pt modelId="{620384B1-7BDD-44FC-B2C5-94CDA0908546}" type="sibTrans" cxnId="{92561A7D-2443-4D58-BFDD-3949BF2B30A1}">
      <dgm:prSet/>
      <dgm:spPr/>
      <dgm:t>
        <a:bodyPr/>
        <a:lstStyle/>
        <a:p>
          <a:endParaRPr lang="ru-RU"/>
        </a:p>
      </dgm:t>
    </dgm:pt>
    <dgm:pt modelId="{46566FBA-BA0B-498D-B1D4-570131D1A339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Остатки на счетах обязательных резервов, по привлечённым кредитными организациями средствам в национальной и иностранной валюте, депонируемые в НБ;</a:t>
          </a:r>
          <a:endParaRPr lang="ru-RU" sz="1400" dirty="0"/>
        </a:p>
      </dgm:t>
    </dgm:pt>
    <dgm:pt modelId="{36CAC771-559E-4E28-8ABD-C15404450135}" type="parTrans" cxnId="{127DF4B8-86B0-436B-B44B-5A8308AFBADC}">
      <dgm:prSet/>
      <dgm:spPr/>
      <dgm:t>
        <a:bodyPr/>
        <a:lstStyle/>
        <a:p>
          <a:endParaRPr lang="ru-RU"/>
        </a:p>
      </dgm:t>
    </dgm:pt>
    <dgm:pt modelId="{1363D1D6-A2FF-4BD4-8EDE-15F9D323FEFA}" type="sibTrans" cxnId="{127DF4B8-86B0-436B-B44B-5A8308AFBADC}">
      <dgm:prSet/>
      <dgm:spPr/>
      <dgm:t>
        <a:bodyPr/>
        <a:lstStyle/>
        <a:p>
          <a:endParaRPr lang="ru-RU"/>
        </a:p>
      </dgm:t>
    </dgm:pt>
    <dgm:pt modelId="{FE05AE10-5568-4A02-953B-78A2BF5DAB6B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Средства на корреспондентских счетах в валюте РК (включая усреднённые остатки обязательных резервов) и депозитных счетах кредитных организаций в НБ;</a:t>
          </a:r>
          <a:endParaRPr lang="ru-RU" sz="1400" dirty="0"/>
        </a:p>
      </dgm:t>
    </dgm:pt>
    <dgm:pt modelId="{ACAE4C94-7BED-4737-A524-3DBAF5296902}" type="parTrans" cxnId="{80675A9B-58A0-4D26-8E89-738897D097C7}">
      <dgm:prSet/>
      <dgm:spPr/>
      <dgm:t>
        <a:bodyPr/>
        <a:lstStyle/>
        <a:p>
          <a:endParaRPr lang="ru-RU"/>
        </a:p>
      </dgm:t>
    </dgm:pt>
    <dgm:pt modelId="{2F24898A-EAC6-45A8-A35C-1056265510D0}" type="sibTrans" cxnId="{80675A9B-58A0-4D26-8E89-738897D097C7}">
      <dgm:prSet/>
      <dgm:spPr/>
      <dgm:t>
        <a:bodyPr/>
        <a:lstStyle/>
        <a:p>
          <a:endParaRPr lang="ru-RU"/>
        </a:p>
      </dgm:t>
    </dgm:pt>
    <dgm:pt modelId="{FE463218-DB0C-4498-9BEE-641B0D97393D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Вложения кредитных организаций в облигации НБ (по рыночной стоимости);</a:t>
          </a:r>
          <a:endParaRPr lang="ru-RU" sz="1400" dirty="0"/>
        </a:p>
      </dgm:t>
    </dgm:pt>
    <dgm:pt modelId="{0677BF05-2166-493A-B401-32F443FAFB61}" type="parTrans" cxnId="{202335F1-9CD9-4247-BAA3-9F7C2DBD8478}">
      <dgm:prSet/>
      <dgm:spPr/>
      <dgm:t>
        <a:bodyPr/>
        <a:lstStyle/>
        <a:p>
          <a:endParaRPr lang="ru-RU"/>
        </a:p>
      </dgm:t>
    </dgm:pt>
    <dgm:pt modelId="{C1E35AEE-704A-49DC-87D2-4114C6128FE8}" type="sibTrans" cxnId="{202335F1-9CD9-4247-BAA3-9F7C2DBD8478}">
      <dgm:prSet/>
      <dgm:spPr/>
      <dgm:t>
        <a:bodyPr/>
        <a:lstStyle/>
        <a:p>
          <a:endParaRPr lang="ru-RU"/>
        </a:p>
      </dgm:t>
    </dgm:pt>
    <dgm:pt modelId="{47A5E675-7E53-4177-B973-5ACE5E41A903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Иные обязательства НБ по операциям с кредитными организациями в валюте РК</a:t>
          </a:r>
          <a:endParaRPr lang="ru-RU" sz="1400" dirty="0"/>
        </a:p>
      </dgm:t>
    </dgm:pt>
    <dgm:pt modelId="{7391550C-5769-4D05-BA85-448C3A7A7968}" type="parTrans" cxnId="{D46A80CC-F163-4382-A8AF-BC91E5B4E495}">
      <dgm:prSet/>
      <dgm:spPr/>
      <dgm:t>
        <a:bodyPr/>
        <a:lstStyle/>
        <a:p>
          <a:endParaRPr lang="ru-RU"/>
        </a:p>
      </dgm:t>
    </dgm:pt>
    <dgm:pt modelId="{4FAAAD6F-5182-438C-8BFC-36523A1FD852}" type="sibTrans" cxnId="{D46A80CC-F163-4382-A8AF-BC91E5B4E495}">
      <dgm:prSet/>
      <dgm:spPr/>
      <dgm:t>
        <a:bodyPr/>
        <a:lstStyle/>
        <a:p>
          <a:endParaRPr lang="ru-RU"/>
        </a:p>
      </dgm:t>
    </dgm:pt>
    <dgm:pt modelId="{BB6E0303-4137-4EF5-97D6-83FB3EE0302F}" type="pres">
      <dgm:prSet presAssocID="{5C47363F-B06F-4B8B-B02C-2E9688B64DF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02AF6-BB61-49C5-98C8-89A4B4E4E216}" type="pres">
      <dgm:prSet presAssocID="{46F0FB7F-DDAC-49C1-A7FD-A7D802A45425}" presName="root1" presStyleCnt="0"/>
      <dgm:spPr/>
    </dgm:pt>
    <dgm:pt modelId="{8164C84E-DDDD-4DBE-A586-61C97D838AF8}" type="pres">
      <dgm:prSet presAssocID="{46F0FB7F-DDAC-49C1-A7FD-A7D802A4542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B712F2-384F-4642-9215-3064637255C2}" type="pres">
      <dgm:prSet presAssocID="{46F0FB7F-DDAC-49C1-A7FD-A7D802A45425}" presName="level2hierChild" presStyleCnt="0"/>
      <dgm:spPr/>
    </dgm:pt>
    <dgm:pt modelId="{74F8579D-713B-4415-9D14-02BA234AC87A}" type="pres">
      <dgm:prSet presAssocID="{7DA35ABA-DCA2-4C51-9B82-CDE52DA2669D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0F66C03-2A02-415B-9B09-5AA94842B0B5}" type="pres">
      <dgm:prSet presAssocID="{7DA35ABA-DCA2-4C51-9B82-CDE52DA266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2E81626-8E67-460A-8306-8E66F0366B10}" type="pres">
      <dgm:prSet presAssocID="{198841A8-0061-41EE-B427-C1F64029F968}" presName="root2" presStyleCnt="0"/>
      <dgm:spPr/>
    </dgm:pt>
    <dgm:pt modelId="{BD9266B4-5EFC-4A6C-99DE-7EDAB8ED5551}" type="pres">
      <dgm:prSet presAssocID="{198841A8-0061-41EE-B427-C1F64029F968}" presName="LevelTwoTextNode" presStyleLbl="node2" presStyleIdx="0" presStyleCnt="5" custScaleX="381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A8A2C3-BB10-4E5A-8DD4-6C6E038F040C}" type="pres">
      <dgm:prSet presAssocID="{198841A8-0061-41EE-B427-C1F64029F968}" presName="level3hierChild" presStyleCnt="0"/>
      <dgm:spPr/>
    </dgm:pt>
    <dgm:pt modelId="{975D476A-384C-445C-8A24-A72115647220}" type="pres">
      <dgm:prSet presAssocID="{36CAC771-559E-4E28-8ABD-C15404450135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E9EA9C99-89FF-463C-9646-5CC5E0BAC81C}" type="pres">
      <dgm:prSet presAssocID="{36CAC771-559E-4E28-8ABD-C1540445013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A027F83-1280-495C-BC6B-C57B8C0ED0BC}" type="pres">
      <dgm:prSet presAssocID="{46566FBA-BA0B-498D-B1D4-570131D1A339}" presName="root2" presStyleCnt="0"/>
      <dgm:spPr/>
    </dgm:pt>
    <dgm:pt modelId="{7B5D6013-63E9-4699-94A0-986DC839662C}" type="pres">
      <dgm:prSet presAssocID="{46566FBA-BA0B-498D-B1D4-570131D1A339}" presName="LevelTwoTextNode" presStyleLbl="node2" presStyleIdx="1" presStyleCnt="5" custScaleX="381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B31952-7534-4CE0-9F32-E830A157971E}" type="pres">
      <dgm:prSet presAssocID="{46566FBA-BA0B-498D-B1D4-570131D1A339}" presName="level3hierChild" presStyleCnt="0"/>
      <dgm:spPr/>
    </dgm:pt>
    <dgm:pt modelId="{53763894-DA82-4D71-9C35-BAFFB5120044}" type="pres">
      <dgm:prSet presAssocID="{ACAE4C94-7BED-4737-A524-3DBAF5296902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A269657F-1244-43ED-82D9-E861A190FF0F}" type="pres">
      <dgm:prSet presAssocID="{ACAE4C94-7BED-4737-A524-3DBAF529690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8F368DB-3BD4-4439-99FC-6565D43C981F}" type="pres">
      <dgm:prSet presAssocID="{FE05AE10-5568-4A02-953B-78A2BF5DAB6B}" presName="root2" presStyleCnt="0"/>
      <dgm:spPr/>
    </dgm:pt>
    <dgm:pt modelId="{0F386A79-9F7F-4489-B8E2-515733DD7216}" type="pres">
      <dgm:prSet presAssocID="{FE05AE10-5568-4A02-953B-78A2BF5DAB6B}" presName="LevelTwoTextNode" presStyleLbl="node2" presStyleIdx="2" presStyleCnt="5" custScaleX="381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14EE84-4E53-4F6E-A64B-CD1872E5006C}" type="pres">
      <dgm:prSet presAssocID="{FE05AE10-5568-4A02-953B-78A2BF5DAB6B}" presName="level3hierChild" presStyleCnt="0"/>
      <dgm:spPr/>
    </dgm:pt>
    <dgm:pt modelId="{FCEF3A07-37B2-4BFC-BC82-24287E40CA08}" type="pres">
      <dgm:prSet presAssocID="{0677BF05-2166-493A-B401-32F443FAFB6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F1AB155B-B984-48D6-85B9-3521D8C00CD9}" type="pres">
      <dgm:prSet presAssocID="{0677BF05-2166-493A-B401-32F443FAFB6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C393ED8-7AFE-41A8-9E63-3E8E58AD7A47}" type="pres">
      <dgm:prSet presAssocID="{FE463218-DB0C-4498-9BEE-641B0D97393D}" presName="root2" presStyleCnt="0"/>
      <dgm:spPr/>
    </dgm:pt>
    <dgm:pt modelId="{E02259D9-3128-4B4C-B0EF-12B92E15ABFF}" type="pres">
      <dgm:prSet presAssocID="{FE463218-DB0C-4498-9BEE-641B0D97393D}" presName="LevelTwoTextNode" presStyleLbl="node2" presStyleIdx="3" presStyleCnt="5" custScaleX="381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73F90-1245-4E85-AC73-61268722717E}" type="pres">
      <dgm:prSet presAssocID="{FE463218-DB0C-4498-9BEE-641B0D97393D}" presName="level3hierChild" presStyleCnt="0"/>
      <dgm:spPr/>
    </dgm:pt>
    <dgm:pt modelId="{AF006C4A-1436-4B85-9415-677F696EEA92}" type="pres">
      <dgm:prSet presAssocID="{7391550C-5769-4D05-BA85-448C3A7A7968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79979147-229A-4B21-9DC7-9A53B0FFC822}" type="pres">
      <dgm:prSet presAssocID="{7391550C-5769-4D05-BA85-448C3A7A796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D489F1B1-0B49-4AB7-92CC-E4D4974549DD}" type="pres">
      <dgm:prSet presAssocID="{47A5E675-7E53-4177-B973-5ACE5E41A903}" presName="root2" presStyleCnt="0"/>
      <dgm:spPr/>
    </dgm:pt>
    <dgm:pt modelId="{37DFCE9C-34B7-4C6B-8857-73C044B3D42C}" type="pres">
      <dgm:prSet presAssocID="{47A5E675-7E53-4177-B973-5ACE5E41A903}" presName="LevelTwoTextNode" presStyleLbl="node2" presStyleIdx="4" presStyleCnt="5" custScaleX="381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7AE91E-09F5-40F9-973D-143CC79D03D6}" type="pres">
      <dgm:prSet presAssocID="{47A5E675-7E53-4177-B973-5ACE5E41A903}" presName="level3hierChild" presStyleCnt="0"/>
      <dgm:spPr/>
    </dgm:pt>
  </dgm:ptLst>
  <dgm:cxnLst>
    <dgm:cxn modelId="{2135D23E-AE2A-4616-83D8-87DE95486B1F}" type="presOf" srcId="{7DA35ABA-DCA2-4C51-9B82-CDE52DA2669D}" destId="{70F66C03-2A02-415B-9B09-5AA94842B0B5}" srcOrd="1" destOrd="0" presId="urn:microsoft.com/office/officeart/2008/layout/HorizontalMultiLevelHierarchy"/>
    <dgm:cxn modelId="{9AB77CB8-9AD4-4436-9AA5-DFFFB0D29B39}" type="presOf" srcId="{ACAE4C94-7BED-4737-A524-3DBAF5296902}" destId="{A269657F-1244-43ED-82D9-E861A190FF0F}" srcOrd="1" destOrd="0" presId="urn:microsoft.com/office/officeart/2008/layout/HorizontalMultiLevelHierarchy"/>
    <dgm:cxn modelId="{06A62913-02B2-445B-9022-AE6A661C55BE}" type="presOf" srcId="{7DA35ABA-DCA2-4C51-9B82-CDE52DA2669D}" destId="{74F8579D-713B-4415-9D14-02BA234AC87A}" srcOrd="0" destOrd="0" presId="urn:microsoft.com/office/officeart/2008/layout/HorizontalMultiLevelHierarchy"/>
    <dgm:cxn modelId="{D46A80CC-F163-4382-A8AF-BC91E5B4E495}" srcId="{46F0FB7F-DDAC-49C1-A7FD-A7D802A45425}" destId="{47A5E675-7E53-4177-B973-5ACE5E41A903}" srcOrd="4" destOrd="0" parTransId="{7391550C-5769-4D05-BA85-448C3A7A7968}" sibTransId="{4FAAAD6F-5182-438C-8BFC-36523A1FD852}"/>
    <dgm:cxn modelId="{202335F1-9CD9-4247-BAA3-9F7C2DBD8478}" srcId="{46F0FB7F-DDAC-49C1-A7FD-A7D802A45425}" destId="{FE463218-DB0C-4498-9BEE-641B0D97393D}" srcOrd="3" destOrd="0" parTransId="{0677BF05-2166-493A-B401-32F443FAFB61}" sibTransId="{C1E35AEE-704A-49DC-87D2-4114C6128FE8}"/>
    <dgm:cxn modelId="{80675A9B-58A0-4D26-8E89-738897D097C7}" srcId="{46F0FB7F-DDAC-49C1-A7FD-A7D802A45425}" destId="{FE05AE10-5568-4A02-953B-78A2BF5DAB6B}" srcOrd="2" destOrd="0" parTransId="{ACAE4C94-7BED-4737-A524-3DBAF5296902}" sibTransId="{2F24898A-EAC6-45A8-A35C-1056265510D0}"/>
    <dgm:cxn modelId="{21BD047C-D28E-4F57-A4F8-3D4E1427A39F}" srcId="{5C47363F-B06F-4B8B-B02C-2E9688B64DF7}" destId="{46F0FB7F-DDAC-49C1-A7FD-A7D802A45425}" srcOrd="0" destOrd="0" parTransId="{683C432F-A4AB-41DB-8584-6E2AAFBA93EE}" sibTransId="{F9CFE50E-A342-4680-A136-994E6124FC64}"/>
    <dgm:cxn modelId="{35BB700C-B01F-4A7E-AD3F-A903E27730DF}" type="presOf" srcId="{47A5E675-7E53-4177-B973-5ACE5E41A903}" destId="{37DFCE9C-34B7-4C6B-8857-73C044B3D42C}" srcOrd="0" destOrd="0" presId="urn:microsoft.com/office/officeart/2008/layout/HorizontalMultiLevelHierarchy"/>
    <dgm:cxn modelId="{4458E0D6-C7E1-46BE-AF58-D02A29019FDD}" type="presOf" srcId="{36CAC771-559E-4E28-8ABD-C15404450135}" destId="{975D476A-384C-445C-8A24-A72115647220}" srcOrd="0" destOrd="0" presId="urn:microsoft.com/office/officeart/2008/layout/HorizontalMultiLevelHierarchy"/>
    <dgm:cxn modelId="{0BD31216-1417-48F0-B653-B54C6190AA26}" type="presOf" srcId="{46566FBA-BA0B-498D-B1D4-570131D1A339}" destId="{7B5D6013-63E9-4699-94A0-986DC839662C}" srcOrd="0" destOrd="0" presId="urn:microsoft.com/office/officeart/2008/layout/HorizontalMultiLevelHierarchy"/>
    <dgm:cxn modelId="{E41B7011-00F1-4084-AFAA-046737DAB901}" type="presOf" srcId="{ACAE4C94-7BED-4737-A524-3DBAF5296902}" destId="{53763894-DA82-4D71-9C35-BAFFB5120044}" srcOrd="0" destOrd="0" presId="urn:microsoft.com/office/officeart/2008/layout/HorizontalMultiLevelHierarchy"/>
    <dgm:cxn modelId="{009D0044-FE90-4667-ADA9-DFF15068AF3D}" type="presOf" srcId="{7391550C-5769-4D05-BA85-448C3A7A7968}" destId="{79979147-229A-4B21-9DC7-9A53B0FFC822}" srcOrd="1" destOrd="0" presId="urn:microsoft.com/office/officeart/2008/layout/HorizontalMultiLevelHierarchy"/>
    <dgm:cxn modelId="{92561A7D-2443-4D58-BFDD-3949BF2B30A1}" srcId="{46F0FB7F-DDAC-49C1-A7FD-A7D802A45425}" destId="{198841A8-0061-41EE-B427-C1F64029F968}" srcOrd="0" destOrd="0" parTransId="{7DA35ABA-DCA2-4C51-9B82-CDE52DA2669D}" sibTransId="{620384B1-7BDD-44FC-B2C5-94CDA0908546}"/>
    <dgm:cxn modelId="{F188EF9A-8DCB-4C23-953E-B5E4C1E987ED}" type="presOf" srcId="{198841A8-0061-41EE-B427-C1F64029F968}" destId="{BD9266B4-5EFC-4A6C-99DE-7EDAB8ED5551}" srcOrd="0" destOrd="0" presId="urn:microsoft.com/office/officeart/2008/layout/HorizontalMultiLevelHierarchy"/>
    <dgm:cxn modelId="{CF5EC8DE-570A-48D3-B33F-EA1E36B0E6D4}" type="presOf" srcId="{36CAC771-559E-4E28-8ABD-C15404450135}" destId="{E9EA9C99-89FF-463C-9646-5CC5E0BAC81C}" srcOrd="1" destOrd="0" presId="urn:microsoft.com/office/officeart/2008/layout/HorizontalMultiLevelHierarchy"/>
    <dgm:cxn modelId="{B554B42F-01B8-4A0D-8BF1-8C6087B433A6}" type="presOf" srcId="{FE463218-DB0C-4498-9BEE-641B0D97393D}" destId="{E02259D9-3128-4B4C-B0EF-12B92E15ABFF}" srcOrd="0" destOrd="0" presId="urn:microsoft.com/office/officeart/2008/layout/HorizontalMultiLevelHierarchy"/>
    <dgm:cxn modelId="{2591F5D9-E66A-47F7-88C2-8900120604E0}" type="presOf" srcId="{5C47363F-B06F-4B8B-B02C-2E9688B64DF7}" destId="{BB6E0303-4137-4EF5-97D6-83FB3EE0302F}" srcOrd="0" destOrd="0" presId="urn:microsoft.com/office/officeart/2008/layout/HorizontalMultiLevelHierarchy"/>
    <dgm:cxn modelId="{A307D8C7-FFA0-4877-9960-A29315AC6CF1}" type="presOf" srcId="{0677BF05-2166-493A-B401-32F443FAFB61}" destId="{FCEF3A07-37B2-4BFC-BC82-24287E40CA08}" srcOrd="0" destOrd="0" presId="urn:microsoft.com/office/officeart/2008/layout/HorizontalMultiLevelHierarchy"/>
    <dgm:cxn modelId="{2F7C26C3-2A3F-4DE9-B720-9B0053FB5048}" type="presOf" srcId="{46F0FB7F-DDAC-49C1-A7FD-A7D802A45425}" destId="{8164C84E-DDDD-4DBE-A586-61C97D838AF8}" srcOrd="0" destOrd="0" presId="urn:microsoft.com/office/officeart/2008/layout/HorizontalMultiLevelHierarchy"/>
    <dgm:cxn modelId="{667D1A3C-9BD9-4777-BBFE-55C57E413AA2}" type="presOf" srcId="{0677BF05-2166-493A-B401-32F443FAFB61}" destId="{F1AB155B-B984-48D6-85B9-3521D8C00CD9}" srcOrd="1" destOrd="0" presId="urn:microsoft.com/office/officeart/2008/layout/HorizontalMultiLevelHierarchy"/>
    <dgm:cxn modelId="{84E27987-246E-4143-A1CD-3374587532CE}" type="presOf" srcId="{7391550C-5769-4D05-BA85-448C3A7A7968}" destId="{AF006C4A-1436-4B85-9415-677F696EEA92}" srcOrd="0" destOrd="0" presId="urn:microsoft.com/office/officeart/2008/layout/HorizontalMultiLevelHierarchy"/>
    <dgm:cxn modelId="{FF7DFC9E-51E4-4243-A71E-E516C2A1E92C}" type="presOf" srcId="{FE05AE10-5568-4A02-953B-78A2BF5DAB6B}" destId="{0F386A79-9F7F-4489-B8E2-515733DD7216}" srcOrd="0" destOrd="0" presId="urn:microsoft.com/office/officeart/2008/layout/HorizontalMultiLevelHierarchy"/>
    <dgm:cxn modelId="{127DF4B8-86B0-436B-B44B-5A8308AFBADC}" srcId="{46F0FB7F-DDAC-49C1-A7FD-A7D802A45425}" destId="{46566FBA-BA0B-498D-B1D4-570131D1A339}" srcOrd="1" destOrd="0" parTransId="{36CAC771-559E-4E28-8ABD-C15404450135}" sibTransId="{1363D1D6-A2FF-4BD4-8EDE-15F9D323FEFA}"/>
    <dgm:cxn modelId="{A2A36DD1-50C4-41EF-A1EC-2B88A72A1382}" type="presParOf" srcId="{BB6E0303-4137-4EF5-97D6-83FB3EE0302F}" destId="{9B402AF6-BB61-49C5-98C8-89A4B4E4E216}" srcOrd="0" destOrd="0" presId="urn:microsoft.com/office/officeart/2008/layout/HorizontalMultiLevelHierarchy"/>
    <dgm:cxn modelId="{D07B3B2D-A56B-44B5-BD55-041A956B38DD}" type="presParOf" srcId="{9B402AF6-BB61-49C5-98C8-89A4B4E4E216}" destId="{8164C84E-DDDD-4DBE-A586-61C97D838AF8}" srcOrd="0" destOrd="0" presId="urn:microsoft.com/office/officeart/2008/layout/HorizontalMultiLevelHierarchy"/>
    <dgm:cxn modelId="{8F24501D-3C38-428D-AD08-9EF3F660E203}" type="presParOf" srcId="{9B402AF6-BB61-49C5-98C8-89A4B4E4E216}" destId="{CDB712F2-384F-4642-9215-3064637255C2}" srcOrd="1" destOrd="0" presId="urn:microsoft.com/office/officeart/2008/layout/HorizontalMultiLevelHierarchy"/>
    <dgm:cxn modelId="{B3E30362-8F39-458F-B4C4-FC43CC0C7BE4}" type="presParOf" srcId="{CDB712F2-384F-4642-9215-3064637255C2}" destId="{74F8579D-713B-4415-9D14-02BA234AC87A}" srcOrd="0" destOrd="0" presId="urn:microsoft.com/office/officeart/2008/layout/HorizontalMultiLevelHierarchy"/>
    <dgm:cxn modelId="{042880A5-F88A-425D-8FD7-CDE9BF1170C5}" type="presParOf" srcId="{74F8579D-713B-4415-9D14-02BA234AC87A}" destId="{70F66C03-2A02-415B-9B09-5AA94842B0B5}" srcOrd="0" destOrd="0" presId="urn:microsoft.com/office/officeart/2008/layout/HorizontalMultiLevelHierarchy"/>
    <dgm:cxn modelId="{AEBC2C27-C253-46E5-865E-A0E7ADF91800}" type="presParOf" srcId="{CDB712F2-384F-4642-9215-3064637255C2}" destId="{32E81626-8E67-460A-8306-8E66F0366B10}" srcOrd="1" destOrd="0" presId="urn:microsoft.com/office/officeart/2008/layout/HorizontalMultiLevelHierarchy"/>
    <dgm:cxn modelId="{D5FF6BD6-5166-4D70-AECD-D5977D2B9018}" type="presParOf" srcId="{32E81626-8E67-460A-8306-8E66F0366B10}" destId="{BD9266B4-5EFC-4A6C-99DE-7EDAB8ED5551}" srcOrd="0" destOrd="0" presId="urn:microsoft.com/office/officeart/2008/layout/HorizontalMultiLevelHierarchy"/>
    <dgm:cxn modelId="{E18C5D4C-12A7-4272-9E64-3F4A378FE6B9}" type="presParOf" srcId="{32E81626-8E67-460A-8306-8E66F0366B10}" destId="{E0A8A2C3-BB10-4E5A-8DD4-6C6E038F040C}" srcOrd="1" destOrd="0" presId="urn:microsoft.com/office/officeart/2008/layout/HorizontalMultiLevelHierarchy"/>
    <dgm:cxn modelId="{389CFA3D-72ED-4B58-9C62-68099DC9C1B8}" type="presParOf" srcId="{CDB712F2-384F-4642-9215-3064637255C2}" destId="{975D476A-384C-445C-8A24-A72115647220}" srcOrd="2" destOrd="0" presId="urn:microsoft.com/office/officeart/2008/layout/HorizontalMultiLevelHierarchy"/>
    <dgm:cxn modelId="{76B5F001-DF67-4D5A-9B50-985223B795A8}" type="presParOf" srcId="{975D476A-384C-445C-8A24-A72115647220}" destId="{E9EA9C99-89FF-463C-9646-5CC5E0BAC81C}" srcOrd="0" destOrd="0" presId="urn:microsoft.com/office/officeart/2008/layout/HorizontalMultiLevelHierarchy"/>
    <dgm:cxn modelId="{00E9D4D5-287B-447F-B783-9D127F27993B}" type="presParOf" srcId="{CDB712F2-384F-4642-9215-3064637255C2}" destId="{EA027F83-1280-495C-BC6B-C57B8C0ED0BC}" srcOrd="3" destOrd="0" presId="urn:microsoft.com/office/officeart/2008/layout/HorizontalMultiLevelHierarchy"/>
    <dgm:cxn modelId="{6D70CFC6-C5A5-4141-9031-6EAC5BDF0588}" type="presParOf" srcId="{EA027F83-1280-495C-BC6B-C57B8C0ED0BC}" destId="{7B5D6013-63E9-4699-94A0-986DC839662C}" srcOrd="0" destOrd="0" presId="urn:microsoft.com/office/officeart/2008/layout/HorizontalMultiLevelHierarchy"/>
    <dgm:cxn modelId="{ED85003A-AE5C-4D22-B91C-8546F4139A03}" type="presParOf" srcId="{EA027F83-1280-495C-BC6B-C57B8C0ED0BC}" destId="{8EB31952-7534-4CE0-9F32-E830A157971E}" srcOrd="1" destOrd="0" presId="urn:microsoft.com/office/officeart/2008/layout/HorizontalMultiLevelHierarchy"/>
    <dgm:cxn modelId="{19BA5BA2-48B4-45F0-8321-ED2162B5DD37}" type="presParOf" srcId="{CDB712F2-384F-4642-9215-3064637255C2}" destId="{53763894-DA82-4D71-9C35-BAFFB5120044}" srcOrd="4" destOrd="0" presId="urn:microsoft.com/office/officeart/2008/layout/HorizontalMultiLevelHierarchy"/>
    <dgm:cxn modelId="{95E30643-3DED-449B-8EFD-D70A6DFF9465}" type="presParOf" srcId="{53763894-DA82-4D71-9C35-BAFFB5120044}" destId="{A269657F-1244-43ED-82D9-E861A190FF0F}" srcOrd="0" destOrd="0" presId="urn:microsoft.com/office/officeart/2008/layout/HorizontalMultiLevelHierarchy"/>
    <dgm:cxn modelId="{708767C5-6B9C-414E-89D6-7B8AF56E7734}" type="presParOf" srcId="{CDB712F2-384F-4642-9215-3064637255C2}" destId="{58F368DB-3BD4-4439-99FC-6565D43C981F}" srcOrd="5" destOrd="0" presId="urn:microsoft.com/office/officeart/2008/layout/HorizontalMultiLevelHierarchy"/>
    <dgm:cxn modelId="{05934D24-1D45-4452-9DDF-C39F7DF5CD8F}" type="presParOf" srcId="{58F368DB-3BD4-4439-99FC-6565D43C981F}" destId="{0F386A79-9F7F-4489-B8E2-515733DD7216}" srcOrd="0" destOrd="0" presId="urn:microsoft.com/office/officeart/2008/layout/HorizontalMultiLevelHierarchy"/>
    <dgm:cxn modelId="{DB12F1B8-EBD2-4272-BCEC-D53724A2E8BC}" type="presParOf" srcId="{58F368DB-3BD4-4439-99FC-6565D43C981F}" destId="{5314EE84-4E53-4F6E-A64B-CD1872E5006C}" srcOrd="1" destOrd="0" presId="urn:microsoft.com/office/officeart/2008/layout/HorizontalMultiLevelHierarchy"/>
    <dgm:cxn modelId="{6D0D618D-EDB6-483B-A682-E7BD04317476}" type="presParOf" srcId="{CDB712F2-384F-4642-9215-3064637255C2}" destId="{FCEF3A07-37B2-4BFC-BC82-24287E40CA08}" srcOrd="6" destOrd="0" presId="urn:microsoft.com/office/officeart/2008/layout/HorizontalMultiLevelHierarchy"/>
    <dgm:cxn modelId="{8C9391EF-4AC2-462B-8A88-AB593DC4E28D}" type="presParOf" srcId="{FCEF3A07-37B2-4BFC-BC82-24287E40CA08}" destId="{F1AB155B-B984-48D6-85B9-3521D8C00CD9}" srcOrd="0" destOrd="0" presId="urn:microsoft.com/office/officeart/2008/layout/HorizontalMultiLevelHierarchy"/>
    <dgm:cxn modelId="{202E3BD8-DDAC-4FBF-8A7D-D840766B64F7}" type="presParOf" srcId="{CDB712F2-384F-4642-9215-3064637255C2}" destId="{1C393ED8-7AFE-41A8-9E63-3E8E58AD7A47}" srcOrd="7" destOrd="0" presId="urn:microsoft.com/office/officeart/2008/layout/HorizontalMultiLevelHierarchy"/>
    <dgm:cxn modelId="{135E75ED-46FC-4214-8E72-70384B1E142C}" type="presParOf" srcId="{1C393ED8-7AFE-41A8-9E63-3E8E58AD7A47}" destId="{E02259D9-3128-4B4C-B0EF-12B92E15ABFF}" srcOrd="0" destOrd="0" presId="urn:microsoft.com/office/officeart/2008/layout/HorizontalMultiLevelHierarchy"/>
    <dgm:cxn modelId="{E006CA47-F534-47E4-AC6F-BFF9D3E53B0A}" type="presParOf" srcId="{1C393ED8-7AFE-41A8-9E63-3E8E58AD7A47}" destId="{45573F90-1245-4E85-AC73-61268722717E}" srcOrd="1" destOrd="0" presId="urn:microsoft.com/office/officeart/2008/layout/HorizontalMultiLevelHierarchy"/>
    <dgm:cxn modelId="{163011B8-08AE-4AF2-9F89-F6AD8689FD37}" type="presParOf" srcId="{CDB712F2-384F-4642-9215-3064637255C2}" destId="{AF006C4A-1436-4B85-9415-677F696EEA92}" srcOrd="8" destOrd="0" presId="urn:microsoft.com/office/officeart/2008/layout/HorizontalMultiLevelHierarchy"/>
    <dgm:cxn modelId="{A7A9C776-8603-41C4-A0E7-74113B17D222}" type="presParOf" srcId="{AF006C4A-1436-4B85-9415-677F696EEA92}" destId="{79979147-229A-4B21-9DC7-9A53B0FFC822}" srcOrd="0" destOrd="0" presId="urn:microsoft.com/office/officeart/2008/layout/HorizontalMultiLevelHierarchy"/>
    <dgm:cxn modelId="{E045F47B-C360-4944-BAF6-E08F16810CB9}" type="presParOf" srcId="{CDB712F2-384F-4642-9215-3064637255C2}" destId="{D489F1B1-0B49-4AB7-92CC-E4D4974549DD}" srcOrd="9" destOrd="0" presId="urn:microsoft.com/office/officeart/2008/layout/HorizontalMultiLevelHierarchy"/>
    <dgm:cxn modelId="{42B4F36D-2625-4E49-831B-E261225AEEA5}" type="presParOf" srcId="{D489F1B1-0B49-4AB7-92CC-E4D4974549DD}" destId="{37DFCE9C-34B7-4C6B-8857-73C044B3D42C}" srcOrd="0" destOrd="0" presId="urn:microsoft.com/office/officeart/2008/layout/HorizontalMultiLevelHierarchy"/>
    <dgm:cxn modelId="{49D08690-D848-48E6-B17A-97913741A3FF}" type="presParOf" srcId="{D489F1B1-0B49-4AB7-92CC-E4D4974549DD}" destId="{AD7AE91E-09F5-40F9-973D-143CC79D03D6}" srcOrd="1" destOrd="0" presId="urn:microsoft.com/office/officeart/2008/layout/HorizontalMultiLevelHierarchy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03B98E-ECB2-4714-ACB5-5BB294A8A102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974CDF-73ED-4E3E-9EDD-4633E94AE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69AB56-88A9-458B-87B3-D800E69B93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A14C-E5CC-457A-AE86-8634282DF23B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31D5-0CA9-4F91-BBEE-C598CCC93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290B-3CF4-4F71-B150-E19C17B3F38A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FA06-CF91-4363-9C54-4BEC96EBF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583DB-DE00-4CA8-93D5-7714DA2C2960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AF33-C80E-445B-8843-6A5EFA972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EE5D3-B510-4B1C-A556-E82828DEF520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4DA3-B7A2-48A3-82E6-0C3B96057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CB93-63BD-4B1A-9422-F6511214E21F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B797-B870-4AEA-9B22-96DCD9151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AC63-AD8D-4744-AA3B-82F2A14E3387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11E3-5561-4AEB-92A2-547F979C4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6E3F-A91F-4659-8F89-9A194BC320B4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62B6-0962-4BFD-BC1B-DC0386779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334E-DF49-4E66-9208-9B605A9E7759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F6BE-827A-4EA7-ABC1-05F4B21D9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54BD-253F-4069-8B39-D03F69DADF49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D3DB7-A846-4ED6-B11E-ECF80AB2F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449E-8219-46B5-B6DB-B2AA629CE09F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3C6B-E9AF-48BF-BE26-8022BC33B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7C4D-96C3-4AEC-8FC0-D46674E9F23F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6E8E-1207-4967-A782-47E2514B1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8422BE-5366-40A0-A8DF-AB3A4EFECA35}" type="datetimeFigureOut">
              <a:rPr lang="ru-RU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C4CC43-51CF-41B4-B367-6ADB895E9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955" y="1906271"/>
            <a:ext cx="6863644" cy="133425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Регулирование объема и структуры денежной базы и денежной массы</a:t>
            </a:r>
            <a:endParaRPr lang="ru-RU" dirty="0"/>
          </a:p>
        </p:txBody>
      </p:sp>
      <p:pic>
        <p:nvPicPr>
          <p:cNvPr id="14338" name="Picture 2" descr="http://levelsup.net/public/uploads/editor/image/gol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221163"/>
            <a:ext cx="29527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90663" y="969963"/>
            <a:ext cx="5889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87450" y="639763"/>
            <a:ext cx="770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Костанайский государственный университет им. А. Байтурсынова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356100" y="6092825"/>
            <a:ext cx="388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Завьялова Елена Николаевна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Уравнение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Ирвинга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Фишера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2484438" y="1196975"/>
            <a:ext cx="6191250" cy="5400675"/>
          </a:xfrm>
        </p:spPr>
        <p:txBody>
          <a:bodyPr/>
          <a:lstStyle/>
          <a:p>
            <a:pPr marL="0" indent="261938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Для того чтобы точно определить, каким должно быть значение денежной массы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используется знаменитое уравнение Ирвинга Фишера, из которого следует, что величина денежной массы прямо пропорциональна величине ВВП страны.</a:t>
            </a:r>
          </a:p>
          <a:p>
            <a:pPr marL="0" indent="261938">
              <a:spcBef>
                <a:spcPct val="0"/>
              </a:spcBef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261938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Уравнение количественной теории денег (УКТД) или знаменитое уравнение Ирвинга Фишера, определяющих денежную массу страны </a:t>
            </a:r>
          </a:p>
          <a:p>
            <a:pPr marL="0" indent="261938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М*V=P*T,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где</a:t>
            </a:r>
          </a:p>
          <a:p>
            <a:pPr marL="0" indent="261938">
              <a:spcBef>
                <a:spcPct val="0"/>
              </a:spcBef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quotationof.com/images/irving-fish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196975"/>
            <a:ext cx="2025650" cy="492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Уравнение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Ирвинга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Фишера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4438" y="1196975"/>
            <a:ext cx="6408737" cy="5472113"/>
          </a:xfrm>
        </p:spPr>
        <p:txBody>
          <a:bodyPr>
            <a:normAutofit fontScale="92500" lnSpcReduction="10000"/>
          </a:bodyPr>
          <a:lstStyle/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Отсюда,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формула М*V=P*Y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Р- уровень цен (дефлятор ВНП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Y-реальный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ВНП (валовой национальный продукт);</a:t>
            </a:r>
          </a:p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Р*Y-номинальный национальный продукт, т.е. реальный объем национального производства, представленный в денежном выражении, или, иначе говоря, исчисленный в текущих (ныне действующих) ценах.</a:t>
            </a:r>
          </a:p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Отсюда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можно сделать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если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Национальный банк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удерживает предложение денег на стабильном уровне, уровень цен будет неизменным.</a:t>
            </a:r>
          </a:p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если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НБ увеличивает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предложение денег, то уровень цен растет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quotationof.com/images/irving-fish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196975"/>
            <a:ext cx="2025650" cy="492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Регулирование денежной массы.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686800" cy="1439862"/>
          </a:xfrm>
        </p:spPr>
        <p:txBody>
          <a:bodyPr>
            <a:normAutofit fontScale="92500"/>
          </a:bodyPr>
          <a:lstStyle/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Регулирование денежной массы происходит за счет стимулирования спроса или предложения. </a:t>
            </a:r>
          </a:p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регулирования денежной массы и уровня инфляции  НБ активно использует такие инструменты кредитно-денежной политики.</a:t>
            </a:r>
          </a:p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3" y="2852738"/>
            <a:ext cx="7075487" cy="400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90" y="692696"/>
            <a:ext cx="8229600" cy="72008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Контроль за денежной массой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7150" y="1557338"/>
            <a:ext cx="2452688" cy="1223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 над величиной денежной массы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50" y="3141663"/>
            <a:ext cx="2452688" cy="1223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осуществляет Национальный банк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8900" y="4724400"/>
            <a:ext cx="2451100" cy="1225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методами денежно-кредитного регулирования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430463" y="2781300"/>
            <a:ext cx="246062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452688" y="4359275"/>
            <a:ext cx="24765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Объект 2"/>
          <p:cNvSpPr>
            <a:spLocks noGrp="1"/>
          </p:cNvSpPr>
          <p:nvPr>
            <p:ph idx="1"/>
          </p:nvPr>
        </p:nvSpPr>
        <p:spPr>
          <a:xfrm>
            <a:off x="4427538" y="1477963"/>
            <a:ext cx="4321175" cy="4803775"/>
          </a:xfrm>
        </p:spPr>
        <p:txBody>
          <a:bodyPr/>
          <a:lstStyle/>
          <a:p>
            <a:pPr marL="0" indent="261938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 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контролем за денежной массой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подразумевается комплекс мероприятий, осуществляемых Национальным банком и направленных на удержание величины денежной массы в допустимом интервале. </a:t>
            </a:r>
          </a:p>
          <a:p>
            <a:pPr marL="0" indent="261938">
              <a:spcBef>
                <a:spcPct val="0"/>
              </a:spcBef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Действует базовый экономический закон: чем больше количество денег, тем меньше их стоимость. </a:t>
            </a:r>
          </a:p>
          <a:p>
            <a:pPr marL="0" indent="261938">
              <a:spcBef>
                <a:spcPct val="0"/>
              </a:spcBef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14" y="548680"/>
            <a:ext cx="8229600" cy="114300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Контроль за денежной массой</a:t>
            </a:r>
          </a:p>
        </p:txBody>
      </p:sp>
      <p:pic>
        <p:nvPicPr>
          <p:cNvPr id="28674" name="Picture 2" descr="http://zrpress.ru/files/Image/news/7210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6100" y="2720975"/>
            <a:ext cx="33385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Объект 2"/>
          <p:cNvSpPr txBox="1">
            <a:spLocks/>
          </p:cNvSpPr>
          <p:nvPr/>
        </p:nvSpPr>
        <p:spPr bwMode="auto">
          <a:xfrm>
            <a:off x="477838" y="1196975"/>
            <a:ext cx="83629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61938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Важнейшим инструментом прямого воздействия на денежную массу является эмиссия денег Национального банка формирующая основной ее компонент — денежную базу.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838" y="2720975"/>
            <a:ext cx="4910137" cy="3786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61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Методами ДКР выступают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261938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учетная политика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261938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изменения нормы обязательного резервирования;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261938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операции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открытом рынке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261938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рефинансирование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коммерческих банков.</a:t>
            </a:r>
          </a:p>
          <a:p>
            <a:pPr indent="261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Национальный банк устанавливает промежуточные (на планируемые периоды) ориентиры роста денежной массы — проводит так называемое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таргетирование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Принципы контроля за денежной массой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946275"/>
            <a:ext cx="8229600" cy="4911725"/>
          </a:xfrm>
        </p:spPr>
        <p:txBody>
          <a:bodyPr>
            <a:normAutofit fontScale="92500"/>
          </a:bodyPr>
          <a:lstStyle/>
          <a:p>
            <a:pPr marL="0" indent="873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выделяют несколько принципов, на которых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должен основываться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эффективный контроль за денежной массой: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отказаться от разграничения наличных и безналичных средств.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следить за тем, чтобы возможностью эмитировать дополнительные банкноты обладал исключительно Центробанк.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использовать такой коэффициент, как денежный мультипликатор. Мультипликатор является отношением денежной массы к денежной базе страны.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разработать систему контрольных точек и нормативов, а также использовать математические модели спроса-предложения денег (например, модель Джона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Кейнса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38785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и структура денежной базы и денежной массы.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Денежная масса и факторы ее формирования.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«широких» и «узких» денег.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Способы измерения денежной массы.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Регулирование денежной массы.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за денежной массой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 descr="http://previews.123rf.com/images/johan2011/johan20111308/johan2011130800042/21750615-Succeed-The-Dude-with-blue-glass-check-mark-Pointing-upward-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92138"/>
            <a:ext cx="15430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864096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Понятие и структура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денежной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массы. 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555875" y="1484313"/>
            <a:ext cx="6130925" cy="259238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Денежная масса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совокупное количество выпущенных в обращение денежных знаков, включая наличные деньги, чеки, денежные средства населения и организаций, хранимые на счетах в банках и иных кредитных организациях, а также подлежащие обязательной оплате денежные обязательства.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ill.ru/0_blog_0/001308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017534" cy="1949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5" name="Схема 4"/>
          <p:cNvGraphicFramePr/>
          <p:nvPr/>
        </p:nvGraphicFramePr>
        <p:xfrm>
          <a:off x="4067944" y="3645024"/>
          <a:ext cx="4752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50923" y="3645024"/>
          <a:ext cx="3528392" cy="293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97144" cy="648072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Денежная масса и факторы ее формирования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475" y="1484313"/>
            <a:ext cx="8147050" cy="2430462"/>
          </a:xfrm>
        </p:spPr>
        <p:txBody>
          <a:bodyPr>
            <a:normAutofit/>
          </a:bodyPr>
          <a:lstStyle/>
          <a:p>
            <a:pPr marL="0" indent="261938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денежную массу влияют такие факторы 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a) объем товаров, продающихся на рынке страны;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b) цены на эти товары;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c) скорость обращения денег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1938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подхода экономической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сущности денежной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45024"/>
            <a:ext cx="4104456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73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денежная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масса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доминирующим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фактором стабилизации цен, сбалансированности бюджета, спроса и предложения в целом.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645024"/>
            <a:ext cx="4104456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73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деньги и кредит выступают самостоятельными активными факторами оживления хозяйственного оборота, пополнения оборотных средств, расширения инвестиций.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40200" y="3357563"/>
            <a:ext cx="431800" cy="287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2000" y="3357563"/>
            <a:ext cx="431800" cy="2873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Состояние денежной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массы в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038" y="1412875"/>
            <a:ext cx="5338762" cy="5111750"/>
          </a:xfrm>
        </p:spPr>
        <p:txBody>
          <a:bodyPr>
            <a:normAutofit/>
          </a:bodyPr>
          <a:lstStyle/>
          <a:p>
            <a:pPr marL="0" indent="26193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июнь 2015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года:</a:t>
            </a:r>
          </a:p>
          <a:p>
            <a:pPr marL="0" indent="623888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денежная масса увеличилась на 4,5% до 13103,6 млрд. тенге (с начала года – увеличение на 2,2%),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623888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деньги в обращении – на 5,2% до 1143,6 млрд. тенге (с начала года – увеличение на 1,9%),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623888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депозиты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банковской системе – на 4,5% до 11960,0 млрд. тенге (с начала года – увеличение на 2,3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http://i.kapital.kz/c/8617532cbd534ae35ae25ec8259d64d2/n/1024/768/6/7/8/a/3/7e552e29b93b2ac67230b96d0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2663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ia-centr.ru/work/files/17524/icon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103688"/>
            <a:ext cx="26638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10081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Определение «широких» и «узких»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денег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979" y="2060848"/>
            <a:ext cx="4176464" cy="19033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«Узкие» деньги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narrow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наличность, т.е. металлические и бумажные деньги, находящиеся в обращении;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чековые вклады, т.е. вклады в коммерческих банках или сберегательных учреждениях.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8455" y="2060848"/>
            <a:ext cx="4176464" cy="19033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«широких денег»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broad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виды финансовых активов, которые в равной степени могут использоваться в целях осуществления платежей и как средство накопления.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довольно высоколиквидные денежные средства</a:t>
            </a:r>
          </a:p>
        </p:txBody>
      </p:sp>
      <p:pic>
        <p:nvPicPr>
          <p:cNvPr id="2050" name="Picture 2" descr="http://www.prozaim.com/_bd/22/32410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437063"/>
            <a:ext cx="1952625" cy="1895475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4" name="Picture 6" descr="http://www.detki-monetki.biz/uploads/2010/12/ch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663" y="4437063"/>
            <a:ext cx="1722437" cy="1895475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9466" name="Picture 8" descr="http://legionzvukov.ru/uploads/images/westlife_ost_istorija_delfina_safe.jpg"/>
          <p:cNvPicPr>
            <a:picLocks noChangeAspect="1" noChangeArrowheads="1"/>
          </p:cNvPicPr>
          <p:nvPr/>
        </p:nvPicPr>
        <p:blipFill>
          <a:blip r:embed="rId4"/>
          <a:srcRect t="17519"/>
          <a:stretch>
            <a:fillRect/>
          </a:stretch>
        </p:blipFill>
        <p:spPr bwMode="auto">
          <a:xfrm>
            <a:off x="4779963" y="4437063"/>
            <a:ext cx="1966912" cy="1909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7" name="Picture 10" descr="http://pic.news.mail.ru/prev670w/pic/f3/b3/main11273879_67e387e9f8baab9aa7430ae9ceb08766.jpg"/>
          <p:cNvPicPr>
            <a:picLocks noChangeAspect="1" noChangeArrowheads="1"/>
          </p:cNvPicPr>
          <p:nvPr/>
        </p:nvPicPr>
        <p:blipFill>
          <a:blip r:embed="rId5"/>
          <a:srcRect l="16852" r="10719"/>
          <a:stretch>
            <a:fillRect/>
          </a:stretch>
        </p:blipFill>
        <p:spPr bwMode="auto">
          <a:xfrm>
            <a:off x="7019925" y="4429125"/>
            <a:ext cx="1697038" cy="1895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3668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Денежные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агрегаты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287338" y="1341438"/>
            <a:ext cx="8640762" cy="93503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Денежный агрегат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объемный показатель финансовых активов, который определяется уровнем ликвидности.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ru-RU" sz="17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6475"/>
            <a:ext cx="8691563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Понятие и структура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денежной базы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2486025" y="1277938"/>
            <a:ext cx="6130925" cy="1296987"/>
          </a:xfrm>
        </p:spPr>
        <p:txBody>
          <a:bodyPr anchor="ctr"/>
          <a:lstStyle/>
          <a:p>
            <a:pPr marL="0" indent="261938">
              <a:spcBef>
                <a:spcPct val="0"/>
              </a:spcBef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Денежная база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— это совокупность наличных денег в обращении и общего объема резервов коммерческих банков, находящихся на счетах в центральном банке</a:t>
            </a:r>
          </a:p>
        </p:txBody>
      </p:sp>
      <p:pic>
        <p:nvPicPr>
          <p:cNvPr id="5122" name="Picture 2" descr="http://flippingrealestateforcash.com/wp-content/uploads/2011/11/wpid-moneyfallinghou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1252218"/>
            <a:ext cx="1584176" cy="1391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8" name="Схема 7"/>
          <p:cNvGraphicFramePr/>
          <p:nvPr/>
        </p:nvGraphicFramePr>
        <p:xfrm>
          <a:off x="395536" y="2643763"/>
          <a:ext cx="8604448" cy="41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48072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Состояние денежной базы в РК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038" y="1412875"/>
            <a:ext cx="5338762" cy="5111750"/>
          </a:xfrm>
        </p:spPr>
        <p:txBody>
          <a:bodyPr>
            <a:normAutofit lnSpcReduction="10000"/>
          </a:bodyPr>
          <a:lstStyle/>
          <a:p>
            <a:pPr marL="0" indent="26193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июле 2015 года международные резервы Национального Банка увеличились.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Валовые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международные резервы Национального Банка составили 29,0 млрд. долл. США (с начала года – увеличение на 0,2%).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Чистые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международные резервы Национального Банка составили 28,2 млрд. долл. США (с начала года – увеличение на 0,8%).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июле 2015 года денежная база РК составила 3871,6 млрд. тенге (с начала года – расширение на 13,4%).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денежная база, т.е. денежная база без учета срочных депозитов банков второго уровня в Национальном Банке, составила 3488,7 млрд. тенге.</a:t>
            </a:r>
          </a:p>
        </p:txBody>
      </p:sp>
      <p:pic>
        <p:nvPicPr>
          <p:cNvPr id="23555" name="Picture 2" descr="http://i.kapital.kz/c/8617532cbd534ae35ae25ec8259d64d2/n/1024/768/6/7/8/a/3/7e552e29b93b2ac67230b96d0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2663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ia-centr.ru/work/files/17524/icon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103688"/>
            <a:ext cx="26638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823</TotalTime>
  <Words>631</Words>
  <Application>Microsoft Office PowerPoint</Application>
  <PresentationFormat>Экран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Constantia</vt:lpstr>
      <vt:lpstr>Arial</vt:lpstr>
      <vt:lpstr>Calibri</vt:lpstr>
      <vt:lpstr>Wingdings 2</vt:lpstr>
      <vt:lpstr>Times New Roman</vt:lpstr>
      <vt:lpstr>Wingdings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Регулирование объема и структуры денежной базы и денежной массы</dc:title>
  <dc:creator>Карлыгаш</dc:creator>
  <cp:lastModifiedBy>WORK</cp:lastModifiedBy>
  <cp:revision>22</cp:revision>
  <dcterms:created xsi:type="dcterms:W3CDTF">2015-12-03T16:06:05Z</dcterms:created>
  <dcterms:modified xsi:type="dcterms:W3CDTF">2016-02-27T06:19:37Z</dcterms:modified>
</cp:coreProperties>
</file>