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8" r:id="rId8"/>
    <p:sldId id="261" r:id="rId9"/>
    <p:sldId id="271" r:id="rId10"/>
    <p:sldId id="262" r:id="rId11"/>
    <p:sldId id="263" r:id="rId12"/>
    <p:sldId id="273" r:id="rId13"/>
    <p:sldId id="264" r:id="rId14"/>
    <p:sldId id="266" r:id="rId15"/>
    <p:sldId id="276" r:id="rId16"/>
    <p:sldId id="277" r:id="rId17"/>
    <p:sldId id="265" r:id="rId18"/>
    <p:sldId id="267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514600"/>
            <a:ext cx="6480048" cy="230124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ң факультетім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5867400"/>
            <a:ext cx="4346448" cy="685800"/>
          </a:xfrm>
        </p:spPr>
        <p:txBody>
          <a:bodyPr/>
          <a:lstStyle/>
          <a:p>
            <a:r>
              <a:rPr lang="kk-KZ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Оқытушысы:</a:t>
            </a:r>
            <a:r>
              <a:rPr lang="kk-KZ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Жармагамбетова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Г.О.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3000" y="152400"/>
            <a:ext cx="6480048" cy="230124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6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19200" y="152400"/>
            <a:ext cx="6480048" cy="230124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6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66800" y="304800"/>
          <a:ext cx="6096000" cy="120345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2800" cap="all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 Б</a:t>
                      </a:r>
                      <a:r>
                        <a:rPr lang="kk-KZ" sz="2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айтұрсынов </a:t>
                      </a:r>
                      <a:r>
                        <a:rPr lang="kk-KZ" sz="28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атындағы </a:t>
                      </a:r>
                      <a:endParaRPr lang="kk-KZ" sz="28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Қостанай </a:t>
                      </a:r>
                      <a:r>
                        <a:rPr lang="kk-KZ" sz="28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мемлекеттік  </a:t>
                      </a:r>
                      <a:r>
                        <a:rPr kumimoji="0" lang="kk-KZ" sz="2800" kern="12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университеті</a:t>
                      </a:r>
                      <a:endParaRPr lang="ru-RU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специализация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050703-Ақпараттық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мамандығының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дайындауда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телекоммуникациядағы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Қаржы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бакалавры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коммуникациялық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желілерін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Интернет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желілерін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қамтамасыздандырады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5334000" cy="4525963"/>
          </a:xfrm>
        </p:spPr>
        <p:txBody>
          <a:bodyPr/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математика кафедра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меңгерушісі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Кудубаева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Сауле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Альжановна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new.ksu.edu.kz/files/o_nas/faculty/information_technology/departaments/inf_math/m_i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752600"/>
            <a:ext cx="2057400" cy="2737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pp.vk.me/c628229/v628229547/177c9/EUuZHCDa5cU.jpg"/>
          <p:cNvPicPr>
            <a:picLocks noChangeAspect="1" noChangeArrowheads="1"/>
          </p:cNvPicPr>
          <p:nvPr/>
        </p:nvPicPr>
        <p:blipFill>
          <a:blip r:embed="rId2" cstate="print"/>
          <a:srcRect t="5298" b="15232"/>
          <a:stretch>
            <a:fillRect/>
          </a:stretch>
        </p:blipFill>
        <p:spPr bwMode="auto">
          <a:xfrm>
            <a:off x="228600" y="381000"/>
            <a:ext cx="5753100" cy="3429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24" name="Picture 4" descr="https://pp.vk.me/c628229/v628229547/177bf/r59Pke3_AT4.jpg"/>
          <p:cNvPicPr>
            <a:picLocks noChangeAspect="1" noChangeArrowheads="1"/>
          </p:cNvPicPr>
          <p:nvPr/>
        </p:nvPicPr>
        <p:blipFill>
          <a:blip r:embed="rId3" cstate="print"/>
          <a:srcRect l="2649" t="7064" r="4636" b="45254"/>
          <a:stretch>
            <a:fillRect/>
          </a:stretch>
        </p:blipFill>
        <p:spPr bwMode="auto">
          <a:xfrm rot="-240000">
            <a:off x="1525147" y="3646523"/>
            <a:ext cx="6321778" cy="2438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бағдарламалары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5B060100-Математика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5B060200-Информатика</a:t>
            </a: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Магистратура: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6M060200-Информатика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мамандықтардың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пәндерін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информатика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математиканың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іргелі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университеттің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бағдарламалары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B070400-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Есептеуіш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Магистратура: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M070400-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Есептеуіш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ғылыми-педагогикалық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ұжымы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мерзімдерге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үдерісті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жаңарты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дәрістің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бағыттарға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қолданбалы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есептеуіш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есептеуіш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әзірленді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Кафедраны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ң тарихы: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факультетінің бағдарламалық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құрылысты бөлімше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1992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қырқүйекте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түрлі жылдарда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басқарғандар: т.ғ.к.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Еслямов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Ж.З.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Сатмағанбетова, э.ғ.к.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Байманкулов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А.О. Исмаилов.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62484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Бағдарламашының дайындығы бірталай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кафедраға Сатмағанбетованың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Ж.З.,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Омарханова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Ж.Т. 1995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қатайды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қағида және тілдің және программалаудың жүйесінің тәжірибесіне оқытты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1995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меңгерушілерге кафедрамен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қалаулы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Байманкулов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тәлім-тәрбиенің алғашқы іргелісі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кафедраның академиялылқының, кафедрамен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қолданбалы бағыттың және шығар- маманның дайындығының мазмұнының зораюына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кафедрасының жас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ғылыми-педагогикалық ұжымы қысқа мерзімдерге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 үдерісті жаңарты, дәрістің жаңа курстарын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 бағыттарға қолданбалы және жүйелі программалау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есептеуіш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есептеуіш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 қағида әзірленді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үлесті жаңа мамандыққа қосқан оқытушылар: Т.Л.Муканов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Г.И.Махамбетова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А.К.Бермағамбетов,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А.П.Данилкин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В.В.Вакулин,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В.Б.Синицина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2002-2004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Ж.З.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Сатмағанбетова басқарды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 білімдерінің техникалықты жоғарылатты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есептерді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шығару үшін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кафедра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меңгерушісі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Исмаилов А.О.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тағайындалды.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4495800" cy="4525963"/>
          </a:xfrm>
        </p:spPr>
        <p:txBody>
          <a:bodyPr/>
          <a:lstStyle/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 кафедраны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кафедрасының меңгерушісі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Ольга Сергеевна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new.ksu.edu.kz/files/o_nas/faculty/information_technology/departaments/po/sof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89734"/>
            <a:ext cx="2438400" cy="32074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кафедра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рлеуге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дайындықтар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сайттардың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әрленд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визуалдық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анимация,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қосымшалардың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рлеу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жобалаудың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интеграциялары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талқылау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бизнесте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компьютер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құралдардың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индустрия, банк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мекемелер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телекоммуникациялар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облыстарда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pp.vk.me/c628229/v628229547/177d3/OGqJ_75BFEw.jpg"/>
          <p:cNvPicPr>
            <a:picLocks noChangeAspect="1" noChangeArrowheads="1"/>
          </p:cNvPicPr>
          <p:nvPr/>
        </p:nvPicPr>
        <p:blipFill>
          <a:blip r:embed="rId2" cstate="print"/>
          <a:srcRect l="2649" t="17660" r="1987" b="15232"/>
          <a:stretch>
            <a:fillRect/>
          </a:stretch>
        </p:blipFill>
        <p:spPr bwMode="auto">
          <a:xfrm rot="600000">
            <a:off x="3447868" y="682956"/>
            <a:ext cx="5486400" cy="2895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8" name="Picture 4" descr="https://pp.vk.me/c628229/v628229547/177dd/dlkwBIAI4qY.jpg"/>
          <p:cNvPicPr>
            <a:picLocks noChangeAspect="1" noChangeArrowheads="1"/>
          </p:cNvPicPr>
          <p:nvPr/>
        </p:nvPicPr>
        <p:blipFill>
          <a:blip r:embed="rId3" cstate="print"/>
          <a:srcRect l="7064" r="4636"/>
          <a:stretch>
            <a:fillRect/>
          </a:stretch>
        </p:blipFill>
        <p:spPr bwMode="auto">
          <a:xfrm rot="21285975">
            <a:off x="369781" y="1804890"/>
            <a:ext cx="3254901" cy="49149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cap="all" dirty="0" smtClean="0">
                <a:latin typeface="Times New Roman" pitchFamily="18" charset="0"/>
                <a:cs typeface="Times New Roman" pitchFamily="18" charset="0"/>
              </a:rPr>
              <a:t>АХМЕТ БАЙТҰРСЫНОВ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all" dirty="0" err="1" smtClean="0">
                <a:latin typeface="Times New Roman" pitchFamily="18" charset="0"/>
                <a:cs typeface="Times New Roman" pitchFamily="18" charset="0"/>
              </a:rPr>
              <a:t>АТЫНДАҒЫ</a:t>
            </a:r>
            <a:r>
              <a:rPr lang="ru-RU" sz="4000" cap="all" dirty="0" smtClean="0">
                <a:latin typeface="Times New Roman" pitchFamily="18" charset="0"/>
                <a:cs typeface="Times New Roman" pitchFamily="18" charset="0"/>
              </a:rPr>
              <a:t> ҚОСТАНАЙ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all" dirty="0" smtClean="0">
                <a:latin typeface="Times New Roman" pitchFamily="18" charset="0"/>
                <a:cs typeface="Times New Roman" pitchFamily="18" charset="0"/>
              </a:rPr>
              <a:t>МЕМЛЕКЕТТІК УНИВЕРСИТЕТІ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05001"/>
            <a:ext cx="6858000" cy="28193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факультет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мамандық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кафедра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оқытушылар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51%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атақтарымен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pp.vk.me/c622125/v622125858/20ba2/44NudVYAZp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181475"/>
            <a:ext cx="5753100" cy="2676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267136" cy="2301240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Назар аударғаныңызға рақмет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467600" cy="114300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Университеттің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факультеттері: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800600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Инженерлік-техникалық факультеті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Ақпараттық технологиялар факультеті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Гуманитарлық-әлеуметтік факультеті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Аграрлық-биологиялық факультеті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Заң факультеті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Экономикалық факультеті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Ветеринарлық және мал шаруашылық технологиясы факультеті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ksu.edu.kz/templates/ksu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304800"/>
            <a:ext cx="1781175" cy="1771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Ақпараттық технологиялар факультеті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5105400" cy="4373563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факультетінің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деканы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Нурлан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Амирович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pp.vk.me/c621228/v621228765/137ec/sf1JmGnR6sg.jpg"/>
          <p:cNvPicPr>
            <a:picLocks noChangeAspect="1" noChangeArrowheads="1"/>
          </p:cNvPicPr>
          <p:nvPr/>
        </p:nvPicPr>
        <p:blipFill>
          <a:blip r:embed="rId2" cstate="print"/>
          <a:srcRect l="46358" t="14159" r="27152" b="17404"/>
          <a:stretch>
            <a:fillRect/>
          </a:stretch>
        </p:blipFill>
        <p:spPr bwMode="auto">
          <a:xfrm>
            <a:off x="5943600" y="1676400"/>
            <a:ext cx="2590800" cy="3756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pp.vk.me/c628229/v628229547/17805/kJJgdH87v_I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93" b="4478"/>
          <a:stretch>
            <a:fillRect/>
          </a:stretch>
        </p:blipFill>
        <p:spPr bwMode="auto">
          <a:xfrm>
            <a:off x="76200" y="0"/>
            <a:ext cx="50292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0" name="Picture 4" descr="https://pp.vk.me/c628229/v628229547/17837/knPMwgHY6uo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81600" y="1066800"/>
            <a:ext cx="3657600" cy="4876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2" name="Picture 6" descr="https://pp.vk.me/c628229/v628229547/177e7/16hct3KVw-U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3532" r="11258" b="25828"/>
          <a:stretch>
            <a:fillRect/>
          </a:stretch>
        </p:blipFill>
        <p:spPr bwMode="auto">
          <a:xfrm>
            <a:off x="76200" y="3733800"/>
            <a:ext cx="50292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Ақпараттық технологиялар факультеті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 fontScale="925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Ақпараттық технологиялар факультетінің құрылымы келесі үш кафедрадан тұрады: </a:t>
            </a:r>
          </a:p>
          <a:p>
            <a:pPr marL="514350" indent="-51435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информатика және математика кафедрасы, </a:t>
            </a:r>
          </a:p>
          <a:p>
            <a:pPr marL="514350" indent="-51435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ақпараттық жүйелер кафедрасы,</a:t>
            </a:r>
          </a:p>
          <a:p>
            <a:pPr marL="514350" indent="-51435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бағдарламалық қамтамасыз ету кафедрасы.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Кафедралар төрт бакалавриат мамандық бойынша және екі магистр мамандық бойынша мамандарды дайындайды.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Факультеттің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әрекеттерінің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ғылымды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байланыстыру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технологиялар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факультеті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ғылыми-зерттеу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бағыттарда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211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математика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интеллектуалды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үрдістермен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математиканың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іргелі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қолданбалы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Кәсіпорынмен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алгоритмдер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модельдер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аспект)»</a:t>
            </a: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автоматтандырылған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GIS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кафедрасы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4419600" cy="4525963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Ақпараттық жүйелер кафедрасының меңгерушісі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Байманкулов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Абдыкарим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Тунгушбаевич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2514600" cy="3268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p.vk.me/c628229/v628229547/1782d/lcQEx0frc54.jpg"/>
          <p:cNvPicPr>
            <a:picLocks noChangeAspect="1" noChangeArrowheads="1"/>
          </p:cNvPicPr>
          <p:nvPr/>
        </p:nvPicPr>
        <p:blipFill>
          <a:blip r:embed="rId2" cstate="print"/>
          <a:srcRect t="12362" b="9934"/>
          <a:stretch>
            <a:fillRect/>
          </a:stretch>
        </p:blipFill>
        <p:spPr bwMode="auto">
          <a:xfrm rot="-1140000">
            <a:off x="541465" y="768980"/>
            <a:ext cx="5753100" cy="3352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s://pp.vk.me/c628229/v628229547/17797/CLeLFOj9SYI.jpg"/>
          <p:cNvPicPr>
            <a:picLocks noChangeAspect="1" noChangeArrowheads="1"/>
          </p:cNvPicPr>
          <p:nvPr/>
        </p:nvPicPr>
        <p:blipFill>
          <a:blip r:embed="rId3" cstate="print"/>
          <a:srcRect l="8830" r="8168" b="1987"/>
          <a:stretch>
            <a:fillRect/>
          </a:stretch>
        </p:blipFill>
        <p:spPr bwMode="auto">
          <a:xfrm rot="360000">
            <a:off x="5675321" y="1371972"/>
            <a:ext cx="3200643" cy="529621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2b49e61d5eaa9637c3a3874d2f95cdb1bd6ef"/>
</p:tagLst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</TotalTime>
  <Words>605</Words>
  <Application>Microsoft Office PowerPoint</Application>
  <PresentationFormat>Экран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Менің факультетім</vt:lpstr>
      <vt:lpstr>АХМЕТ БАЙТҰРСЫНОВ АТЫНДАҒЫ ҚОСТАНАЙ МЕМЛЕКЕТТІК УНИВЕРСИТЕТІ</vt:lpstr>
      <vt:lpstr>Университеттің 7 факультеттері:</vt:lpstr>
      <vt:lpstr>Ақпараттық технологиялар факультеті</vt:lpstr>
      <vt:lpstr>Слайд 5</vt:lpstr>
      <vt:lpstr>Ақпараттық технологиялар факультеті</vt:lpstr>
      <vt:lpstr>Факультеттің іс әрекеттерінің маңызды принципі – оқу мен ғылымды байланыстыру. Ақпараттық технологиялар факультеті ғылыми-зерттеу жұмыстарын келесі бағыттарда жүргізеді:</vt:lpstr>
      <vt:lpstr>Ақпараттық жүйелер кафедрасы</vt:lpstr>
      <vt:lpstr>Слайд 9</vt:lpstr>
      <vt:lpstr>Ақпараттық жүйелер кафедрасы</vt:lpstr>
      <vt:lpstr>Информатика және математика кафедрасы</vt:lpstr>
      <vt:lpstr>Слайд 12</vt:lpstr>
      <vt:lpstr>Информатика және математика кафедрасы</vt:lpstr>
      <vt:lpstr>Бағдарламалық қамтамасыз ету кафедрасы</vt:lpstr>
      <vt:lpstr>Кафедраның тарихы:</vt:lpstr>
      <vt:lpstr>Слайд 16</vt:lpstr>
      <vt:lpstr>Бағдарламалық қамтамасыз ету кафедрасы</vt:lpstr>
      <vt:lpstr>Бағдарламалық қамтамасыз ету кафедрасы</vt:lpstr>
      <vt:lpstr>Слайд 19</vt:lpstr>
      <vt:lpstr>Назар аударғаныңызға рақмет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Менің факультетім</dc:title>
  <dc:creator>Махаббат Кужаниязова</dc:creator>
  <cp:lastModifiedBy>student</cp:lastModifiedBy>
  <cp:revision>11</cp:revision>
  <dcterms:created xsi:type="dcterms:W3CDTF">2015-09-20T14:43:57Z</dcterms:created>
  <dcterms:modified xsi:type="dcterms:W3CDTF">2016-02-23T07:53:27Z</dcterms:modified>
</cp:coreProperties>
</file>