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61" r:id="rId9"/>
    <p:sldId id="262" r:id="rId10"/>
    <p:sldId id="274" r:id="rId11"/>
    <p:sldId id="275" r:id="rId12"/>
    <p:sldId id="263" r:id="rId13"/>
    <p:sldId id="277" r:id="rId14"/>
    <p:sldId id="278" r:id="rId15"/>
    <p:sldId id="279" r:id="rId16"/>
    <p:sldId id="264" r:id="rId17"/>
    <p:sldId id="265" r:id="rId18"/>
    <p:sldId id="266" r:id="rId19"/>
    <p:sldId id="267" r:id="rId20"/>
    <p:sldId id="268" r:id="rId21"/>
    <p:sldId id="280" r:id="rId22"/>
    <p:sldId id="281" r:id="rId23"/>
    <p:sldId id="282" r:id="rId24"/>
    <p:sldId id="269" r:id="rId25"/>
    <p:sldId id="27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9D75EC-68AC-41F9-A76E-DE949ABFD7B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82C8702-8FCB-426F-91F0-48E00EF3934E}">
      <dgm:prSet phldrT="[Текст]" custT="1"/>
      <dgm:spPr/>
      <dgm:t>
        <a:bodyPr/>
        <a:lstStyle/>
        <a:p>
          <a:r>
            <a:rPr lang="ru-RU" sz="4000" dirty="0" smtClean="0"/>
            <a:t>Цель:</a:t>
          </a:r>
          <a:endParaRPr lang="ru-RU" sz="4000" dirty="0"/>
        </a:p>
      </dgm:t>
    </dgm:pt>
    <dgm:pt modelId="{DA6EC380-9B81-44A3-A4E6-50893E47B020}" type="parTrans" cxnId="{232C7A0E-4744-4086-ACA8-34480FA0CB49}">
      <dgm:prSet/>
      <dgm:spPr/>
      <dgm:t>
        <a:bodyPr/>
        <a:lstStyle/>
        <a:p>
          <a:endParaRPr lang="ru-RU"/>
        </a:p>
      </dgm:t>
    </dgm:pt>
    <dgm:pt modelId="{363F0E60-8651-4099-9F26-95D118AFAAED}" type="sibTrans" cxnId="{232C7A0E-4744-4086-ACA8-34480FA0CB49}">
      <dgm:prSet/>
      <dgm:spPr/>
      <dgm:t>
        <a:bodyPr/>
        <a:lstStyle/>
        <a:p>
          <a:endParaRPr lang="ru-RU"/>
        </a:p>
      </dgm:t>
    </dgm:pt>
    <dgm:pt modelId="{A550D4F0-32A8-42A6-9C15-A34E7748B1A0}">
      <dgm:prSet phldrT="[Текст]"/>
      <dgm:spPr/>
      <dgm:t>
        <a:bodyPr/>
        <a:lstStyle/>
        <a:p>
          <a:r>
            <a:rPr lang="ru-RU" dirty="0" smtClean="0"/>
            <a:t>Овладеть теоретическими </a:t>
          </a:r>
          <a:r>
            <a:rPr lang="ru-RU" dirty="0" err="1" smtClean="0"/>
            <a:t>знаниямими</a:t>
          </a:r>
          <a:r>
            <a:rPr lang="ru-RU" dirty="0" smtClean="0"/>
            <a:t> </a:t>
          </a:r>
          <a:r>
            <a:rPr lang="ru-RU" dirty="0" smtClean="0"/>
            <a:t>в области организации торгово-технологического процесса</a:t>
          </a:r>
          <a:endParaRPr lang="ru-RU" dirty="0"/>
        </a:p>
      </dgm:t>
    </dgm:pt>
    <dgm:pt modelId="{7510055F-23C1-4C6A-823F-15DEA6320364}" type="parTrans" cxnId="{C6616A4C-702F-4570-9993-6640C1D02021}">
      <dgm:prSet/>
      <dgm:spPr/>
      <dgm:t>
        <a:bodyPr/>
        <a:lstStyle/>
        <a:p>
          <a:endParaRPr lang="ru-RU"/>
        </a:p>
      </dgm:t>
    </dgm:pt>
    <dgm:pt modelId="{C895DC6F-BAAA-4778-B36F-90F407FD55A6}" type="sibTrans" cxnId="{C6616A4C-702F-4570-9993-6640C1D02021}">
      <dgm:prSet/>
      <dgm:spPr/>
      <dgm:t>
        <a:bodyPr/>
        <a:lstStyle/>
        <a:p>
          <a:endParaRPr lang="ru-RU"/>
        </a:p>
      </dgm:t>
    </dgm:pt>
    <dgm:pt modelId="{A3E3FB8A-50BC-45B8-B75B-9541F06865A3}" type="pres">
      <dgm:prSet presAssocID="{1C9D75EC-68AC-41F9-A76E-DE949ABFD7B2}" presName="CompostProcess" presStyleCnt="0">
        <dgm:presLayoutVars>
          <dgm:dir/>
          <dgm:resizeHandles val="exact"/>
        </dgm:presLayoutVars>
      </dgm:prSet>
      <dgm:spPr/>
    </dgm:pt>
    <dgm:pt modelId="{79A4589F-9FB6-4818-8516-AFD981F6E07C}" type="pres">
      <dgm:prSet presAssocID="{1C9D75EC-68AC-41F9-A76E-DE949ABFD7B2}" presName="arrow" presStyleLbl="bgShp" presStyleIdx="0" presStyleCnt="1"/>
      <dgm:spPr/>
    </dgm:pt>
    <dgm:pt modelId="{275C07BE-41C4-4ED9-8AAB-40B0A5B5BF28}" type="pres">
      <dgm:prSet presAssocID="{1C9D75EC-68AC-41F9-A76E-DE949ABFD7B2}" presName="linearProcess" presStyleCnt="0"/>
      <dgm:spPr/>
    </dgm:pt>
    <dgm:pt modelId="{8CAB305D-038B-455E-BE68-28FACFFABD62}" type="pres">
      <dgm:prSet presAssocID="{C82C8702-8FCB-426F-91F0-48E00EF3934E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7C3B07-3AD1-4CA4-80EF-DCADA9B96316}" type="pres">
      <dgm:prSet presAssocID="{363F0E60-8651-4099-9F26-95D118AFAAED}" presName="sibTrans" presStyleCnt="0"/>
      <dgm:spPr/>
    </dgm:pt>
    <dgm:pt modelId="{EF42A252-5B6D-4225-A2EB-B1713B1C4753}" type="pres">
      <dgm:prSet presAssocID="{A550D4F0-32A8-42A6-9C15-A34E7748B1A0}" presName="textNode" presStyleLbl="node1" presStyleIdx="1" presStyleCnt="2" custScaleX="139413" custScaleY="233525" custLinFactX="30472" custLinFactNeighborX="100000" custLinFactNeighborY="-5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C59C81-9CED-4B8B-8219-E9C34F2C718E}" type="presOf" srcId="{1C9D75EC-68AC-41F9-A76E-DE949ABFD7B2}" destId="{A3E3FB8A-50BC-45B8-B75B-9541F06865A3}" srcOrd="0" destOrd="0" presId="urn:microsoft.com/office/officeart/2005/8/layout/hProcess9"/>
    <dgm:cxn modelId="{7BA5486B-FDBF-43C9-A1BD-8D358D46596B}" type="presOf" srcId="{A550D4F0-32A8-42A6-9C15-A34E7748B1A0}" destId="{EF42A252-5B6D-4225-A2EB-B1713B1C4753}" srcOrd="0" destOrd="0" presId="urn:microsoft.com/office/officeart/2005/8/layout/hProcess9"/>
    <dgm:cxn modelId="{5D4C6B8C-6197-4D9E-9C33-A1DCB8FD74DD}" type="presOf" srcId="{C82C8702-8FCB-426F-91F0-48E00EF3934E}" destId="{8CAB305D-038B-455E-BE68-28FACFFABD62}" srcOrd="0" destOrd="0" presId="urn:microsoft.com/office/officeart/2005/8/layout/hProcess9"/>
    <dgm:cxn modelId="{232C7A0E-4744-4086-ACA8-34480FA0CB49}" srcId="{1C9D75EC-68AC-41F9-A76E-DE949ABFD7B2}" destId="{C82C8702-8FCB-426F-91F0-48E00EF3934E}" srcOrd="0" destOrd="0" parTransId="{DA6EC380-9B81-44A3-A4E6-50893E47B020}" sibTransId="{363F0E60-8651-4099-9F26-95D118AFAAED}"/>
    <dgm:cxn modelId="{C6616A4C-702F-4570-9993-6640C1D02021}" srcId="{1C9D75EC-68AC-41F9-A76E-DE949ABFD7B2}" destId="{A550D4F0-32A8-42A6-9C15-A34E7748B1A0}" srcOrd="1" destOrd="0" parTransId="{7510055F-23C1-4C6A-823F-15DEA6320364}" sibTransId="{C895DC6F-BAAA-4778-B36F-90F407FD55A6}"/>
    <dgm:cxn modelId="{D3802D66-3651-4266-A1EA-D319A5282F65}" type="presParOf" srcId="{A3E3FB8A-50BC-45B8-B75B-9541F06865A3}" destId="{79A4589F-9FB6-4818-8516-AFD981F6E07C}" srcOrd="0" destOrd="0" presId="urn:microsoft.com/office/officeart/2005/8/layout/hProcess9"/>
    <dgm:cxn modelId="{50EBB61D-A66E-40BA-B9E9-678B44E89DF7}" type="presParOf" srcId="{A3E3FB8A-50BC-45B8-B75B-9541F06865A3}" destId="{275C07BE-41C4-4ED9-8AAB-40B0A5B5BF28}" srcOrd="1" destOrd="0" presId="urn:microsoft.com/office/officeart/2005/8/layout/hProcess9"/>
    <dgm:cxn modelId="{1FBDEDD5-6F37-467E-A182-2229D8320816}" type="presParOf" srcId="{275C07BE-41C4-4ED9-8AAB-40B0A5B5BF28}" destId="{8CAB305D-038B-455E-BE68-28FACFFABD62}" srcOrd="0" destOrd="0" presId="urn:microsoft.com/office/officeart/2005/8/layout/hProcess9"/>
    <dgm:cxn modelId="{AC79CB21-8595-4058-855E-7F6D7B393D29}" type="presParOf" srcId="{275C07BE-41C4-4ED9-8AAB-40B0A5B5BF28}" destId="{547C3B07-3AD1-4CA4-80EF-DCADA9B96316}" srcOrd="1" destOrd="0" presId="urn:microsoft.com/office/officeart/2005/8/layout/hProcess9"/>
    <dgm:cxn modelId="{4E81BCFC-6961-49FD-A088-383ADE73D254}" type="presParOf" srcId="{275C07BE-41C4-4ED9-8AAB-40B0A5B5BF28}" destId="{EF42A252-5B6D-4225-A2EB-B1713B1C475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87AE0-DB5A-4999-8224-CB88162347A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A1083F3-0F8B-45C6-8302-19C150679A52}">
      <dgm:prSet phldrT="[Текст]"/>
      <dgm:spPr/>
      <dgm:t>
        <a:bodyPr/>
        <a:lstStyle/>
        <a:p>
          <a:r>
            <a:rPr lang="ru-RU" dirty="0" smtClean="0"/>
            <a:t>Сущность торгово-технологического процесса</a:t>
          </a:r>
          <a:endParaRPr lang="ru-RU" dirty="0"/>
        </a:p>
      </dgm:t>
    </dgm:pt>
    <dgm:pt modelId="{A70C749B-507D-4012-AD62-0026E0D6831B}" type="parTrans" cxnId="{D215A30A-C844-4845-9651-D2AB807728B7}">
      <dgm:prSet/>
      <dgm:spPr/>
      <dgm:t>
        <a:bodyPr/>
        <a:lstStyle/>
        <a:p>
          <a:endParaRPr lang="ru-RU"/>
        </a:p>
      </dgm:t>
    </dgm:pt>
    <dgm:pt modelId="{DF803B0C-95DB-487A-A1E2-E159F4588FF7}" type="sibTrans" cxnId="{D215A30A-C844-4845-9651-D2AB807728B7}">
      <dgm:prSet/>
      <dgm:spPr/>
      <dgm:t>
        <a:bodyPr/>
        <a:lstStyle/>
        <a:p>
          <a:endParaRPr lang="ru-RU"/>
        </a:p>
      </dgm:t>
    </dgm:pt>
    <dgm:pt modelId="{E73B2375-5401-4BE8-B0E3-B724027FDA4B}">
      <dgm:prSet phldrT="[Текст]"/>
      <dgm:spPr/>
      <dgm:t>
        <a:bodyPr/>
        <a:lstStyle/>
        <a:p>
          <a:r>
            <a:rPr lang="ru-RU" dirty="0" smtClean="0"/>
            <a:t>Правила внутренней торговли</a:t>
          </a:r>
          <a:endParaRPr lang="ru-RU" dirty="0"/>
        </a:p>
      </dgm:t>
    </dgm:pt>
    <dgm:pt modelId="{FC06B991-EC12-42BA-A21E-1C4E7D01BB7F}" type="parTrans" cxnId="{339A7670-C172-4CEE-B83B-F94FE1985B8A}">
      <dgm:prSet/>
      <dgm:spPr/>
      <dgm:t>
        <a:bodyPr/>
        <a:lstStyle/>
        <a:p>
          <a:endParaRPr lang="ru-RU"/>
        </a:p>
      </dgm:t>
    </dgm:pt>
    <dgm:pt modelId="{4798FF0B-B93C-490D-B292-FB43E8ABD9F2}" type="sibTrans" cxnId="{339A7670-C172-4CEE-B83B-F94FE1985B8A}">
      <dgm:prSet/>
      <dgm:spPr/>
      <dgm:t>
        <a:bodyPr/>
        <a:lstStyle/>
        <a:p>
          <a:endParaRPr lang="ru-RU"/>
        </a:p>
      </dgm:t>
    </dgm:pt>
    <dgm:pt modelId="{6E488BF4-2129-45C1-B19D-87004219A4FE}">
      <dgm:prSet phldrT="[Текст]"/>
      <dgm:spPr/>
      <dgm:t>
        <a:bodyPr/>
        <a:lstStyle/>
        <a:p>
          <a:r>
            <a:rPr lang="ru-RU" dirty="0" smtClean="0"/>
            <a:t>Характеристика основных этапов торгово-технологического процесса</a:t>
          </a:r>
          <a:endParaRPr lang="ru-RU" dirty="0"/>
        </a:p>
      </dgm:t>
    </dgm:pt>
    <dgm:pt modelId="{7941CE7C-E579-496D-86E1-E8B194396683}" type="parTrans" cxnId="{3B866B8B-BF81-4342-BD40-0CB5B7924840}">
      <dgm:prSet/>
      <dgm:spPr/>
      <dgm:t>
        <a:bodyPr/>
        <a:lstStyle/>
        <a:p>
          <a:endParaRPr lang="ru-RU"/>
        </a:p>
      </dgm:t>
    </dgm:pt>
    <dgm:pt modelId="{A0C4D0C5-6509-4711-9CBB-D2F01D915151}" type="sibTrans" cxnId="{3B866B8B-BF81-4342-BD40-0CB5B7924840}">
      <dgm:prSet/>
      <dgm:spPr/>
      <dgm:t>
        <a:bodyPr/>
        <a:lstStyle/>
        <a:p>
          <a:endParaRPr lang="ru-RU"/>
        </a:p>
      </dgm:t>
    </dgm:pt>
    <dgm:pt modelId="{2FC01766-1361-49C5-9183-6EA4F7702DBF}">
      <dgm:prSet phldrT="[Текст]"/>
      <dgm:spPr/>
      <dgm:t>
        <a:bodyPr/>
        <a:lstStyle/>
        <a:p>
          <a:r>
            <a:rPr lang="ru-RU" dirty="0" smtClean="0"/>
            <a:t>Технология продажи товаров</a:t>
          </a:r>
          <a:endParaRPr lang="ru-RU" dirty="0"/>
        </a:p>
      </dgm:t>
    </dgm:pt>
    <dgm:pt modelId="{F9BD6B4E-2D7E-4639-A37B-538D57E0B406}" type="parTrans" cxnId="{687B607D-0A3F-4607-B21A-1650B64B3F24}">
      <dgm:prSet/>
      <dgm:spPr/>
      <dgm:t>
        <a:bodyPr/>
        <a:lstStyle/>
        <a:p>
          <a:endParaRPr lang="ru-RU"/>
        </a:p>
      </dgm:t>
    </dgm:pt>
    <dgm:pt modelId="{5936ACE0-B6C5-4980-97A7-E2558E1CA839}" type="sibTrans" cxnId="{687B607D-0A3F-4607-B21A-1650B64B3F24}">
      <dgm:prSet/>
      <dgm:spPr/>
      <dgm:t>
        <a:bodyPr/>
        <a:lstStyle/>
        <a:p>
          <a:endParaRPr lang="ru-RU"/>
        </a:p>
      </dgm:t>
    </dgm:pt>
    <dgm:pt modelId="{FC534A19-5B4C-48BC-8C1F-4600DA54536D}" type="pres">
      <dgm:prSet presAssocID="{EB387AE0-DB5A-4999-8224-CB88162347A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A8F6D4C-F188-40A1-BAD6-2FB1FD551463}" type="pres">
      <dgm:prSet presAssocID="{EB387AE0-DB5A-4999-8224-CB88162347A3}" presName="Name1" presStyleCnt="0"/>
      <dgm:spPr/>
    </dgm:pt>
    <dgm:pt modelId="{4036B5CA-DBDD-4508-9729-3A1C30D6AF2E}" type="pres">
      <dgm:prSet presAssocID="{EB387AE0-DB5A-4999-8224-CB88162347A3}" presName="cycle" presStyleCnt="0"/>
      <dgm:spPr/>
    </dgm:pt>
    <dgm:pt modelId="{0A8821F6-4BC5-4D1F-8444-D1C896667EB7}" type="pres">
      <dgm:prSet presAssocID="{EB387AE0-DB5A-4999-8224-CB88162347A3}" presName="srcNode" presStyleLbl="node1" presStyleIdx="0" presStyleCnt="4"/>
      <dgm:spPr/>
    </dgm:pt>
    <dgm:pt modelId="{E0B23895-A3AF-49F2-AEAC-C8BE9F132607}" type="pres">
      <dgm:prSet presAssocID="{EB387AE0-DB5A-4999-8224-CB88162347A3}" presName="conn" presStyleLbl="parChTrans1D2" presStyleIdx="0" presStyleCnt="1"/>
      <dgm:spPr/>
      <dgm:t>
        <a:bodyPr/>
        <a:lstStyle/>
        <a:p>
          <a:endParaRPr lang="ru-RU"/>
        </a:p>
      </dgm:t>
    </dgm:pt>
    <dgm:pt modelId="{3F9963E1-F546-4664-8045-EEA621C2B158}" type="pres">
      <dgm:prSet presAssocID="{EB387AE0-DB5A-4999-8224-CB88162347A3}" presName="extraNode" presStyleLbl="node1" presStyleIdx="0" presStyleCnt="4"/>
      <dgm:spPr/>
    </dgm:pt>
    <dgm:pt modelId="{E5362432-4B41-42B0-BCB4-38C308B06178}" type="pres">
      <dgm:prSet presAssocID="{EB387AE0-DB5A-4999-8224-CB88162347A3}" presName="dstNode" presStyleLbl="node1" presStyleIdx="0" presStyleCnt="4"/>
      <dgm:spPr/>
    </dgm:pt>
    <dgm:pt modelId="{48974423-6675-4174-8BB7-7511B7FE4AFA}" type="pres">
      <dgm:prSet presAssocID="{FA1083F3-0F8B-45C6-8302-19C150679A52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D49DB9-C0AB-4651-B6E3-BEA7E1784548}" type="pres">
      <dgm:prSet presAssocID="{FA1083F3-0F8B-45C6-8302-19C150679A52}" presName="accent_1" presStyleCnt="0"/>
      <dgm:spPr/>
    </dgm:pt>
    <dgm:pt modelId="{036A8429-FE4B-42DE-A16B-DBB079F7A6A3}" type="pres">
      <dgm:prSet presAssocID="{FA1083F3-0F8B-45C6-8302-19C150679A52}" presName="accentRepeatNode" presStyleLbl="solidFgAcc1" presStyleIdx="0" presStyleCnt="4"/>
      <dgm:spPr/>
    </dgm:pt>
    <dgm:pt modelId="{01AFA6E0-C6D2-4A10-9556-B0478658B730}" type="pres">
      <dgm:prSet presAssocID="{6E488BF4-2129-45C1-B19D-87004219A4FE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E735C-9A1F-4ACC-A310-315EC95F05C6}" type="pres">
      <dgm:prSet presAssocID="{6E488BF4-2129-45C1-B19D-87004219A4FE}" presName="accent_2" presStyleCnt="0"/>
      <dgm:spPr/>
    </dgm:pt>
    <dgm:pt modelId="{199D8BD3-7BA7-4B55-B44D-05FB40829DC0}" type="pres">
      <dgm:prSet presAssocID="{6E488BF4-2129-45C1-B19D-87004219A4FE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B2F1EC48-EC18-45FE-9DF6-533920CAD807}" type="pres">
      <dgm:prSet presAssocID="{2FC01766-1361-49C5-9183-6EA4F7702DB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B7F4DB-FF87-40BE-8A0D-0AB1E7873227}" type="pres">
      <dgm:prSet presAssocID="{2FC01766-1361-49C5-9183-6EA4F7702DBF}" presName="accent_3" presStyleCnt="0"/>
      <dgm:spPr/>
    </dgm:pt>
    <dgm:pt modelId="{B1960338-EDED-4F93-A3A2-1AC4CE389B15}" type="pres">
      <dgm:prSet presAssocID="{2FC01766-1361-49C5-9183-6EA4F7702DBF}" presName="accentRepeatNode" presStyleLbl="solidFgAcc1" presStyleIdx="2" presStyleCnt="4"/>
      <dgm:spPr/>
    </dgm:pt>
    <dgm:pt modelId="{80B3E033-3467-4474-9C3F-CEFCE77ED28E}" type="pres">
      <dgm:prSet presAssocID="{E73B2375-5401-4BE8-B0E3-B724027FDA4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70011-EEAD-4597-9663-596568846434}" type="pres">
      <dgm:prSet presAssocID="{E73B2375-5401-4BE8-B0E3-B724027FDA4B}" presName="accent_4" presStyleCnt="0"/>
      <dgm:spPr/>
    </dgm:pt>
    <dgm:pt modelId="{7C70C05B-E59A-436A-A512-9482431057D3}" type="pres">
      <dgm:prSet presAssocID="{E73B2375-5401-4BE8-B0E3-B724027FDA4B}" presName="accentRepeatNode" presStyleLbl="solidFgAcc1" presStyleIdx="3" presStyleCnt="4"/>
      <dgm:spPr/>
    </dgm:pt>
  </dgm:ptLst>
  <dgm:cxnLst>
    <dgm:cxn modelId="{F9DB06E2-16B0-446C-A4CC-5D4916A245A6}" type="presOf" srcId="{FA1083F3-0F8B-45C6-8302-19C150679A52}" destId="{48974423-6675-4174-8BB7-7511B7FE4AFA}" srcOrd="0" destOrd="0" presId="urn:microsoft.com/office/officeart/2008/layout/VerticalCurvedList"/>
    <dgm:cxn modelId="{B50EEAF4-7836-4E04-AA0C-02240C4BE52D}" type="presOf" srcId="{DF803B0C-95DB-487A-A1E2-E159F4588FF7}" destId="{E0B23895-A3AF-49F2-AEAC-C8BE9F132607}" srcOrd="0" destOrd="0" presId="urn:microsoft.com/office/officeart/2008/layout/VerticalCurvedList"/>
    <dgm:cxn modelId="{34A3203F-ECAE-479A-A859-595A0B11324D}" type="presOf" srcId="{6E488BF4-2129-45C1-B19D-87004219A4FE}" destId="{01AFA6E0-C6D2-4A10-9556-B0478658B730}" srcOrd="0" destOrd="0" presId="urn:microsoft.com/office/officeart/2008/layout/VerticalCurvedList"/>
    <dgm:cxn modelId="{D215A30A-C844-4845-9651-D2AB807728B7}" srcId="{EB387AE0-DB5A-4999-8224-CB88162347A3}" destId="{FA1083F3-0F8B-45C6-8302-19C150679A52}" srcOrd="0" destOrd="0" parTransId="{A70C749B-507D-4012-AD62-0026E0D6831B}" sibTransId="{DF803B0C-95DB-487A-A1E2-E159F4588FF7}"/>
    <dgm:cxn modelId="{687B607D-0A3F-4607-B21A-1650B64B3F24}" srcId="{EB387AE0-DB5A-4999-8224-CB88162347A3}" destId="{2FC01766-1361-49C5-9183-6EA4F7702DBF}" srcOrd="2" destOrd="0" parTransId="{F9BD6B4E-2D7E-4639-A37B-538D57E0B406}" sibTransId="{5936ACE0-B6C5-4980-97A7-E2558E1CA839}"/>
    <dgm:cxn modelId="{3B866B8B-BF81-4342-BD40-0CB5B7924840}" srcId="{EB387AE0-DB5A-4999-8224-CB88162347A3}" destId="{6E488BF4-2129-45C1-B19D-87004219A4FE}" srcOrd="1" destOrd="0" parTransId="{7941CE7C-E579-496D-86E1-E8B194396683}" sibTransId="{A0C4D0C5-6509-4711-9CBB-D2F01D915151}"/>
    <dgm:cxn modelId="{92942C5E-8984-4A26-997E-41BD881A979B}" type="presOf" srcId="{EB387AE0-DB5A-4999-8224-CB88162347A3}" destId="{FC534A19-5B4C-48BC-8C1F-4600DA54536D}" srcOrd="0" destOrd="0" presId="urn:microsoft.com/office/officeart/2008/layout/VerticalCurvedList"/>
    <dgm:cxn modelId="{BC4B7B9C-037E-4FD1-91D0-6618A0FBACF9}" type="presOf" srcId="{2FC01766-1361-49C5-9183-6EA4F7702DBF}" destId="{B2F1EC48-EC18-45FE-9DF6-533920CAD807}" srcOrd="0" destOrd="0" presId="urn:microsoft.com/office/officeart/2008/layout/VerticalCurvedList"/>
    <dgm:cxn modelId="{339A7670-C172-4CEE-B83B-F94FE1985B8A}" srcId="{EB387AE0-DB5A-4999-8224-CB88162347A3}" destId="{E73B2375-5401-4BE8-B0E3-B724027FDA4B}" srcOrd="3" destOrd="0" parTransId="{FC06B991-EC12-42BA-A21E-1C4E7D01BB7F}" sibTransId="{4798FF0B-B93C-490D-B292-FB43E8ABD9F2}"/>
    <dgm:cxn modelId="{F945A08E-7EC3-42F9-A3D5-A7C063613D3D}" type="presOf" srcId="{E73B2375-5401-4BE8-B0E3-B724027FDA4B}" destId="{80B3E033-3467-4474-9C3F-CEFCE77ED28E}" srcOrd="0" destOrd="0" presId="urn:microsoft.com/office/officeart/2008/layout/VerticalCurvedList"/>
    <dgm:cxn modelId="{A04B1420-D5F5-416B-B07F-99D54C503DFB}" type="presParOf" srcId="{FC534A19-5B4C-48BC-8C1F-4600DA54536D}" destId="{3A8F6D4C-F188-40A1-BAD6-2FB1FD551463}" srcOrd="0" destOrd="0" presId="urn:microsoft.com/office/officeart/2008/layout/VerticalCurvedList"/>
    <dgm:cxn modelId="{A1C453FE-0FE3-4C99-B686-A17074477CDD}" type="presParOf" srcId="{3A8F6D4C-F188-40A1-BAD6-2FB1FD551463}" destId="{4036B5CA-DBDD-4508-9729-3A1C30D6AF2E}" srcOrd="0" destOrd="0" presId="urn:microsoft.com/office/officeart/2008/layout/VerticalCurvedList"/>
    <dgm:cxn modelId="{4B8F3721-7211-4F66-8947-24F7BC5C9B3E}" type="presParOf" srcId="{4036B5CA-DBDD-4508-9729-3A1C30D6AF2E}" destId="{0A8821F6-4BC5-4D1F-8444-D1C896667EB7}" srcOrd="0" destOrd="0" presId="urn:microsoft.com/office/officeart/2008/layout/VerticalCurvedList"/>
    <dgm:cxn modelId="{3DE60FE0-548B-4DEB-9E26-508C65F309CA}" type="presParOf" srcId="{4036B5CA-DBDD-4508-9729-3A1C30D6AF2E}" destId="{E0B23895-A3AF-49F2-AEAC-C8BE9F132607}" srcOrd="1" destOrd="0" presId="urn:microsoft.com/office/officeart/2008/layout/VerticalCurvedList"/>
    <dgm:cxn modelId="{2719F03E-06EE-4361-A93E-056DBFD36B59}" type="presParOf" srcId="{4036B5CA-DBDD-4508-9729-3A1C30D6AF2E}" destId="{3F9963E1-F546-4664-8045-EEA621C2B158}" srcOrd="2" destOrd="0" presId="urn:microsoft.com/office/officeart/2008/layout/VerticalCurvedList"/>
    <dgm:cxn modelId="{24DA5A4C-ACCA-4602-B3A2-88D749E4E2AB}" type="presParOf" srcId="{4036B5CA-DBDD-4508-9729-3A1C30D6AF2E}" destId="{E5362432-4B41-42B0-BCB4-38C308B06178}" srcOrd="3" destOrd="0" presId="urn:microsoft.com/office/officeart/2008/layout/VerticalCurvedList"/>
    <dgm:cxn modelId="{6CA1C992-23D9-4CDD-AA09-13C9F3243889}" type="presParOf" srcId="{3A8F6D4C-F188-40A1-BAD6-2FB1FD551463}" destId="{48974423-6675-4174-8BB7-7511B7FE4AFA}" srcOrd="1" destOrd="0" presId="urn:microsoft.com/office/officeart/2008/layout/VerticalCurvedList"/>
    <dgm:cxn modelId="{5F159449-2172-4B68-BB72-26BDA5D759E9}" type="presParOf" srcId="{3A8F6D4C-F188-40A1-BAD6-2FB1FD551463}" destId="{6AD49DB9-C0AB-4651-B6E3-BEA7E1784548}" srcOrd="2" destOrd="0" presId="urn:microsoft.com/office/officeart/2008/layout/VerticalCurvedList"/>
    <dgm:cxn modelId="{90952A9A-2A9F-4823-92CE-BE0D2910304C}" type="presParOf" srcId="{6AD49DB9-C0AB-4651-B6E3-BEA7E1784548}" destId="{036A8429-FE4B-42DE-A16B-DBB079F7A6A3}" srcOrd="0" destOrd="0" presId="urn:microsoft.com/office/officeart/2008/layout/VerticalCurvedList"/>
    <dgm:cxn modelId="{DFA45474-4723-4C6C-8BCD-8B3438A70FB1}" type="presParOf" srcId="{3A8F6D4C-F188-40A1-BAD6-2FB1FD551463}" destId="{01AFA6E0-C6D2-4A10-9556-B0478658B730}" srcOrd="3" destOrd="0" presId="urn:microsoft.com/office/officeart/2008/layout/VerticalCurvedList"/>
    <dgm:cxn modelId="{93F2BA00-6560-40CC-BEF6-BCB6E3D03B39}" type="presParOf" srcId="{3A8F6D4C-F188-40A1-BAD6-2FB1FD551463}" destId="{B9DE735C-9A1F-4ACC-A310-315EC95F05C6}" srcOrd="4" destOrd="0" presId="urn:microsoft.com/office/officeart/2008/layout/VerticalCurvedList"/>
    <dgm:cxn modelId="{A2A77B0F-8CBF-48E8-AAFB-9FFFCEF2E3E8}" type="presParOf" srcId="{B9DE735C-9A1F-4ACC-A310-315EC95F05C6}" destId="{199D8BD3-7BA7-4B55-B44D-05FB40829DC0}" srcOrd="0" destOrd="0" presId="urn:microsoft.com/office/officeart/2008/layout/VerticalCurvedList"/>
    <dgm:cxn modelId="{9D234A2C-37B7-4E85-9A48-9B43D99AFFB3}" type="presParOf" srcId="{3A8F6D4C-F188-40A1-BAD6-2FB1FD551463}" destId="{B2F1EC48-EC18-45FE-9DF6-533920CAD807}" srcOrd="5" destOrd="0" presId="urn:microsoft.com/office/officeart/2008/layout/VerticalCurvedList"/>
    <dgm:cxn modelId="{9B66BF1F-6833-4624-A4C9-E13D5C653E56}" type="presParOf" srcId="{3A8F6D4C-F188-40A1-BAD6-2FB1FD551463}" destId="{C0B7F4DB-FF87-40BE-8A0D-0AB1E7873227}" srcOrd="6" destOrd="0" presId="urn:microsoft.com/office/officeart/2008/layout/VerticalCurvedList"/>
    <dgm:cxn modelId="{D5108A0C-1624-4A19-971D-08D031214246}" type="presParOf" srcId="{C0B7F4DB-FF87-40BE-8A0D-0AB1E7873227}" destId="{B1960338-EDED-4F93-A3A2-1AC4CE389B15}" srcOrd="0" destOrd="0" presId="urn:microsoft.com/office/officeart/2008/layout/VerticalCurvedList"/>
    <dgm:cxn modelId="{17F3223B-604F-401A-B7DE-AC953A7CFFEE}" type="presParOf" srcId="{3A8F6D4C-F188-40A1-BAD6-2FB1FD551463}" destId="{80B3E033-3467-4474-9C3F-CEFCE77ED28E}" srcOrd="7" destOrd="0" presId="urn:microsoft.com/office/officeart/2008/layout/VerticalCurvedList"/>
    <dgm:cxn modelId="{C337E0CA-9F75-4C09-9FA1-C3121F49FBF7}" type="presParOf" srcId="{3A8F6D4C-F188-40A1-BAD6-2FB1FD551463}" destId="{87B70011-EEAD-4597-9663-596568846434}" srcOrd="8" destOrd="0" presId="urn:microsoft.com/office/officeart/2008/layout/VerticalCurvedList"/>
    <dgm:cxn modelId="{64DAF74B-02E0-4495-AD6E-0FB30E556CD6}" type="presParOf" srcId="{87B70011-EEAD-4597-9663-596568846434}" destId="{7C70C05B-E59A-436A-A512-9482431057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EBFF28-0C86-41D2-BED4-F50CD3E135D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A9FD83-3D5D-401A-8E20-26785F01C1DF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Торгово-технологические процессы </a:t>
          </a:r>
          <a:endParaRPr lang="ru-RU" dirty="0">
            <a:solidFill>
              <a:schemeClr val="bg1"/>
            </a:solidFill>
          </a:endParaRPr>
        </a:p>
      </dgm:t>
    </dgm:pt>
    <dgm:pt modelId="{558DEDD6-324C-4C2C-AD1B-C30092FBFBB1}" type="parTrans" cxnId="{B5175B47-8889-42CD-A76D-CA2070FDCF9D}">
      <dgm:prSet/>
      <dgm:spPr/>
      <dgm:t>
        <a:bodyPr/>
        <a:lstStyle/>
        <a:p>
          <a:endParaRPr lang="ru-RU"/>
        </a:p>
      </dgm:t>
    </dgm:pt>
    <dgm:pt modelId="{647A387F-7BA2-4CFB-BC58-6ECFB468C289}" type="sibTrans" cxnId="{B5175B47-8889-42CD-A76D-CA2070FDCF9D}">
      <dgm:prSet/>
      <dgm:spPr/>
      <dgm:t>
        <a:bodyPr/>
        <a:lstStyle/>
        <a:p>
          <a:endParaRPr lang="ru-RU"/>
        </a:p>
      </dgm:t>
    </dgm:pt>
    <dgm:pt modelId="{F3218512-D845-4722-9802-B025C03D51C2}">
      <dgm:prSet phldrT="[Текст]"/>
      <dgm:spPr/>
      <dgm:t>
        <a:bodyPr/>
        <a:lstStyle/>
        <a:p>
          <a:r>
            <a:rPr lang="ru-RU" dirty="0" smtClean="0"/>
            <a:t>Основные</a:t>
          </a:r>
          <a:endParaRPr lang="ru-RU" dirty="0"/>
        </a:p>
      </dgm:t>
    </dgm:pt>
    <dgm:pt modelId="{A03CBC0A-9C07-4354-B78B-D32414994485}" type="parTrans" cxnId="{16E280A1-7F02-4AD0-B448-278B24C85F75}">
      <dgm:prSet/>
      <dgm:spPr/>
      <dgm:t>
        <a:bodyPr/>
        <a:lstStyle/>
        <a:p>
          <a:endParaRPr lang="ru-RU"/>
        </a:p>
      </dgm:t>
    </dgm:pt>
    <dgm:pt modelId="{530B0638-E1E7-4DD5-B465-7D15A1569A0B}" type="sibTrans" cxnId="{16E280A1-7F02-4AD0-B448-278B24C85F75}">
      <dgm:prSet/>
      <dgm:spPr/>
      <dgm:t>
        <a:bodyPr/>
        <a:lstStyle/>
        <a:p>
          <a:endParaRPr lang="ru-RU"/>
        </a:p>
      </dgm:t>
    </dgm:pt>
    <dgm:pt modelId="{70E071D1-49C4-4276-8404-BDA290B2B7CB}">
      <dgm:prSet phldrT="[Текст]"/>
      <dgm:spPr/>
      <dgm:t>
        <a:bodyPr/>
        <a:lstStyle/>
        <a:p>
          <a:r>
            <a:rPr lang="ru-RU" dirty="0" smtClean="0"/>
            <a:t>Вспомогательные</a:t>
          </a:r>
          <a:endParaRPr lang="ru-RU" dirty="0"/>
        </a:p>
      </dgm:t>
    </dgm:pt>
    <dgm:pt modelId="{D5DA3B6A-F851-498B-8476-D08EA1A9FBCE}" type="parTrans" cxnId="{2179752B-1A83-4C8B-AA75-EBE7FA8806F4}">
      <dgm:prSet/>
      <dgm:spPr/>
      <dgm:t>
        <a:bodyPr/>
        <a:lstStyle/>
        <a:p>
          <a:endParaRPr lang="ru-RU"/>
        </a:p>
      </dgm:t>
    </dgm:pt>
    <dgm:pt modelId="{A15E45C1-DFFE-4360-8C23-44AD0C072D48}" type="sibTrans" cxnId="{2179752B-1A83-4C8B-AA75-EBE7FA8806F4}">
      <dgm:prSet/>
      <dgm:spPr/>
      <dgm:t>
        <a:bodyPr/>
        <a:lstStyle/>
        <a:p>
          <a:endParaRPr lang="ru-RU"/>
        </a:p>
      </dgm:t>
    </dgm:pt>
    <dgm:pt modelId="{44B9C2D4-B402-40D7-AD54-8C61E0EF60B1}" type="pres">
      <dgm:prSet presAssocID="{1AEBFF28-0C86-41D2-BED4-F50CD3E135D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C3265F3-17F4-48E2-AEE9-F1515968D089}" type="pres">
      <dgm:prSet presAssocID="{98A9FD83-3D5D-401A-8E20-26785F01C1DF}" presName="root" presStyleCnt="0"/>
      <dgm:spPr/>
    </dgm:pt>
    <dgm:pt modelId="{5D3E08B6-0012-43C5-870D-8E8E6434812B}" type="pres">
      <dgm:prSet presAssocID="{98A9FD83-3D5D-401A-8E20-26785F01C1DF}" presName="rootComposite" presStyleCnt="0"/>
      <dgm:spPr/>
    </dgm:pt>
    <dgm:pt modelId="{B20D0422-704A-457A-AD43-693A7DE96E36}" type="pres">
      <dgm:prSet presAssocID="{98A9FD83-3D5D-401A-8E20-26785F01C1DF}" presName="rootText" presStyleLbl="node1" presStyleIdx="0" presStyleCnt="1"/>
      <dgm:spPr/>
      <dgm:t>
        <a:bodyPr/>
        <a:lstStyle/>
        <a:p>
          <a:endParaRPr lang="ru-RU"/>
        </a:p>
      </dgm:t>
    </dgm:pt>
    <dgm:pt modelId="{52B3E866-ABEE-4F5C-BA11-56E19C3ACACD}" type="pres">
      <dgm:prSet presAssocID="{98A9FD83-3D5D-401A-8E20-26785F01C1DF}" presName="rootConnector" presStyleLbl="node1" presStyleIdx="0" presStyleCnt="1"/>
      <dgm:spPr/>
      <dgm:t>
        <a:bodyPr/>
        <a:lstStyle/>
        <a:p>
          <a:endParaRPr lang="ru-RU"/>
        </a:p>
      </dgm:t>
    </dgm:pt>
    <dgm:pt modelId="{8E208F0F-A932-4D77-B2DD-ACCCB2F532FA}" type="pres">
      <dgm:prSet presAssocID="{98A9FD83-3D5D-401A-8E20-26785F01C1DF}" presName="childShape" presStyleCnt="0"/>
      <dgm:spPr/>
    </dgm:pt>
    <dgm:pt modelId="{808CB380-A110-479E-9D1A-DA88E6699A2E}" type="pres">
      <dgm:prSet presAssocID="{A03CBC0A-9C07-4354-B78B-D32414994485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B76DED8-AD30-4A0E-9ED7-09D4FB41BE06}" type="pres">
      <dgm:prSet presAssocID="{F3218512-D845-4722-9802-B025C03D51C2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DBAA7-0A76-4B27-80EA-E75652E7876F}" type="pres">
      <dgm:prSet presAssocID="{D5DA3B6A-F851-498B-8476-D08EA1A9FBCE}" presName="Name13" presStyleLbl="parChTrans1D2" presStyleIdx="1" presStyleCnt="2"/>
      <dgm:spPr/>
      <dgm:t>
        <a:bodyPr/>
        <a:lstStyle/>
        <a:p>
          <a:endParaRPr lang="ru-RU"/>
        </a:p>
      </dgm:t>
    </dgm:pt>
    <dgm:pt modelId="{740D2D08-5468-4410-A1E8-530BF362E21B}" type="pres">
      <dgm:prSet presAssocID="{70E071D1-49C4-4276-8404-BDA290B2B7CB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A43099-DFCB-4A37-A436-04A92498B434}" type="presOf" srcId="{F3218512-D845-4722-9802-B025C03D51C2}" destId="{EB76DED8-AD30-4A0E-9ED7-09D4FB41BE06}" srcOrd="0" destOrd="0" presId="urn:microsoft.com/office/officeart/2005/8/layout/hierarchy3"/>
    <dgm:cxn modelId="{300D5670-5C59-4778-AAFF-C98A9D4057CA}" type="presOf" srcId="{70E071D1-49C4-4276-8404-BDA290B2B7CB}" destId="{740D2D08-5468-4410-A1E8-530BF362E21B}" srcOrd="0" destOrd="0" presId="urn:microsoft.com/office/officeart/2005/8/layout/hierarchy3"/>
    <dgm:cxn modelId="{2179752B-1A83-4C8B-AA75-EBE7FA8806F4}" srcId="{98A9FD83-3D5D-401A-8E20-26785F01C1DF}" destId="{70E071D1-49C4-4276-8404-BDA290B2B7CB}" srcOrd="1" destOrd="0" parTransId="{D5DA3B6A-F851-498B-8476-D08EA1A9FBCE}" sibTransId="{A15E45C1-DFFE-4360-8C23-44AD0C072D48}"/>
    <dgm:cxn modelId="{61F00A7E-68AD-478B-9DB0-45C4541B4FCD}" type="presOf" srcId="{A03CBC0A-9C07-4354-B78B-D32414994485}" destId="{808CB380-A110-479E-9D1A-DA88E6699A2E}" srcOrd="0" destOrd="0" presId="urn:microsoft.com/office/officeart/2005/8/layout/hierarchy3"/>
    <dgm:cxn modelId="{B5175B47-8889-42CD-A76D-CA2070FDCF9D}" srcId="{1AEBFF28-0C86-41D2-BED4-F50CD3E135D5}" destId="{98A9FD83-3D5D-401A-8E20-26785F01C1DF}" srcOrd="0" destOrd="0" parTransId="{558DEDD6-324C-4C2C-AD1B-C30092FBFBB1}" sibTransId="{647A387F-7BA2-4CFB-BC58-6ECFB468C289}"/>
    <dgm:cxn modelId="{16E280A1-7F02-4AD0-B448-278B24C85F75}" srcId="{98A9FD83-3D5D-401A-8E20-26785F01C1DF}" destId="{F3218512-D845-4722-9802-B025C03D51C2}" srcOrd="0" destOrd="0" parTransId="{A03CBC0A-9C07-4354-B78B-D32414994485}" sibTransId="{530B0638-E1E7-4DD5-B465-7D15A1569A0B}"/>
    <dgm:cxn modelId="{2A80ACE4-DE9A-4F95-9281-383DBA209606}" type="presOf" srcId="{1AEBFF28-0C86-41D2-BED4-F50CD3E135D5}" destId="{44B9C2D4-B402-40D7-AD54-8C61E0EF60B1}" srcOrd="0" destOrd="0" presId="urn:microsoft.com/office/officeart/2005/8/layout/hierarchy3"/>
    <dgm:cxn modelId="{FB484B25-1D1C-4A18-8783-4396A037B577}" type="presOf" srcId="{D5DA3B6A-F851-498B-8476-D08EA1A9FBCE}" destId="{181DBAA7-0A76-4B27-80EA-E75652E7876F}" srcOrd="0" destOrd="0" presId="urn:microsoft.com/office/officeart/2005/8/layout/hierarchy3"/>
    <dgm:cxn modelId="{0417A461-D848-4D4E-A876-FB2C6CD14015}" type="presOf" srcId="{98A9FD83-3D5D-401A-8E20-26785F01C1DF}" destId="{52B3E866-ABEE-4F5C-BA11-56E19C3ACACD}" srcOrd="1" destOrd="0" presId="urn:microsoft.com/office/officeart/2005/8/layout/hierarchy3"/>
    <dgm:cxn modelId="{6D103503-1CCF-4234-B2F5-239E1D1B0732}" type="presOf" srcId="{98A9FD83-3D5D-401A-8E20-26785F01C1DF}" destId="{B20D0422-704A-457A-AD43-693A7DE96E36}" srcOrd="0" destOrd="0" presId="urn:microsoft.com/office/officeart/2005/8/layout/hierarchy3"/>
    <dgm:cxn modelId="{AAB2C84F-F59D-408E-A60E-E1978A9F2A4F}" type="presParOf" srcId="{44B9C2D4-B402-40D7-AD54-8C61E0EF60B1}" destId="{CC3265F3-17F4-48E2-AEE9-F1515968D089}" srcOrd="0" destOrd="0" presId="urn:microsoft.com/office/officeart/2005/8/layout/hierarchy3"/>
    <dgm:cxn modelId="{C2B98BEA-2F42-4EBB-9F2E-FAED584D25F0}" type="presParOf" srcId="{CC3265F3-17F4-48E2-AEE9-F1515968D089}" destId="{5D3E08B6-0012-43C5-870D-8E8E6434812B}" srcOrd="0" destOrd="0" presId="urn:microsoft.com/office/officeart/2005/8/layout/hierarchy3"/>
    <dgm:cxn modelId="{006ABF78-6F71-4C1E-83CB-995834F76C57}" type="presParOf" srcId="{5D3E08B6-0012-43C5-870D-8E8E6434812B}" destId="{B20D0422-704A-457A-AD43-693A7DE96E36}" srcOrd="0" destOrd="0" presId="urn:microsoft.com/office/officeart/2005/8/layout/hierarchy3"/>
    <dgm:cxn modelId="{ED854209-896A-4398-8CB4-166C376B3634}" type="presParOf" srcId="{5D3E08B6-0012-43C5-870D-8E8E6434812B}" destId="{52B3E866-ABEE-4F5C-BA11-56E19C3ACACD}" srcOrd="1" destOrd="0" presId="urn:microsoft.com/office/officeart/2005/8/layout/hierarchy3"/>
    <dgm:cxn modelId="{0D28B9E1-C9C8-42E3-99D7-3A3B9D06D78E}" type="presParOf" srcId="{CC3265F3-17F4-48E2-AEE9-F1515968D089}" destId="{8E208F0F-A932-4D77-B2DD-ACCCB2F532FA}" srcOrd="1" destOrd="0" presId="urn:microsoft.com/office/officeart/2005/8/layout/hierarchy3"/>
    <dgm:cxn modelId="{BCD71350-ECF4-4707-B061-1C266917FB2A}" type="presParOf" srcId="{8E208F0F-A932-4D77-B2DD-ACCCB2F532FA}" destId="{808CB380-A110-479E-9D1A-DA88E6699A2E}" srcOrd="0" destOrd="0" presId="urn:microsoft.com/office/officeart/2005/8/layout/hierarchy3"/>
    <dgm:cxn modelId="{64CC1BD2-F9F6-4C1E-9833-0653530EC7B8}" type="presParOf" srcId="{8E208F0F-A932-4D77-B2DD-ACCCB2F532FA}" destId="{EB76DED8-AD30-4A0E-9ED7-09D4FB41BE06}" srcOrd="1" destOrd="0" presId="urn:microsoft.com/office/officeart/2005/8/layout/hierarchy3"/>
    <dgm:cxn modelId="{677A3C14-C58F-4FA2-866F-71F756609B8F}" type="presParOf" srcId="{8E208F0F-A932-4D77-B2DD-ACCCB2F532FA}" destId="{181DBAA7-0A76-4B27-80EA-E75652E7876F}" srcOrd="2" destOrd="0" presId="urn:microsoft.com/office/officeart/2005/8/layout/hierarchy3"/>
    <dgm:cxn modelId="{397D637B-DF22-4B5A-A8F9-F120BB22E0D0}" type="presParOf" srcId="{8E208F0F-A932-4D77-B2DD-ACCCB2F532FA}" destId="{740D2D08-5468-4410-A1E8-530BF362E21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D33CB5-B24A-4837-A896-6C61D3525F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C67320-6033-4C6C-8A6D-276A95C9E92A}">
      <dgm:prSet phldrT="[Текст]" custT="1"/>
      <dgm:spPr/>
      <dgm:t>
        <a:bodyPr/>
        <a:lstStyle/>
        <a:p>
          <a:r>
            <a:rPr lang="ru-RU" sz="1600" dirty="0" smtClean="0"/>
            <a:t>Соответствия торгово-технологических процессов научно-техническому уровню</a:t>
          </a:r>
          <a:endParaRPr lang="ru-RU" sz="1600" dirty="0"/>
        </a:p>
      </dgm:t>
    </dgm:pt>
    <dgm:pt modelId="{C639488D-40AD-455B-A878-6E96C7D315A7}" type="parTrans" cxnId="{8194906C-B819-4AED-AB8B-074BC0130E05}">
      <dgm:prSet/>
      <dgm:spPr/>
      <dgm:t>
        <a:bodyPr/>
        <a:lstStyle/>
        <a:p>
          <a:endParaRPr lang="ru-RU"/>
        </a:p>
      </dgm:t>
    </dgm:pt>
    <dgm:pt modelId="{253B07E1-79BC-4B3D-867D-819662421F38}" type="sibTrans" cxnId="{8194906C-B819-4AED-AB8B-074BC0130E05}">
      <dgm:prSet/>
      <dgm:spPr/>
      <dgm:t>
        <a:bodyPr/>
        <a:lstStyle/>
        <a:p>
          <a:endParaRPr lang="ru-RU"/>
        </a:p>
      </dgm:t>
    </dgm:pt>
    <dgm:pt modelId="{0CD5A9AC-F3E9-4773-B6E1-E8CBDC0B815C}">
      <dgm:prSet phldrT="[Текст]" custT="1"/>
      <dgm:spPr/>
      <dgm:t>
        <a:bodyPr/>
        <a:lstStyle/>
        <a:p>
          <a:r>
            <a:rPr lang="ru-RU" sz="1600" dirty="0" smtClean="0"/>
            <a:t>Создание максимальных удобств покупателю</a:t>
          </a:r>
          <a:endParaRPr lang="ru-RU" sz="1600" dirty="0"/>
        </a:p>
      </dgm:t>
    </dgm:pt>
    <dgm:pt modelId="{00BB30E3-F2B1-4E6E-B081-77576713F079}" type="parTrans" cxnId="{32C95163-41C9-48FA-A2A7-CB0149CF3FD0}">
      <dgm:prSet/>
      <dgm:spPr/>
      <dgm:t>
        <a:bodyPr/>
        <a:lstStyle/>
        <a:p>
          <a:endParaRPr lang="ru-RU"/>
        </a:p>
      </dgm:t>
    </dgm:pt>
    <dgm:pt modelId="{6E243294-A2D6-4E4C-9EC9-802A2AD32224}" type="sibTrans" cxnId="{32C95163-41C9-48FA-A2A7-CB0149CF3FD0}">
      <dgm:prSet/>
      <dgm:spPr/>
      <dgm:t>
        <a:bodyPr/>
        <a:lstStyle/>
        <a:p>
          <a:endParaRPr lang="ru-RU"/>
        </a:p>
      </dgm:t>
    </dgm:pt>
    <dgm:pt modelId="{2650EB75-F254-4B6B-B85E-D6D5A0AADA0C}">
      <dgm:prSet phldrT="[Текст]" custT="1"/>
      <dgm:spPr/>
      <dgm:t>
        <a:bodyPr/>
        <a:lstStyle/>
        <a:p>
          <a:r>
            <a:rPr lang="ru-RU" sz="1600" dirty="0" smtClean="0"/>
            <a:t>Обеспечение высокой экономической эффективности торгово-оперативной деятельности различных предприятий</a:t>
          </a:r>
          <a:endParaRPr lang="ru-RU" sz="1600" dirty="0"/>
        </a:p>
      </dgm:t>
    </dgm:pt>
    <dgm:pt modelId="{A335B754-76AA-40B9-8700-CD92977BBAD6}" type="parTrans" cxnId="{4718931E-C434-4073-A930-52849B02A69D}">
      <dgm:prSet/>
      <dgm:spPr/>
      <dgm:t>
        <a:bodyPr/>
        <a:lstStyle/>
        <a:p>
          <a:endParaRPr lang="ru-RU"/>
        </a:p>
      </dgm:t>
    </dgm:pt>
    <dgm:pt modelId="{825E1AB8-A548-445C-834A-13C30779718A}" type="sibTrans" cxnId="{4718931E-C434-4073-A930-52849B02A69D}">
      <dgm:prSet/>
      <dgm:spPr/>
      <dgm:t>
        <a:bodyPr/>
        <a:lstStyle/>
        <a:p>
          <a:endParaRPr lang="ru-RU"/>
        </a:p>
      </dgm:t>
    </dgm:pt>
    <dgm:pt modelId="{0C3A7274-1034-4941-9967-19677139EC6A}">
      <dgm:prSet phldrT="[Текст]" custT="1"/>
      <dgm:spPr/>
      <dgm:t>
        <a:bodyPr/>
        <a:lstStyle/>
        <a:p>
          <a:r>
            <a:rPr lang="ru-RU" sz="1600" dirty="0" smtClean="0"/>
            <a:t>Достижение наиболее рационального использования материально-технологической базы торгового предприятия</a:t>
          </a:r>
          <a:endParaRPr lang="ru-RU" sz="1600" dirty="0"/>
        </a:p>
      </dgm:t>
    </dgm:pt>
    <dgm:pt modelId="{0D443A11-D27B-40B1-A0F3-89D8F23A4CEA}" type="parTrans" cxnId="{2269235C-289B-4D64-BD07-AE7D2E518886}">
      <dgm:prSet/>
      <dgm:spPr/>
      <dgm:t>
        <a:bodyPr/>
        <a:lstStyle/>
        <a:p>
          <a:endParaRPr lang="ru-RU"/>
        </a:p>
      </dgm:t>
    </dgm:pt>
    <dgm:pt modelId="{8AF00159-CB1D-4780-8AFD-542B4C33B6D9}" type="sibTrans" cxnId="{2269235C-289B-4D64-BD07-AE7D2E518886}">
      <dgm:prSet/>
      <dgm:spPr/>
      <dgm:t>
        <a:bodyPr/>
        <a:lstStyle/>
        <a:p>
          <a:endParaRPr lang="ru-RU"/>
        </a:p>
      </dgm:t>
    </dgm:pt>
    <dgm:pt modelId="{AFE60734-F43D-4390-8FE2-46CB989528B7}">
      <dgm:prSet phldrT="[Текст]" custT="1"/>
      <dgm:spPr/>
      <dgm:t>
        <a:bodyPr/>
        <a:lstStyle/>
        <a:p>
          <a:r>
            <a:rPr lang="ru-RU" sz="1600" dirty="0" smtClean="0"/>
            <a:t>Создание для работников торговых предприятий благоприятных условий, обеспечивающих высокую культуру и производительность труда</a:t>
          </a:r>
        </a:p>
      </dgm:t>
    </dgm:pt>
    <dgm:pt modelId="{82A8482F-160B-44A2-9B66-30AC0595E746}" type="parTrans" cxnId="{83E480D4-53D0-43EB-A6B2-EB5A269502AA}">
      <dgm:prSet/>
      <dgm:spPr/>
      <dgm:t>
        <a:bodyPr/>
        <a:lstStyle/>
        <a:p>
          <a:endParaRPr lang="ru-RU"/>
        </a:p>
      </dgm:t>
    </dgm:pt>
    <dgm:pt modelId="{7792645B-5828-4819-A9F4-58E234AA6C26}" type="sibTrans" cxnId="{83E480D4-53D0-43EB-A6B2-EB5A269502AA}">
      <dgm:prSet/>
      <dgm:spPr/>
      <dgm:t>
        <a:bodyPr/>
        <a:lstStyle/>
        <a:p>
          <a:endParaRPr lang="ru-RU"/>
        </a:p>
      </dgm:t>
    </dgm:pt>
    <dgm:pt modelId="{DE790E0E-C6D2-476D-B211-1E584C2C7645}">
      <dgm:prSet phldrT="[Текст]" custT="1"/>
      <dgm:spPr/>
      <dgm:t>
        <a:bodyPr/>
        <a:lstStyle/>
        <a:p>
          <a:r>
            <a:rPr lang="ru-RU" sz="1600" dirty="0" smtClean="0"/>
            <a:t>Обеспечение полной сохранности товарно-материальных ценностей</a:t>
          </a:r>
          <a:endParaRPr lang="ru-RU" sz="1600" dirty="0"/>
        </a:p>
      </dgm:t>
    </dgm:pt>
    <dgm:pt modelId="{6CD4997D-2386-41C6-A10D-21FCCB81253F}" type="parTrans" cxnId="{DEDB8BB7-9F97-4D3E-AA41-53965F309979}">
      <dgm:prSet/>
      <dgm:spPr/>
      <dgm:t>
        <a:bodyPr/>
        <a:lstStyle/>
        <a:p>
          <a:endParaRPr lang="ru-RU"/>
        </a:p>
      </dgm:t>
    </dgm:pt>
    <dgm:pt modelId="{3B692C80-3C89-49A8-A3E4-EC8BC888412C}" type="sibTrans" cxnId="{DEDB8BB7-9F97-4D3E-AA41-53965F309979}">
      <dgm:prSet/>
      <dgm:spPr/>
      <dgm:t>
        <a:bodyPr/>
        <a:lstStyle/>
        <a:p>
          <a:endParaRPr lang="ru-RU"/>
        </a:p>
      </dgm:t>
    </dgm:pt>
    <dgm:pt modelId="{57369AF4-02A4-410E-98BC-D796A2B85D0F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bg1"/>
              </a:solidFill>
            </a:rPr>
            <a:t>.</a:t>
          </a:r>
          <a:endParaRPr lang="ru-RU" sz="3600" dirty="0">
            <a:solidFill>
              <a:schemeClr val="bg1"/>
            </a:solidFill>
          </a:endParaRPr>
        </a:p>
      </dgm:t>
    </dgm:pt>
    <dgm:pt modelId="{60F4808E-B71A-480F-B117-0EDE23AE3DB0}" type="sibTrans" cxnId="{5AAAC422-857D-4294-B690-F2E4FDC779D2}">
      <dgm:prSet/>
      <dgm:spPr/>
      <dgm:t>
        <a:bodyPr/>
        <a:lstStyle/>
        <a:p>
          <a:endParaRPr lang="ru-RU"/>
        </a:p>
      </dgm:t>
    </dgm:pt>
    <dgm:pt modelId="{C5BD179F-8A24-49CB-96B0-DBD59D2D4018}" type="parTrans" cxnId="{5AAAC422-857D-4294-B690-F2E4FDC779D2}">
      <dgm:prSet/>
      <dgm:spPr/>
      <dgm:t>
        <a:bodyPr/>
        <a:lstStyle/>
        <a:p>
          <a:endParaRPr lang="ru-RU"/>
        </a:p>
      </dgm:t>
    </dgm:pt>
    <dgm:pt modelId="{684E4FB2-E802-4F80-AA0D-4B9B42333E26}" type="pres">
      <dgm:prSet presAssocID="{8AD33CB5-B24A-4837-A896-6C61D3525FF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06F6566-A937-47B9-BB81-2670C1EE0718}" type="pres">
      <dgm:prSet presAssocID="{57369AF4-02A4-410E-98BC-D796A2B85D0F}" presName="thickLine" presStyleLbl="alignNode1" presStyleIdx="0" presStyleCnt="1"/>
      <dgm:spPr/>
    </dgm:pt>
    <dgm:pt modelId="{48E84C40-82DE-47AE-BA4A-98C32F9E3B29}" type="pres">
      <dgm:prSet presAssocID="{57369AF4-02A4-410E-98BC-D796A2B85D0F}" presName="horz1" presStyleCnt="0"/>
      <dgm:spPr/>
    </dgm:pt>
    <dgm:pt modelId="{5EA65026-3DD9-42C3-98BB-71068E908595}" type="pres">
      <dgm:prSet presAssocID="{57369AF4-02A4-410E-98BC-D796A2B85D0F}" presName="tx1" presStyleLbl="revTx" presStyleIdx="0" presStyleCnt="7" custLinFactNeighborX="-1" custLinFactNeighborY="-19"/>
      <dgm:spPr/>
      <dgm:t>
        <a:bodyPr/>
        <a:lstStyle/>
        <a:p>
          <a:endParaRPr lang="ru-RU"/>
        </a:p>
      </dgm:t>
    </dgm:pt>
    <dgm:pt modelId="{8FC31F05-4330-4681-9A36-0FB903623DF0}" type="pres">
      <dgm:prSet presAssocID="{57369AF4-02A4-410E-98BC-D796A2B85D0F}" presName="vert1" presStyleCnt="0"/>
      <dgm:spPr/>
    </dgm:pt>
    <dgm:pt modelId="{876F2457-8332-4C5B-93B1-ED30EB6AF2BE}" type="pres">
      <dgm:prSet presAssocID="{73C67320-6033-4C6C-8A6D-276A95C9E92A}" presName="vertSpace2a" presStyleCnt="0"/>
      <dgm:spPr/>
    </dgm:pt>
    <dgm:pt modelId="{ECFED2E2-C08C-4055-857A-FBE49DC25CA6}" type="pres">
      <dgm:prSet presAssocID="{73C67320-6033-4C6C-8A6D-276A95C9E92A}" presName="horz2" presStyleCnt="0"/>
      <dgm:spPr/>
    </dgm:pt>
    <dgm:pt modelId="{9786C9EC-5A8C-4968-BD47-F201BD10EC9C}" type="pres">
      <dgm:prSet presAssocID="{73C67320-6033-4C6C-8A6D-276A95C9E92A}" presName="horzSpace2" presStyleCnt="0"/>
      <dgm:spPr/>
    </dgm:pt>
    <dgm:pt modelId="{7E52AD2B-A98B-4482-887E-9264E3325C8F}" type="pres">
      <dgm:prSet presAssocID="{73C67320-6033-4C6C-8A6D-276A95C9E92A}" presName="tx2" presStyleLbl="revTx" presStyleIdx="1" presStyleCnt="7"/>
      <dgm:spPr/>
      <dgm:t>
        <a:bodyPr/>
        <a:lstStyle/>
        <a:p>
          <a:endParaRPr lang="ru-RU"/>
        </a:p>
      </dgm:t>
    </dgm:pt>
    <dgm:pt modelId="{6AFFC635-8360-4132-B731-F766B0E95968}" type="pres">
      <dgm:prSet presAssocID="{73C67320-6033-4C6C-8A6D-276A95C9E92A}" presName="vert2" presStyleCnt="0"/>
      <dgm:spPr/>
    </dgm:pt>
    <dgm:pt modelId="{AAAB5EF0-7931-4C16-B5D7-FB2E7C0931FA}" type="pres">
      <dgm:prSet presAssocID="{73C67320-6033-4C6C-8A6D-276A95C9E92A}" presName="thinLine2b" presStyleLbl="callout" presStyleIdx="0" presStyleCnt="6"/>
      <dgm:spPr/>
    </dgm:pt>
    <dgm:pt modelId="{45FCB55E-40F0-49C9-A215-4799C1DBAE6F}" type="pres">
      <dgm:prSet presAssocID="{73C67320-6033-4C6C-8A6D-276A95C9E92A}" presName="vertSpace2b" presStyleCnt="0"/>
      <dgm:spPr/>
    </dgm:pt>
    <dgm:pt modelId="{D32FF153-895F-4E39-9280-F8F995091C50}" type="pres">
      <dgm:prSet presAssocID="{0CD5A9AC-F3E9-4773-B6E1-E8CBDC0B815C}" presName="horz2" presStyleCnt="0"/>
      <dgm:spPr/>
    </dgm:pt>
    <dgm:pt modelId="{B20D6856-5835-4CAA-825F-20F5933FE40C}" type="pres">
      <dgm:prSet presAssocID="{0CD5A9AC-F3E9-4773-B6E1-E8CBDC0B815C}" presName="horzSpace2" presStyleCnt="0"/>
      <dgm:spPr/>
    </dgm:pt>
    <dgm:pt modelId="{6774453B-EFEC-4CE4-8FBF-416E0FF7B006}" type="pres">
      <dgm:prSet presAssocID="{0CD5A9AC-F3E9-4773-B6E1-E8CBDC0B815C}" presName="tx2" presStyleLbl="revTx" presStyleIdx="2" presStyleCnt="7"/>
      <dgm:spPr/>
      <dgm:t>
        <a:bodyPr/>
        <a:lstStyle/>
        <a:p>
          <a:endParaRPr lang="ru-RU"/>
        </a:p>
      </dgm:t>
    </dgm:pt>
    <dgm:pt modelId="{454DEBAA-B8DF-4E2B-A925-38920794AA92}" type="pres">
      <dgm:prSet presAssocID="{0CD5A9AC-F3E9-4773-B6E1-E8CBDC0B815C}" presName="vert2" presStyleCnt="0"/>
      <dgm:spPr/>
    </dgm:pt>
    <dgm:pt modelId="{7491542C-7CBE-414A-B1BB-B17C48F56DC3}" type="pres">
      <dgm:prSet presAssocID="{0CD5A9AC-F3E9-4773-B6E1-E8CBDC0B815C}" presName="thinLine2b" presStyleLbl="callout" presStyleIdx="1" presStyleCnt="6"/>
      <dgm:spPr/>
    </dgm:pt>
    <dgm:pt modelId="{70D70C89-A59B-4198-AF9E-73C367FAA363}" type="pres">
      <dgm:prSet presAssocID="{0CD5A9AC-F3E9-4773-B6E1-E8CBDC0B815C}" presName="vertSpace2b" presStyleCnt="0"/>
      <dgm:spPr/>
    </dgm:pt>
    <dgm:pt modelId="{70F16359-A2DA-449B-90CE-5A24A11A2D36}" type="pres">
      <dgm:prSet presAssocID="{0C3A7274-1034-4941-9967-19677139EC6A}" presName="horz2" presStyleCnt="0"/>
      <dgm:spPr/>
    </dgm:pt>
    <dgm:pt modelId="{673852F8-E90D-48E4-BAF9-BCAC78AD56EA}" type="pres">
      <dgm:prSet presAssocID="{0C3A7274-1034-4941-9967-19677139EC6A}" presName="horzSpace2" presStyleCnt="0"/>
      <dgm:spPr/>
    </dgm:pt>
    <dgm:pt modelId="{765A9018-091C-4871-811C-FD6984EE1CC6}" type="pres">
      <dgm:prSet presAssocID="{0C3A7274-1034-4941-9967-19677139EC6A}" presName="tx2" presStyleLbl="revTx" presStyleIdx="3" presStyleCnt="7"/>
      <dgm:spPr/>
      <dgm:t>
        <a:bodyPr/>
        <a:lstStyle/>
        <a:p>
          <a:endParaRPr lang="ru-RU"/>
        </a:p>
      </dgm:t>
    </dgm:pt>
    <dgm:pt modelId="{1A178FB0-3ADD-42D4-BBC5-A9FAE3374B4F}" type="pres">
      <dgm:prSet presAssocID="{0C3A7274-1034-4941-9967-19677139EC6A}" presName="vert2" presStyleCnt="0"/>
      <dgm:spPr/>
    </dgm:pt>
    <dgm:pt modelId="{AA08E9C6-B282-4CF6-8F56-1CCC6E7DCEAA}" type="pres">
      <dgm:prSet presAssocID="{0C3A7274-1034-4941-9967-19677139EC6A}" presName="thinLine2b" presStyleLbl="callout" presStyleIdx="2" presStyleCnt="6"/>
      <dgm:spPr/>
    </dgm:pt>
    <dgm:pt modelId="{8DE85CA1-4560-4B9C-8C76-6E2E808F5330}" type="pres">
      <dgm:prSet presAssocID="{0C3A7274-1034-4941-9967-19677139EC6A}" presName="vertSpace2b" presStyleCnt="0"/>
      <dgm:spPr/>
    </dgm:pt>
    <dgm:pt modelId="{5383FE9F-FC46-4C84-8F26-9748DE2A0089}" type="pres">
      <dgm:prSet presAssocID="{AFE60734-F43D-4390-8FE2-46CB989528B7}" presName="horz2" presStyleCnt="0"/>
      <dgm:spPr/>
    </dgm:pt>
    <dgm:pt modelId="{FD5A418A-1171-4DE6-83C6-892356674A92}" type="pres">
      <dgm:prSet presAssocID="{AFE60734-F43D-4390-8FE2-46CB989528B7}" presName="horzSpace2" presStyleCnt="0"/>
      <dgm:spPr/>
    </dgm:pt>
    <dgm:pt modelId="{51184AB7-7544-4855-8353-A44512401D4E}" type="pres">
      <dgm:prSet presAssocID="{AFE60734-F43D-4390-8FE2-46CB989528B7}" presName="tx2" presStyleLbl="revTx" presStyleIdx="4" presStyleCnt="7" custLinFactNeighborX="252" custLinFactNeighborY="-7525"/>
      <dgm:spPr/>
      <dgm:t>
        <a:bodyPr/>
        <a:lstStyle/>
        <a:p>
          <a:endParaRPr lang="ru-RU"/>
        </a:p>
      </dgm:t>
    </dgm:pt>
    <dgm:pt modelId="{2CDC8C04-5493-4C64-92D5-44889F2FC6E9}" type="pres">
      <dgm:prSet presAssocID="{AFE60734-F43D-4390-8FE2-46CB989528B7}" presName="vert2" presStyleCnt="0"/>
      <dgm:spPr/>
    </dgm:pt>
    <dgm:pt modelId="{DC4903D7-8232-402F-9D92-352CA0EC2BF3}" type="pres">
      <dgm:prSet presAssocID="{AFE60734-F43D-4390-8FE2-46CB989528B7}" presName="thinLine2b" presStyleLbl="callout" presStyleIdx="3" presStyleCnt="6"/>
      <dgm:spPr/>
    </dgm:pt>
    <dgm:pt modelId="{3A345006-2828-4BC1-933D-09E722236022}" type="pres">
      <dgm:prSet presAssocID="{AFE60734-F43D-4390-8FE2-46CB989528B7}" presName="vertSpace2b" presStyleCnt="0"/>
      <dgm:spPr/>
    </dgm:pt>
    <dgm:pt modelId="{F0DB1C1D-4985-48EE-BB0F-E147353C123F}" type="pres">
      <dgm:prSet presAssocID="{DE790E0E-C6D2-476D-B211-1E584C2C7645}" presName="horz2" presStyleCnt="0"/>
      <dgm:spPr/>
    </dgm:pt>
    <dgm:pt modelId="{202646D1-7584-44E7-B17B-E3B28CC76162}" type="pres">
      <dgm:prSet presAssocID="{DE790E0E-C6D2-476D-B211-1E584C2C7645}" presName="horzSpace2" presStyleCnt="0"/>
      <dgm:spPr/>
    </dgm:pt>
    <dgm:pt modelId="{021415C6-41EC-4E1A-BE17-ACA373DA044C}" type="pres">
      <dgm:prSet presAssocID="{DE790E0E-C6D2-476D-B211-1E584C2C7645}" presName="tx2" presStyleLbl="revTx" presStyleIdx="5" presStyleCnt="7"/>
      <dgm:spPr/>
      <dgm:t>
        <a:bodyPr/>
        <a:lstStyle/>
        <a:p>
          <a:endParaRPr lang="ru-RU"/>
        </a:p>
      </dgm:t>
    </dgm:pt>
    <dgm:pt modelId="{BF58E786-B209-4C6A-B6EF-445FBAEE93E1}" type="pres">
      <dgm:prSet presAssocID="{DE790E0E-C6D2-476D-B211-1E584C2C7645}" presName="vert2" presStyleCnt="0"/>
      <dgm:spPr/>
    </dgm:pt>
    <dgm:pt modelId="{1FF00714-C670-45A8-88CD-056685CC5D73}" type="pres">
      <dgm:prSet presAssocID="{DE790E0E-C6D2-476D-B211-1E584C2C7645}" presName="thinLine2b" presStyleLbl="callout" presStyleIdx="4" presStyleCnt="6"/>
      <dgm:spPr/>
    </dgm:pt>
    <dgm:pt modelId="{AD055E2A-5613-4D41-8572-0AE3DA362E11}" type="pres">
      <dgm:prSet presAssocID="{DE790E0E-C6D2-476D-B211-1E584C2C7645}" presName="vertSpace2b" presStyleCnt="0"/>
      <dgm:spPr/>
    </dgm:pt>
    <dgm:pt modelId="{AB95CE4D-9E31-46DC-8491-6201BB26BB3A}" type="pres">
      <dgm:prSet presAssocID="{2650EB75-F254-4B6B-B85E-D6D5A0AADA0C}" presName="horz2" presStyleCnt="0"/>
      <dgm:spPr/>
    </dgm:pt>
    <dgm:pt modelId="{36EDECF5-1AA9-48CC-A68E-5376B12D93ED}" type="pres">
      <dgm:prSet presAssocID="{2650EB75-F254-4B6B-B85E-D6D5A0AADA0C}" presName="horzSpace2" presStyleCnt="0"/>
      <dgm:spPr/>
    </dgm:pt>
    <dgm:pt modelId="{4299804B-B61D-4F48-8C1F-BA1B64E3679C}" type="pres">
      <dgm:prSet presAssocID="{2650EB75-F254-4B6B-B85E-D6D5A0AADA0C}" presName="tx2" presStyleLbl="revTx" presStyleIdx="6" presStyleCnt="7"/>
      <dgm:spPr/>
      <dgm:t>
        <a:bodyPr/>
        <a:lstStyle/>
        <a:p>
          <a:endParaRPr lang="ru-RU"/>
        </a:p>
      </dgm:t>
    </dgm:pt>
    <dgm:pt modelId="{9E57DE11-BBD7-4B3A-8079-53DBED85746C}" type="pres">
      <dgm:prSet presAssocID="{2650EB75-F254-4B6B-B85E-D6D5A0AADA0C}" presName="vert2" presStyleCnt="0"/>
      <dgm:spPr/>
    </dgm:pt>
    <dgm:pt modelId="{70A9FBD0-D78E-4B5D-9E1D-F5D1D26AEAF0}" type="pres">
      <dgm:prSet presAssocID="{2650EB75-F254-4B6B-B85E-D6D5A0AADA0C}" presName="thinLine2b" presStyleLbl="callout" presStyleIdx="5" presStyleCnt="6"/>
      <dgm:spPr/>
    </dgm:pt>
    <dgm:pt modelId="{E453C7D8-BDD0-42F2-91F7-32871A6C38A8}" type="pres">
      <dgm:prSet presAssocID="{2650EB75-F254-4B6B-B85E-D6D5A0AADA0C}" presName="vertSpace2b" presStyleCnt="0"/>
      <dgm:spPr/>
    </dgm:pt>
  </dgm:ptLst>
  <dgm:cxnLst>
    <dgm:cxn modelId="{5310C559-2F94-4064-B9E4-F9F8143329D5}" type="presOf" srcId="{57369AF4-02A4-410E-98BC-D796A2B85D0F}" destId="{5EA65026-3DD9-42C3-98BB-71068E908595}" srcOrd="0" destOrd="0" presId="urn:microsoft.com/office/officeart/2008/layout/LinedList"/>
    <dgm:cxn modelId="{7DF5446A-B1CD-4900-99E9-F14F9618C73C}" type="presOf" srcId="{0CD5A9AC-F3E9-4773-B6E1-E8CBDC0B815C}" destId="{6774453B-EFEC-4CE4-8FBF-416E0FF7B006}" srcOrd="0" destOrd="0" presId="urn:microsoft.com/office/officeart/2008/layout/LinedList"/>
    <dgm:cxn modelId="{83E480D4-53D0-43EB-A6B2-EB5A269502AA}" srcId="{57369AF4-02A4-410E-98BC-D796A2B85D0F}" destId="{AFE60734-F43D-4390-8FE2-46CB989528B7}" srcOrd="3" destOrd="0" parTransId="{82A8482F-160B-44A2-9B66-30AC0595E746}" sibTransId="{7792645B-5828-4819-A9F4-58E234AA6C26}"/>
    <dgm:cxn modelId="{07E3FCEB-00F2-4751-9D76-AF6E40E527E9}" type="presOf" srcId="{DE790E0E-C6D2-476D-B211-1E584C2C7645}" destId="{021415C6-41EC-4E1A-BE17-ACA373DA044C}" srcOrd="0" destOrd="0" presId="urn:microsoft.com/office/officeart/2008/layout/LinedList"/>
    <dgm:cxn modelId="{DEDB8BB7-9F97-4D3E-AA41-53965F309979}" srcId="{57369AF4-02A4-410E-98BC-D796A2B85D0F}" destId="{DE790E0E-C6D2-476D-B211-1E584C2C7645}" srcOrd="4" destOrd="0" parTransId="{6CD4997D-2386-41C6-A10D-21FCCB81253F}" sibTransId="{3B692C80-3C89-49A8-A3E4-EC8BC888412C}"/>
    <dgm:cxn modelId="{8194906C-B819-4AED-AB8B-074BC0130E05}" srcId="{57369AF4-02A4-410E-98BC-D796A2B85D0F}" destId="{73C67320-6033-4C6C-8A6D-276A95C9E92A}" srcOrd="0" destOrd="0" parTransId="{C639488D-40AD-455B-A878-6E96C7D315A7}" sibTransId="{253B07E1-79BC-4B3D-867D-819662421F38}"/>
    <dgm:cxn modelId="{ABB12E64-776E-48A2-A8D5-B3ACAF8A8C0B}" type="presOf" srcId="{AFE60734-F43D-4390-8FE2-46CB989528B7}" destId="{51184AB7-7544-4855-8353-A44512401D4E}" srcOrd="0" destOrd="0" presId="urn:microsoft.com/office/officeart/2008/layout/LinedList"/>
    <dgm:cxn modelId="{4718931E-C434-4073-A930-52849B02A69D}" srcId="{57369AF4-02A4-410E-98BC-D796A2B85D0F}" destId="{2650EB75-F254-4B6B-B85E-D6D5A0AADA0C}" srcOrd="5" destOrd="0" parTransId="{A335B754-76AA-40B9-8700-CD92977BBAD6}" sibTransId="{825E1AB8-A548-445C-834A-13C30779718A}"/>
    <dgm:cxn modelId="{DF94299F-D2EC-47BD-A879-F6C20EC4CEFC}" type="presOf" srcId="{2650EB75-F254-4B6B-B85E-D6D5A0AADA0C}" destId="{4299804B-B61D-4F48-8C1F-BA1B64E3679C}" srcOrd="0" destOrd="0" presId="urn:microsoft.com/office/officeart/2008/layout/LinedList"/>
    <dgm:cxn modelId="{E12D2754-E936-4CF7-B943-9EB75C2263C5}" type="presOf" srcId="{0C3A7274-1034-4941-9967-19677139EC6A}" destId="{765A9018-091C-4871-811C-FD6984EE1CC6}" srcOrd="0" destOrd="0" presId="urn:microsoft.com/office/officeart/2008/layout/LinedList"/>
    <dgm:cxn modelId="{2269235C-289B-4D64-BD07-AE7D2E518886}" srcId="{57369AF4-02A4-410E-98BC-D796A2B85D0F}" destId="{0C3A7274-1034-4941-9967-19677139EC6A}" srcOrd="2" destOrd="0" parTransId="{0D443A11-D27B-40B1-A0F3-89D8F23A4CEA}" sibTransId="{8AF00159-CB1D-4780-8AFD-542B4C33B6D9}"/>
    <dgm:cxn modelId="{8F94606E-9C7F-42B8-8CFD-598C2753BD57}" type="presOf" srcId="{8AD33CB5-B24A-4837-A896-6C61D3525FF6}" destId="{684E4FB2-E802-4F80-AA0D-4B9B42333E26}" srcOrd="0" destOrd="0" presId="urn:microsoft.com/office/officeart/2008/layout/LinedList"/>
    <dgm:cxn modelId="{32C95163-41C9-48FA-A2A7-CB0149CF3FD0}" srcId="{57369AF4-02A4-410E-98BC-D796A2B85D0F}" destId="{0CD5A9AC-F3E9-4773-B6E1-E8CBDC0B815C}" srcOrd="1" destOrd="0" parTransId="{00BB30E3-F2B1-4E6E-B081-77576713F079}" sibTransId="{6E243294-A2D6-4E4C-9EC9-802A2AD32224}"/>
    <dgm:cxn modelId="{5AAAC422-857D-4294-B690-F2E4FDC779D2}" srcId="{8AD33CB5-B24A-4837-A896-6C61D3525FF6}" destId="{57369AF4-02A4-410E-98BC-D796A2B85D0F}" srcOrd="0" destOrd="0" parTransId="{C5BD179F-8A24-49CB-96B0-DBD59D2D4018}" sibTransId="{60F4808E-B71A-480F-B117-0EDE23AE3DB0}"/>
    <dgm:cxn modelId="{1B1668D1-57DC-49F8-8B71-3E57E423BE9D}" type="presOf" srcId="{73C67320-6033-4C6C-8A6D-276A95C9E92A}" destId="{7E52AD2B-A98B-4482-887E-9264E3325C8F}" srcOrd="0" destOrd="0" presId="urn:microsoft.com/office/officeart/2008/layout/LinedList"/>
    <dgm:cxn modelId="{CCDA413C-C775-4AD7-AEA3-C4B9F6183300}" type="presParOf" srcId="{684E4FB2-E802-4F80-AA0D-4B9B42333E26}" destId="{006F6566-A937-47B9-BB81-2670C1EE0718}" srcOrd="0" destOrd="0" presId="urn:microsoft.com/office/officeart/2008/layout/LinedList"/>
    <dgm:cxn modelId="{F6B0AC62-437E-4320-B486-CC4DED062213}" type="presParOf" srcId="{684E4FB2-E802-4F80-AA0D-4B9B42333E26}" destId="{48E84C40-82DE-47AE-BA4A-98C32F9E3B29}" srcOrd="1" destOrd="0" presId="urn:microsoft.com/office/officeart/2008/layout/LinedList"/>
    <dgm:cxn modelId="{47B2C4EF-5725-4BE7-ADDE-2CD75EB68500}" type="presParOf" srcId="{48E84C40-82DE-47AE-BA4A-98C32F9E3B29}" destId="{5EA65026-3DD9-42C3-98BB-71068E908595}" srcOrd="0" destOrd="0" presId="urn:microsoft.com/office/officeart/2008/layout/LinedList"/>
    <dgm:cxn modelId="{ED7FEC6D-BB70-4D8A-8890-6EB332C32B53}" type="presParOf" srcId="{48E84C40-82DE-47AE-BA4A-98C32F9E3B29}" destId="{8FC31F05-4330-4681-9A36-0FB903623DF0}" srcOrd="1" destOrd="0" presId="urn:microsoft.com/office/officeart/2008/layout/LinedList"/>
    <dgm:cxn modelId="{B5958C51-11CB-464B-89A0-A041C1627A46}" type="presParOf" srcId="{8FC31F05-4330-4681-9A36-0FB903623DF0}" destId="{876F2457-8332-4C5B-93B1-ED30EB6AF2BE}" srcOrd="0" destOrd="0" presId="urn:microsoft.com/office/officeart/2008/layout/LinedList"/>
    <dgm:cxn modelId="{0D5C2B8A-9E33-4324-8523-0FC636CA5ACA}" type="presParOf" srcId="{8FC31F05-4330-4681-9A36-0FB903623DF0}" destId="{ECFED2E2-C08C-4055-857A-FBE49DC25CA6}" srcOrd="1" destOrd="0" presId="urn:microsoft.com/office/officeart/2008/layout/LinedList"/>
    <dgm:cxn modelId="{4FEFBB82-071B-4FDF-9B02-6FE27BE57DCE}" type="presParOf" srcId="{ECFED2E2-C08C-4055-857A-FBE49DC25CA6}" destId="{9786C9EC-5A8C-4968-BD47-F201BD10EC9C}" srcOrd="0" destOrd="0" presId="urn:microsoft.com/office/officeart/2008/layout/LinedList"/>
    <dgm:cxn modelId="{A6041171-5D22-4468-A650-7843757EA268}" type="presParOf" srcId="{ECFED2E2-C08C-4055-857A-FBE49DC25CA6}" destId="{7E52AD2B-A98B-4482-887E-9264E3325C8F}" srcOrd="1" destOrd="0" presId="urn:microsoft.com/office/officeart/2008/layout/LinedList"/>
    <dgm:cxn modelId="{071E9E5C-6940-4BC9-AC0E-AF4E51509369}" type="presParOf" srcId="{ECFED2E2-C08C-4055-857A-FBE49DC25CA6}" destId="{6AFFC635-8360-4132-B731-F766B0E95968}" srcOrd="2" destOrd="0" presId="urn:microsoft.com/office/officeart/2008/layout/LinedList"/>
    <dgm:cxn modelId="{F136A44B-1D66-41ED-9D6D-275D83C7D556}" type="presParOf" srcId="{8FC31F05-4330-4681-9A36-0FB903623DF0}" destId="{AAAB5EF0-7931-4C16-B5D7-FB2E7C0931FA}" srcOrd="2" destOrd="0" presId="urn:microsoft.com/office/officeart/2008/layout/LinedList"/>
    <dgm:cxn modelId="{E16C326F-2673-4237-8E32-D91CB1CB7C09}" type="presParOf" srcId="{8FC31F05-4330-4681-9A36-0FB903623DF0}" destId="{45FCB55E-40F0-49C9-A215-4799C1DBAE6F}" srcOrd="3" destOrd="0" presId="urn:microsoft.com/office/officeart/2008/layout/LinedList"/>
    <dgm:cxn modelId="{110A9F42-97FC-48C3-A0AB-25FF05B67295}" type="presParOf" srcId="{8FC31F05-4330-4681-9A36-0FB903623DF0}" destId="{D32FF153-895F-4E39-9280-F8F995091C50}" srcOrd="4" destOrd="0" presId="urn:microsoft.com/office/officeart/2008/layout/LinedList"/>
    <dgm:cxn modelId="{AE161642-0F92-47BB-A5D6-F09493C57E8B}" type="presParOf" srcId="{D32FF153-895F-4E39-9280-F8F995091C50}" destId="{B20D6856-5835-4CAA-825F-20F5933FE40C}" srcOrd="0" destOrd="0" presId="urn:microsoft.com/office/officeart/2008/layout/LinedList"/>
    <dgm:cxn modelId="{71496B1C-C3C7-4B53-B67D-C3F8699F14F5}" type="presParOf" srcId="{D32FF153-895F-4E39-9280-F8F995091C50}" destId="{6774453B-EFEC-4CE4-8FBF-416E0FF7B006}" srcOrd="1" destOrd="0" presId="urn:microsoft.com/office/officeart/2008/layout/LinedList"/>
    <dgm:cxn modelId="{3C21AC71-9CD6-4B6F-8A72-C1A54407DECA}" type="presParOf" srcId="{D32FF153-895F-4E39-9280-F8F995091C50}" destId="{454DEBAA-B8DF-4E2B-A925-38920794AA92}" srcOrd="2" destOrd="0" presId="urn:microsoft.com/office/officeart/2008/layout/LinedList"/>
    <dgm:cxn modelId="{AA40E63B-0FC2-40AD-BBE4-D512B37E404C}" type="presParOf" srcId="{8FC31F05-4330-4681-9A36-0FB903623DF0}" destId="{7491542C-7CBE-414A-B1BB-B17C48F56DC3}" srcOrd="5" destOrd="0" presId="urn:microsoft.com/office/officeart/2008/layout/LinedList"/>
    <dgm:cxn modelId="{80309AF1-0CDA-40AC-9665-FF303B687164}" type="presParOf" srcId="{8FC31F05-4330-4681-9A36-0FB903623DF0}" destId="{70D70C89-A59B-4198-AF9E-73C367FAA363}" srcOrd="6" destOrd="0" presId="urn:microsoft.com/office/officeart/2008/layout/LinedList"/>
    <dgm:cxn modelId="{ED23A4D5-55F6-4758-8502-718BE07E9B07}" type="presParOf" srcId="{8FC31F05-4330-4681-9A36-0FB903623DF0}" destId="{70F16359-A2DA-449B-90CE-5A24A11A2D36}" srcOrd="7" destOrd="0" presId="urn:microsoft.com/office/officeart/2008/layout/LinedList"/>
    <dgm:cxn modelId="{5F803FE8-69D4-4B8E-9C74-01197B169A4E}" type="presParOf" srcId="{70F16359-A2DA-449B-90CE-5A24A11A2D36}" destId="{673852F8-E90D-48E4-BAF9-BCAC78AD56EA}" srcOrd="0" destOrd="0" presId="urn:microsoft.com/office/officeart/2008/layout/LinedList"/>
    <dgm:cxn modelId="{B644ECB0-E11F-44E6-8BB9-0D3F176AE6A1}" type="presParOf" srcId="{70F16359-A2DA-449B-90CE-5A24A11A2D36}" destId="{765A9018-091C-4871-811C-FD6984EE1CC6}" srcOrd="1" destOrd="0" presId="urn:microsoft.com/office/officeart/2008/layout/LinedList"/>
    <dgm:cxn modelId="{1AEC9A79-265F-4B66-8734-924B4AD42C84}" type="presParOf" srcId="{70F16359-A2DA-449B-90CE-5A24A11A2D36}" destId="{1A178FB0-3ADD-42D4-BBC5-A9FAE3374B4F}" srcOrd="2" destOrd="0" presId="urn:microsoft.com/office/officeart/2008/layout/LinedList"/>
    <dgm:cxn modelId="{2F100983-01B3-4C50-8434-8280BE9B12C0}" type="presParOf" srcId="{8FC31F05-4330-4681-9A36-0FB903623DF0}" destId="{AA08E9C6-B282-4CF6-8F56-1CCC6E7DCEAA}" srcOrd="8" destOrd="0" presId="urn:microsoft.com/office/officeart/2008/layout/LinedList"/>
    <dgm:cxn modelId="{AE651604-D2A0-4470-B59F-6B1BBC5F31E7}" type="presParOf" srcId="{8FC31F05-4330-4681-9A36-0FB903623DF0}" destId="{8DE85CA1-4560-4B9C-8C76-6E2E808F5330}" srcOrd="9" destOrd="0" presId="urn:microsoft.com/office/officeart/2008/layout/LinedList"/>
    <dgm:cxn modelId="{4E2772DC-7D30-4A18-A154-3AD22D516B7D}" type="presParOf" srcId="{8FC31F05-4330-4681-9A36-0FB903623DF0}" destId="{5383FE9F-FC46-4C84-8F26-9748DE2A0089}" srcOrd="10" destOrd="0" presId="urn:microsoft.com/office/officeart/2008/layout/LinedList"/>
    <dgm:cxn modelId="{4818C4C7-A09A-4701-8052-7D97604F15FE}" type="presParOf" srcId="{5383FE9F-FC46-4C84-8F26-9748DE2A0089}" destId="{FD5A418A-1171-4DE6-83C6-892356674A92}" srcOrd="0" destOrd="0" presId="urn:microsoft.com/office/officeart/2008/layout/LinedList"/>
    <dgm:cxn modelId="{9E59BD13-CEE4-4E5E-901B-B4058FEB778D}" type="presParOf" srcId="{5383FE9F-FC46-4C84-8F26-9748DE2A0089}" destId="{51184AB7-7544-4855-8353-A44512401D4E}" srcOrd="1" destOrd="0" presId="urn:microsoft.com/office/officeart/2008/layout/LinedList"/>
    <dgm:cxn modelId="{1A6A8EE1-B149-47F0-93FA-09CC31A958F2}" type="presParOf" srcId="{5383FE9F-FC46-4C84-8F26-9748DE2A0089}" destId="{2CDC8C04-5493-4C64-92D5-44889F2FC6E9}" srcOrd="2" destOrd="0" presId="urn:microsoft.com/office/officeart/2008/layout/LinedList"/>
    <dgm:cxn modelId="{7F9429FC-9332-408B-87F9-4AAFA7CF5B32}" type="presParOf" srcId="{8FC31F05-4330-4681-9A36-0FB903623DF0}" destId="{DC4903D7-8232-402F-9D92-352CA0EC2BF3}" srcOrd="11" destOrd="0" presId="urn:microsoft.com/office/officeart/2008/layout/LinedList"/>
    <dgm:cxn modelId="{42DEA622-3FED-43A6-8680-6408B8DBF8E8}" type="presParOf" srcId="{8FC31F05-4330-4681-9A36-0FB903623DF0}" destId="{3A345006-2828-4BC1-933D-09E722236022}" srcOrd="12" destOrd="0" presId="urn:microsoft.com/office/officeart/2008/layout/LinedList"/>
    <dgm:cxn modelId="{361A3804-9F87-46C2-85F9-B624C55AA758}" type="presParOf" srcId="{8FC31F05-4330-4681-9A36-0FB903623DF0}" destId="{F0DB1C1D-4985-48EE-BB0F-E147353C123F}" srcOrd="13" destOrd="0" presId="urn:microsoft.com/office/officeart/2008/layout/LinedList"/>
    <dgm:cxn modelId="{8A75BB1E-5152-4FB6-AE81-D8C608CF3326}" type="presParOf" srcId="{F0DB1C1D-4985-48EE-BB0F-E147353C123F}" destId="{202646D1-7584-44E7-B17B-E3B28CC76162}" srcOrd="0" destOrd="0" presId="urn:microsoft.com/office/officeart/2008/layout/LinedList"/>
    <dgm:cxn modelId="{0D76FB10-C2A3-41F5-8CF6-9183C1EF841B}" type="presParOf" srcId="{F0DB1C1D-4985-48EE-BB0F-E147353C123F}" destId="{021415C6-41EC-4E1A-BE17-ACA373DA044C}" srcOrd="1" destOrd="0" presId="urn:microsoft.com/office/officeart/2008/layout/LinedList"/>
    <dgm:cxn modelId="{6AD9144F-01E8-459D-89E2-3E96D917DF44}" type="presParOf" srcId="{F0DB1C1D-4985-48EE-BB0F-E147353C123F}" destId="{BF58E786-B209-4C6A-B6EF-445FBAEE93E1}" srcOrd="2" destOrd="0" presId="urn:microsoft.com/office/officeart/2008/layout/LinedList"/>
    <dgm:cxn modelId="{553D4C61-AC3F-432B-8769-35A9D4BE0273}" type="presParOf" srcId="{8FC31F05-4330-4681-9A36-0FB903623DF0}" destId="{1FF00714-C670-45A8-88CD-056685CC5D73}" srcOrd="14" destOrd="0" presId="urn:microsoft.com/office/officeart/2008/layout/LinedList"/>
    <dgm:cxn modelId="{387057A1-1932-47A6-85A9-763ADD7CD6DA}" type="presParOf" srcId="{8FC31F05-4330-4681-9A36-0FB903623DF0}" destId="{AD055E2A-5613-4D41-8572-0AE3DA362E11}" srcOrd="15" destOrd="0" presId="urn:microsoft.com/office/officeart/2008/layout/LinedList"/>
    <dgm:cxn modelId="{A319D88A-7C4E-43F0-A8BF-9A0A2A1CC40C}" type="presParOf" srcId="{8FC31F05-4330-4681-9A36-0FB903623DF0}" destId="{AB95CE4D-9E31-46DC-8491-6201BB26BB3A}" srcOrd="16" destOrd="0" presId="urn:microsoft.com/office/officeart/2008/layout/LinedList"/>
    <dgm:cxn modelId="{FA3D8F3B-D0CD-4599-8D20-1E407E7880F3}" type="presParOf" srcId="{AB95CE4D-9E31-46DC-8491-6201BB26BB3A}" destId="{36EDECF5-1AA9-48CC-A68E-5376B12D93ED}" srcOrd="0" destOrd="0" presId="urn:microsoft.com/office/officeart/2008/layout/LinedList"/>
    <dgm:cxn modelId="{F74D9EB4-DA0A-4EF8-B51A-05CCED05E7E8}" type="presParOf" srcId="{AB95CE4D-9E31-46DC-8491-6201BB26BB3A}" destId="{4299804B-B61D-4F48-8C1F-BA1B64E3679C}" srcOrd="1" destOrd="0" presId="urn:microsoft.com/office/officeart/2008/layout/LinedList"/>
    <dgm:cxn modelId="{E06ED3AF-95AE-4CF0-B858-FBB21ECA2148}" type="presParOf" srcId="{AB95CE4D-9E31-46DC-8491-6201BB26BB3A}" destId="{9E57DE11-BBD7-4B3A-8079-53DBED85746C}" srcOrd="2" destOrd="0" presId="urn:microsoft.com/office/officeart/2008/layout/LinedList"/>
    <dgm:cxn modelId="{D3B6FC01-4EAC-416D-88F8-FD43F2672DDC}" type="presParOf" srcId="{8FC31F05-4330-4681-9A36-0FB903623DF0}" destId="{70A9FBD0-D78E-4B5D-9E1D-F5D1D26AEAF0}" srcOrd="17" destOrd="0" presId="urn:microsoft.com/office/officeart/2008/layout/LinedList"/>
    <dgm:cxn modelId="{5C4D4791-E58F-4A94-9713-A46AB6D6CAD1}" type="presParOf" srcId="{8FC31F05-4330-4681-9A36-0FB903623DF0}" destId="{E453C7D8-BDD0-42F2-91F7-32871A6C38A8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58A6FC-0636-4758-9428-0A765A0632BA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0" rev="1870361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7839CAE8-6CBE-424A-B1DB-0DB8E745AE38}">
      <dgm:prSet phldrT="[Текст]" custT="1"/>
      <dgm:spPr/>
      <dgm:t>
        <a:bodyPr/>
        <a:lstStyle/>
        <a:p>
          <a:r>
            <a:rPr lang="ru-RU" sz="1400" dirty="0" smtClean="0"/>
            <a:t>1. Поступление товаров</a:t>
          </a:r>
        </a:p>
      </dgm:t>
    </dgm:pt>
    <dgm:pt modelId="{2FD40110-9239-4B32-9F71-80A5CD87BB1D}" type="parTrans" cxnId="{80C6B299-5D24-4A69-A4D3-07F6B28EF4C9}">
      <dgm:prSet/>
      <dgm:spPr/>
      <dgm:t>
        <a:bodyPr/>
        <a:lstStyle/>
        <a:p>
          <a:endParaRPr lang="ru-RU"/>
        </a:p>
      </dgm:t>
    </dgm:pt>
    <dgm:pt modelId="{DB040E8E-80F6-4C00-8FAC-46A9D3BB5744}" type="sibTrans" cxnId="{80C6B299-5D24-4A69-A4D3-07F6B28EF4C9}">
      <dgm:prSet/>
      <dgm:spPr/>
      <dgm:t>
        <a:bodyPr/>
        <a:lstStyle/>
        <a:p>
          <a:endParaRPr lang="ru-RU"/>
        </a:p>
      </dgm:t>
    </dgm:pt>
    <dgm:pt modelId="{64C95E3E-06A0-41A8-AFCF-EA18C6CBC6EC}">
      <dgm:prSet phldrT="[Текст]" custT="1"/>
      <dgm:spPr/>
      <dgm:t>
        <a:bodyPr/>
        <a:lstStyle/>
        <a:p>
          <a:r>
            <a:rPr lang="ru-RU" sz="1400" dirty="0" smtClean="0"/>
            <a:t>2. Разгрузка</a:t>
          </a:r>
          <a:endParaRPr lang="ru-RU" sz="1400" dirty="0"/>
        </a:p>
      </dgm:t>
    </dgm:pt>
    <dgm:pt modelId="{B54241E9-EEBD-4193-83B2-A7A2CD803D79}" type="parTrans" cxnId="{CD87ACE9-B6A4-4860-83FA-E58C19AAA33F}">
      <dgm:prSet/>
      <dgm:spPr/>
      <dgm:t>
        <a:bodyPr/>
        <a:lstStyle/>
        <a:p>
          <a:endParaRPr lang="ru-RU"/>
        </a:p>
      </dgm:t>
    </dgm:pt>
    <dgm:pt modelId="{108FD3F1-A62A-4C79-B5A3-3081459E58B8}" type="sibTrans" cxnId="{CD87ACE9-B6A4-4860-83FA-E58C19AAA33F}">
      <dgm:prSet/>
      <dgm:spPr/>
      <dgm:t>
        <a:bodyPr/>
        <a:lstStyle/>
        <a:p>
          <a:endParaRPr lang="ru-RU"/>
        </a:p>
      </dgm:t>
    </dgm:pt>
    <dgm:pt modelId="{007099F6-0832-4967-8999-123A148A19EE}">
      <dgm:prSet phldrT="[Текст]" custT="1"/>
      <dgm:spPr/>
      <dgm:t>
        <a:bodyPr/>
        <a:lstStyle/>
        <a:p>
          <a:r>
            <a:rPr lang="ru-RU" sz="1400" dirty="0" smtClean="0"/>
            <a:t>3. Доставка товаров в зону приемки</a:t>
          </a:r>
          <a:endParaRPr lang="ru-RU" sz="1400" dirty="0"/>
        </a:p>
      </dgm:t>
    </dgm:pt>
    <dgm:pt modelId="{F7A252BC-FD54-4A77-86ED-97DE732AABFE}" type="parTrans" cxnId="{8A8F0473-4225-415A-B830-F052FAF396AC}">
      <dgm:prSet/>
      <dgm:spPr/>
      <dgm:t>
        <a:bodyPr/>
        <a:lstStyle/>
        <a:p>
          <a:endParaRPr lang="ru-RU"/>
        </a:p>
      </dgm:t>
    </dgm:pt>
    <dgm:pt modelId="{83B9B7EE-AE52-41B6-BA86-031D21A6AB85}" type="sibTrans" cxnId="{8A8F0473-4225-415A-B830-F052FAF396AC}">
      <dgm:prSet/>
      <dgm:spPr/>
      <dgm:t>
        <a:bodyPr/>
        <a:lstStyle/>
        <a:p>
          <a:endParaRPr lang="ru-RU"/>
        </a:p>
      </dgm:t>
    </dgm:pt>
    <dgm:pt modelId="{A133ABE6-EC9B-47ED-917D-7CFC33E7769A}">
      <dgm:prSet phldrT="[Текст]" custT="1"/>
      <dgm:spPr/>
      <dgm:t>
        <a:bodyPr/>
        <a:lstStyle/>
        <a:p>
          <a:r>
            <a:rPr lang="ru-RU" sz="1400" dirty="0" smtClean="0"/>
            <a:t>4. Приемка товаров по количеству и качеству</a:t>
          </a:r>
          <a:endParaRPr lang="ru-RU" sz="1400" dirty="0"/>
        </a:p>
      </dgm:t>
    </dgm:pt>
    <dgm:pt modelId="{FB6AE530-C5E6-4A62-BBE7-364F2323A47A}" type="parTrans" cxnId="{C6668247-F224-42ED-AFC1-978DC9C07BFF}">
      <dgm:prSet/>
      <dgm:spPr/>
      <dgm:t>
        <a:bodyPr/>
        <a:lstStyle/>
        <a:p>
          <a:endParaRPr lang="ru-RU"/>
        </a:p>
      </dgm:t>
    </dgm:pt>
    <dgm:pt modelId="{C4225265-1F6C-4B5A-B184-DEDE03032D6F}" type="sibTrans" cxnId="{C6668247-F224-42ED-AFC1-978DC9C07BFF}">
      <dgm:prSet/>
      <dgm:spPr/>
      <dgm:t>
        <a:bodyPr/>
        <a:lstStyle/>
        <a:p>
          <a:endParaRPr lang="ru-RU"/>
        </a:p>
      </dgm:t>
    </dgm:pt>
    <dgm:pt modelId="{25B1B1CB-D3D1-492E-8A1F-1BF80FAF979A}">
      <dgm:prSet phldrT="[Текст]" custT="1"/>
      <dgm:spPr/>
      <dgm:t>
        <a:bodyPr/>
        <a:lstStyle/>
        <a:p>
          <a:r>
            <a:rPr lang="ru-RU" sz="1400" dirty="0" smtClean="0"/>
            <a:t>6. Выкладка товаров на рабочем месте продавца</a:t>
          </a:r>
          <a:endParaRPr lang="ru-RU" sz="1400" dirty="0"/>
        </a:p>
      </dgm:t>
    </dgm:pt>
    <dgm:pt modelId="{FBEE1D35-2D1D-4463-B388-3080C10B8D71}" type="parTrans" cxnId="{D3EB3D02-FB6E-451C-A5B3-29CC8D9E0783}">
      <dgm:prSet/>
      <dgm:spPr/>
      <dgm:t>
        <a:bodyPr/>
        <a:lstStyle/>
        <a:p>
          <a:endParaRPr lang="ru-RU"/>
        </a:p>
      </dgm:t>
    </dgm:pt>
    <dgm:pt modelId="{952CC632-FE12-4068-B81F-A84D80FDCE9A}" type="sibTrans" cxnId="{D3EB3D02-FB6E-451C-A5B3-29CC8D9E0783}">
      <dgm:prSet/>
      <dgm:spPr/>
      <dgm:t>
        <a:bodyPr/>
        <a:lstStyle/>
        <a:p>
          <a:endParaRPr lang="ru-RU"/>
        </a:p>
      </dgm:t>
    </dgm:pt>
    <dgm:pt modelId="{E80C2FC7-4E50-4FCF-A791-DEAA3D9953C3}">
      <dgm:prSet phldrT="[Текст]" custT="1"/>
      <dgm:spPr/>
      <dgm:t>
        <a:bodyPr/>
        <a:lstStyle/>
        <a:p>
          <a:endParaRPr lang="ru-RU" sz="1400" dirty="0"/>
        </a:p>
      </dgm:t>
    </dgm:pt>
    <dgm:pt modelId="{6F1A6FED-49FA-4DE3-A853-421A88C2C0DF}" type="parTrans" cxnId="{CF5A0FDF-D9CF-4AC4-AEDF-DCDBE5F660A2}">
      <dgm:prSet/>
      <dgm:spPr/>
      <dgm:t>
        <a:bodyPr/>
        <a:lstStyle/>
        <a:p>
          <a:endParaRPr lang="ru-RU"/>
        </a:p>
      </dgm:t>
    </dgm:pt>
    <dgm:pt modelId="{3CE0DCFE-2FD9-4863-9468-3678066E6138}" type="sibTrans" cxnId="{CF5A0FDF-D9CF-4AC4-AEDF-DCDBE5F660A2}">
      <dgm:prSet/>
      <dgm:spPr/>
      <dgm:t>
        <a:bodyPr/>
        <a:lstStyle/>
        <a:p>
          <a:endParaRPr lang="ru-RU"/>
        </a:p>
      </dgm:t>
    </dgm:pt>
    <dgm:pt modelId="{7921525F-6D84-4B7A-A211-519F2CFFED00}">
      <dgm:prSet phldrT="[Текст]" custT="1"/>
      <dgm:spPr/>
      <dgm:t>
        <a:bodyPr/>
        <a:lstStyle/>
        <a:p>
          <a:r>
            <a:rPr lang="ru-RU" sz="1400" dirty="0" smtClean="0"/>
            <a:t>5. Доставка товаров</a:t>
          </a:r>
          <a:endParaRPr lang="ru-RU" sz="1400" dirty="0"/>
        </a:p>
      </dgm:t>
    </dgm:pt>
    <dgm:pt modelId="{105E6EA5-D11E-420D-9CFD-DE4906CCDDB7}" type="parTrans" cxnId="{06715DC0-3CF7-4A93-930B-DB08B29EC82D}">
      <dgm:prSet/>
      <dgm:spPr/>
      <dgm:t>
        <a:bodyPr/>
        <a:lstStyle/>
        <a:p>
          <a:endParaRPr lang="ru-RU"/>
        </a:p>
      </dgm:t>
    </dgm:pt>
    <dgm:pt modelId="{656146B5-18BB-4178-B048-F9F7C3C0B10A}" type="sibTrans" cxnId="{06715DC0-3CF7-4A93-930B-DB08B29EC82D}">
      <dgm:prSet/>
      <dgm:spPr/>
      <dgm:t>
        <a:bodyPr/>
        <a:lstStyle/>
        <a:p>
          <a:endParaRPr lang="ru-RU"/>
        </a:p>
      </dgm:t>
    </dgm:pt>
    <dgm:pt modelId="{7C0E8A0A-7CE4-4578-ABD2-DD89552BF998}" type="pres">
      <dgm:prSet presAssocID="{A158A6FC-0636-4758-9428-0A765A0632BA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940D0C13-CEB6-40FD-B4F5-F620626DA00F}" type="pres">
      <dgm:prSet presAssocID="{A158A6FC-0636-4758-9428-0A765A0632BA}" presName="arrowNode" presStyleLbl="node1" presStyleIdx="0" presStyleCnt="1"/>
      <dgm:spPr/>
    </dgm:pt>
    <dgm:pt modelId="{50133762-853B-4A7F-9509-070D91931D8B}" type="pres">
      <dgm:prSet presAssocID="{7839CAE8-6CBE-424A-B1DB-0DB8E745AE38}" presName="txNode1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B86880-655B-4279-BD5F-7580C7344754}" type="pres">
      <dgm:prSet presAssocID="{64C95E3E-06A0-41A8-AFCF-EA18C6CBC6EC}" presName="txNode2" presStyleLbl="revTx" presStyleIdx="1" presStyleCnt="7" custLinFactNeighborX="-11753" custLinFactNeighborY="-25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3DAC7-636A-448E-8E6C-AF81625A6642}" type="pres">
      <dgm:prSet presAssocID="{108FD3F1-A62A-4C79-B5A3-3081459E58B8}" presName="dotNode2" presStyleCnt="0"/>
      <dgm:spPr/>
    </dgm:pt>
    <dgm:pt modelId="{6A32E299-97D8-4266-9E24-F666B6857356}" type="pres">
      <dgm:prSet presAssocID="{108FD3F1-A62A-4C79-B5A3-3081459E58B8}" presName="dotRepeatNode" presStyleLbl="fgShp" presStyleIdx="0" presStyleCnt="5"/>
      <dgm:spPr/>
      <dgm:t>
        <a:bodyPr/>
        <a:lstStyle/>
        <a:p>
          <a:endParaRPr lang="ru-RU"/>
        </a:p>
      </dgm:t>
    </dgm:pt>
    <dgm:pt modelId="{B90D155A-2E57-4276-9E7C-600792E09EAA}" type="pres">
      <dgm:prSet presAssocID="{007099F6-0832-4967-8999-123A148A19EE}" presName="txNode3" presStyleLbl="revTx" presStyleIdx="2" presStyleCnt="7" custScaleX="88274" custLinFactNeighborX="-9727" custLinFactNeighborY="-4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8BE95C-2535-46AF-989A-F378B8A9CC0F}" type="pres">
      <dgm:prSet presAssocID="{83B9B7EE-AE52-41B6-BA86-031D21A6AB85}" presName="dotNode3" presStyleCnt="0"/>
      <dgm:spPr/>
    </dgm:pt>
    <dgm:pt modelId="{8A2F6547-D839-4E0B-B052-FDB78A3E9AF0}" type="pres">
      <dgm:prSet presAssocID="{83B9B7EE-AE52-41B6-BA86-031D21A6AB85}" presName="dotRepeatNode" presStyleLbl="fgShp" presStyleIdx="1" presStyleCnt="5"/>
      <dgm:spPr/>
      <dgm:t>
        <a:bodyPr/>
        <a:lstStyle/>
        <a:p>
          <a:endParaRPr lang="ru-RU"/>
        </a:p>
      </dgm:t>
    </dgm:pt>
    <dgm:pt modelId="{0939BCCA-9B53-4301-97CF-22458680D612}" type="pres">
      <dgm:prSet presAssocID="{A133ABE6-EC9B-47ED-917D-7CFC33E7769A}" presName="txNode4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E9F15D-093E-47DC-B613-9576416A1368}" type="pres">
      <dgm:prSet presAssocID="{C4225265-1F6C-4B5A-B184-DEDE03032D6F}" presName="dotNode4" presStyleCnt="0"/>
      <dgm:spPr/>
    </dgm:pt>
    <dgm:pt modelId="{76283E10-E4DC-4E9F-A565-0C936BCE1D21}" type="pres">
      <dgm:prSet presAssocID="{C4225265-1F6C-4B5A-B184-DEDE03032D6F}" presName="dotRepeatNode" presStyleLbl="fgShp" presStyleIdx="2" presStyleCnt="5"/>
      <dgm:spPr/>
      <dgm:t>
        <a:bodyPr/>
        <a:lstStyle/>
        <a:p>
          <a:endParaRPr lang="ru-RU"/>
        </a:p>
      </dgm:t>
    </dgm:pt>
    <dgm:pt modelId="{8377D817-9AEB-4286-A2F9-CA2BBE59D008}" type="pres">
      <dgm:prSet presAssocID="{7921525F-6D84-4B7A-A211-519F2CFFED00}" presName="txNode5" presStyleLbl="revTx" presStyleIdx="4" presStyleCnt="7" custLinFactNeighborX="5188" custLinFactNeighborY="16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13E171-4662-4EF3-86B0-702C94298113}" type="pres">
      <dgm:prSet presAssocID="{656146B5-18BB-4178-B048-F9F7C3C0B10A}" presName="dotNode5" presStyleCnt="0"/>
      <dgm:spPr/>
    </dgm:pt>
    <dgm:pt modelId="{ACFB981D-F297-4C92-B1C9-6F8A7592A029}" type="pres">
      <dgm:prSet presAssocID="{656146B5-18BB-4178-B048-F9F7C3C0B10A}" presName="dotRepeatNode" presStyleLbl="fgShp" presStyleIdx="3" presStyleCnt="5"/>
      <dgm:spPr/>
      <dgm:t>
        <a:bodyPr/>
        <a:lstStyle/>
        <a:p>
          <a:endParaRPr lang="ru-RU"/>
        </a:p>
      </dgm:t>
    </dgm:pt>
    <dgm:pt modelId="{CC75CFB6-9F95-450F-84C1-1E958ED99553}" type="pres">
      <dgm:prSet presAssocID="{25B1B1CB-D3D1-492E-8A1F-1BF80FAF979A}" presName="txNode6" presStyleLbl="revTx" presStyleIdx="5" presStyleCnt="7" custLinFactNeighborX="24296" custLinFactNeighborY="62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54F03-E645-4283-BDC0-A28DABFFD6FE}" type="pres">
      <dgm:prSet presAssocID="{952CC632-FE12-4068-B81F-A84D80FDCE9A}" presName="dotNode6" presStyleCnt="0"/>
      <dgm:spPr/>
    </dgm:pt>
    <dgm:pt modelId="{F74529AC-7D4B-4B2F-93FA-AC1952B021DF}" type="pres">
      <dgm:prSet presAssocID="{952CC632-FE12-4068-B81F-A84D80FDCE9A}" presName="dotRepeatNode" presStyleLbl="fgShp" presStyleIdx="4" presStyleCnt="5"/>
      <dgm:spPr/>
      <dgm:t>
        <a:bodyPr/>
        <a:lstStyle/>
        <a:p>
          <a:endParaRPr lang="ru-RU"/>
        </a:p>
      </dgm:t>
    </dgm:pt>
    <dgm:pt modelId="{3EF5E62F-8149-4E75-8C76-7616FC56F14A}" type="pres">
      <dgm:prSet presAssocID="{E80C2FC7-4E50-4FCF-A791-DEAA3D9953C3}" presName="txNode7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715DC0-3CF7-4A93-930B-DB08B29EC82D}" srcId="{A158A6FC-0636-4758-9428-0A765A0632BA}" destId="{7921525F-6D84-4B7A-A211-519F2CFFED00}" srcOrd="4" destOrd="0" parTransId="{105E6EA5-D11E-420D-9CFD-DE4906CCDDB7}" sibTransId="{656146B5-18BB-4178-B048-F9F7C3C0B10A}"/>
    <dgm:cxn modelId="{83E82A84-46D0-4294-AF25-831B3238D3FD}" type="presOf" srcId="{007099F6-0832-4967-8999-123A148A19EE}" destId="{B90D155A-2E57-4276-9E7C-600792E09EAA}" srcOrd="0" destOrd="0" presId="urn:microsoft.com/office/officeart/2009/3/layout/DescendingProcess"/>
    <dgm:cxn modelId="{0AFFF238-D88B-43AA-87B8-EACC8754F82C}" type="presOf" srcId="{108FD3F1-A62A-4C79-B5A3-3081459E58B8}" destId="{6A32E299-97D8-4266-9E24-F666B6857356}" srcOrd="0" destOrd="0" presId="urn:microsoft.com/office/officeart/2009/3/layout/DescendingProcess"/>
    <dgm:cxn modelId="{5D12BF45-B305-464D-BEAA-BF781678034E}" type="presOf" srcId="{A158A6FC-0636-4758-9428-0A765A0632BA}" destId="{7C0E8A0A-7CE4-4578-ABD2-DD89552BF998}" srcOrd="0" destOrd="0" presId="urn:microsoft.com/office/officeart/2009/3/layout/DescendingProcess"/>
    <dgm:cxn modelId="{29AA1A27-CEB1-42F6-A067-A8506D9C5966}" type="presOf" srcId="{25B1B1CB-D3D1-492E-8A1F-1BF80FAF979A}" destId="{CC75CFB6-9F95-450F-84C1-1E958ED99553}" srcOrd="0" destOrd="0" presId="urn:microsoft.com/office/officeart/2009/3/layout/DescendingProcess"/>
    <dgm:cxn modelId="{D3C58673-98C3-4DA9-8AFE-065BF50F1EA4}" type="presOf" srcId="{656146B5-18BB-4178-B048-F9F7C3C0B10A}" destId="{ACFB981D-F297-4C92-B1C9-6F8A7592A029}" srcOrd="0" destOrd="0" presId="urn:microsoft.com/office/officeart/2009/3/layout/DescendingProcess"/>
    <dgm:cxn modelId="{A9DCB019-388D-4FC3-B102-8AAE1076E43C}" type="presOf" srcId="{C4225265-1F6C-4B5A-B184-DEDE03032D6F}" destId="{76283E10-E4DC-4E9F-A565-0C936BCE1D21}" srcOrd="0" destOrd="0" presId="urn:microsoft.com/office/officeart/2009/3/layout/DescendingProcess"/>
    <dgm:cxn modelId="{D22E4CEB-BDB9-4D29-975C-7AF8A0C3C7FF}" type="presOf" srcId="{64C95E3E-06A0-41A8-AFCF-EA18C6CBC6EC}" destId="{20B86880-655B-4279-BD5F-7580C7344754}" srcOrd="0" destOrd="0" presId="urn:microsoft.com/office/officeart/2009/3/layout/DescendingProcess"/>
    <dgm:cxn modelId="{297C60DA-2553-44F9-9AEA-9447EB0B98A7}" type="presOf" srcId="{7921525F-6D84-4B7A-A211-519F2CFFED00}" destId="{8377D817-9AEB-4286-A2F9-CA2BBE59D008}" srcOrd="0" destOrd="0" presId="urn:microsoft.com/office/officeart/2009/3/layout/DescendingProcess"/>
    <dgm:cxn modelId="{A16468FA-D3DC-4306-A88E-CFD9CB580A3D}" type="presOf" srcId="{7839CAE8-6CBE-424A-B1DB-0DB8E745AE38}" destId="{50133762-853B-4A7F-9509-070D91931D8B}" srcOrd="0" destOrd="0" presId="urn:microsoft.com/office/officeart/2009/3/layout/DescendingProcess"/>
    <dgm:cxn modelId="{985400FA-4535-4FF1-AE25-29E37B0D8862}" type="presOf" srcId="{A133ABE6-EC9B-47ED-917D-7CFC33E7769A}" destId="{0939BCCA-9B53-4301-97CF-22458680D612}" srcOrd="0" destOrd="0" presId="urn:microsoft.com/office/officeart/2009/3/layout/DescendingProcess"/>
    <dgm:cxn modelId="{5F00C059-C97D-4DCA-A44C-5DD523D62C96}" type="presOf" srcId="{E80C2FC7-4E50-4FCF-A791-DEAA3D9953C3}" destId="{3EF5E62F-8149-4E75-8C76-7616FC56F14A}" srcOrd="0" destOrd="0" presId="urn:microsoft.com/office/officeart/2009/3/layout/DescendingProcess"/>
    <dgm:cxn modelId="{E2FCD644-76DB-4BA2-B398-8BABBB5F57E6}" type="presOf" srcId="{83B9B7EE-AE52-41B6-BA86-031D21A6AB85}" destId="{8A2F6547-D839-4E0B-B052-FDB78A3E9AF0}" srcOrd="0" destOrd="0" presId="urn:microsoft.com/office/officeart/2009/3/layout/DescendingProcess"/>
    <dgm:cxn modelId="{D3EB3D02-FB6E-451C-A5B3-29CC8D9E0783}" srcId="{A158A6FC-0636-4758-9428-0A765A0632BA}" destId="{25B1B1CB-D3D1-492E-8A1F-1BF80FAF979A}" srcOrd="5" destOrd="0" parTransId="{FBEE1D35-2D1D-4463-B388-3080C10B8D71}" sibTransId="{952CC632-FE12-4068-B81F-A84D80FDCE9A}"/>
    <dgm:cxn modelId="{EC158AA2-C12C-4CF3-9B9B-C18B7D654597}" type="presOf" srcId="{952CC632-FE12-4068-B81F-A84D80FDCE9A}" destId="{F74529AC-7D4B-4B2F-93FA-AC1952B021DF}" srcOrd="0" destOrd="0" presId="urn:microsoft.com/office/officeart/2009/3/layout/DescendingProcess"/>
    <dgm:cxn modelId="{80C6B299-5D24-4A69-A4D3-07F6B28EF4C9}" srcId="{A158A6FC-0636-4758-9428-0A765A0632BA}" destId="{7839CAE8-6CBE-424A-B1DB-0DB8E745AE38}" srcOrd="0" destOrd="0" parTransId="{2FD40110-9239-4B32-9F71-80A5CD87BB1D}" sibTransId="{DB040E8E-80F6-4C00-8FAC-46A9D3BB5744}"/>
    <dgm:cxn modelId="{C6668247-F224-42ED-AFC1-978DC9C07BFF}" srcId="{A158A6FC-0636-4758-9428-0A765A0632BA}" destId="{A133ABE6-EC9B-47ED-917D-7CFC33E7769A}" srcOrd="3" destOrd="0" parTransId="{FB6AE530-C5E6-4A62-BBE7-364F2323A47A}" sibTransId="{C4225265-1F6C-4B5A-B184-DEDE03032D6F}"/>
    <dgm:cxn modelId="{CD87ACE9-B6A4-4860-83FA-E58C19AAA33F}" srcId="{A158A6FC-0636-4758-9428-0A765A0632BA}" destId="{64C95E3E-06A0-41A8-AFCF-EA18C6CBC6EC}" srcOrd="1" destOrd="0" parTransId="{B54241E9-EEBD-4193-83B2-A7A2CD803D79}" sibTransId="{108FD3F1-A62A-4C79-B5A3-3081459E58B8}"/>
    <dgm:cxn modelId="{8A8F0473-4225-415A-B830-F052FAF396AC}" srcId="{A158A6FC-0636-4758-9428-0A765A0632BA}" destId="{007099F6-0832-4967-8999-123A148A19EE}" srcOrd="2" destOrd="0" parTransId="{F7A252BC-FD54-4A77-86ED-97DE732AABFE}" sibTransId="{83B9B7EE-AE52-41B6-BA86-031D21A6AB85}"/>
    <dgm:cxn modelId="{CF5A0FDF-D9CF-4AC4-AEDF-DCDBE5F660A2}" srcId="{A158A6FC-0636-4758-9428-0A765A0632BA}" destId="{E80C2FC7-4E50-4FCF-A791-DEAA3D9953C3}" srcOrd="6" destOrd="0" parTransId="{6F1A6FED-49FA-4DE3-A853-421A88C2C0DF}" sibTransId="{3CE0DCFE-2FD9-4863-9468-3678066E6138}"/>
    <dgm:cxn modelId="{489BD605-7D8F-4199-B29C-4A8F0691D1EE}" type="presParOf" srcId="{7C0E8A0A-7CE4-4578-ABD2-DD89552BF998}" destId="{940D0C13-CEB6-40FD-B4F5-F620626DA00F}" srcOrd="0" destOrd="0" presId="urn:microsoft.com/office/officeart/2009/3/layout/DescendingProcess"/>
    <dgm:cxn modelId="{14F44E69-B52E-4255-991E-54513ED13DDF}" type="presParOf" srcId="{7C0E8A0A-7CE4-4578-ABD2-DD89552BF998}" destId="{50133762-853B-4A7F-9509-070D91931D8B}" srcOrd="1" destOrd="0" presId="urn:microsoft.com/office/officeart/2009/3/layout/DescendingProcess"/>
    <dgm:cxn modelId="{0BA2ECAA-C0AD-4A6F-A1BB-B7F519697DF2}" type="presParOf" srcId="{7C0E8A0A-7CE4-4578-ABD2-DD89552BF998}" destId="{20B86880-655B-4279-BD5F-7580C7344754}" srcOrd="2" destOrd="0" presId="urn:microsoft.com/office/officeart/2009/3/layout/DescendingProcess"/>
    <dgm:cxn modelId="{84B5AE46-DD26-4507-B30D-B3598A6D0B1C}" type="presParOf" srcId="{7C0E8A0A-7CE4-4578-ABD2-DD89552BF998}" destId="{75E3DAC7-636A-448E-8E6C-AF81625A6642}" srcOrd="3" destOrd="0" presId="urn:microsoft.com/office/officeart/2009/3/layout/DescendingProcess"/>
    <dgm:cxn modelId="{A6299F06-44F9-4EB8-90A6-C6F6AAD869A1}" type="presParOf" srcId="{75E3DAC7-636A-448E-8E6C-AF81625A6642}" destId="{6A32E299-97D8-4266-9E24-F666B6857356}" srcOrd="0" destOrd="0" presId="urn:microsoft.com/office/officeart/2009/3/layout/DescendingProcess"/>
    <dgm:cxn modelId="{B77FEF4A-2F08-4D1C-9809-A0F69F379E9A}" type="presParOf" srcId="{7C0E8A0A-7CE4-4578-ABD2-DD89552BF998}" destId="{B90D155A-2E57-4276-9E7C-600792E09EAA}" srcOrd="4" destOrd="0" presId="urn:microsoft.com/office/officeart/2009/3/layout/DescendingProcess"/>
    <dgm:cxn modelId="{AA52E25F-306D-4176-B3DF-9CAED03A6ADA}" type="presParOf" srcId="{7C0E8A0A-7CE4-4578-ABD2-DD89552BF998}" destId="{FA8BE95C-2535-46AF-989A-F378B8A9CC0F}" srcOrd="5" destOrd="0" presId="urn:microsoft.com/office/officeart/2009/3/layout/DescendingProcess"/>
    <dgm:cxn modelId="{E9612DB0-6B97-43C8-BA2C-082719E2992F}" type="presParOf" srcId="{FA8BE95C-2535-46AF-989A-F378B8A9CC0F}" destId="{8A2F6547-D839-4E0B-B052-FDB78A3E9AF0}" srcOrd="0" destOrd="0" presId="urn:microsoft.com/office/officeart/2009/3/layout/DescendingProcess"/>
    <dgm:cxn modelId="{EE49D52B-0CC8-411E-9E19-22B65868A3DE}" type="presParOf" srcId="{7C0E8A0A-7CE4-4578-ABD2-DD89552BF998}" destId="{0939BCCA-9B53-4301-97CF-22458680D612}" srcOrd="6" destOrd="0" presId="urn:microsoft.com/office/officeart/2009/3/layout/DescendingProcess"/>
    <dgm:cxn modelId="{1D791C7C-4240-4A84-94F3-14A65F1F9E33}" type="presParOf" srcId="{7C0E8A0A-7CE4-4578-ABD2-DD89552BF998}" destId="{D2E9F15D-093E-47DC-B613-9576416A1368}" srcOrd="7" destOrd="0" presId="urn:microsoft.com/office/officeart/2009/3/layout/DescendingProcess"/>
    <dgm:cxn modelId="{954A686E-8234-401A-9EE9-82EC9BC48B22}" type="presParOf" srcId="{D2E9F15D-093E-47DC-B613-9576416A1368}" destId="{76283E10-E4DC-4E9F-A565-0C936BCE1D21}" srcOrd="0" destOrd="0" presId="urn:microsoft.com/office/officeart/2009/3/layout/DescendingProcess"/>
    <dgm:cxn modelId="{3FF1A6B2-059D-41A1-A134-E26F26F5BDAF}" type="presParOf" srcId="{7C0E8A0A-7CE4-4578-ABD2-DD89552BF998}" destId="{8377D817-9AEB-4286-A2F9-CA2BBE59D008}" srcOrd="8" destOrd="0" presId="urn:microsoft.com/office/officeart/2009/3/layout/DescendingProcess"/>
    <dgm:cxn modelId="{7D86F93C-62D1-4F20-93C9-00D410C2757D}" type="presParOf" srcId="{7C0E8A0A-7CE4-4578-ABD2-DD89552BF998}" destId="{E813E171-4662-4EF3-86B0-702C94298113}" srcOrd="9" destOrd="0" presId="urn:microsoft.com/office/officeart/2009/3/layout/DescendingProcess"/>
    <dgm:cxn modelId="{AAC432C2-9982-434F-982C-402D8FAA1E0E}" type="presParOf" srcId="{E813E171-4662-4EF3-86B0-702C94298113}" destId="{ACFB981D-F297-4C92-B1C9-6F8A7592A029}" srcOrd="0" destOrd="0" presId="urn:microsoft.com/office/officeart/2009/3/layout/DescendingProcess"/>
    <dgm:cxn modelId="{387B9B7C-4905-4CE7-BD70-0BD452B07F15}" type="presParOf" srcId="{7C0E8A0A-7CE4-4578-ABD2-DD89552BF998}" destId="{CC75CFB6-9F95-450F-84C1-1E958ED99553}" srcOrd="10" destOrd="0" presId="urn:microsoft.com/office/officeart/2009/3/layout/DescendingProcess"/>
    <dgm:cxn modelId="{ED615769-E9A1-4794-A5CB-679603E4A7D0}" type="presParOf" srcId="{7C0E8A0A-7CE4-4578-ABD2-DD89552BF998}" destId="{85154F03-E645-4283-BDC0-A28DABFFD6FE}" srcOrd="11" destOrd="0" presId="urn:microsoft.com/office/officeart/2009/3/layout/DescendingProcess"/>
    <dgm:cxn modelId="{AD3EA404-165C-4A8A-9E51-B374BD169200}" type="presParOf" srcId="{85154F03-E645-4283-BDC0-A28DABFFD6FE}" destId="{F74529AC-7D4B-4B2F-93FA-AC1952B021DF}" srcOrd="0" destOrd="0" presId="urn:microsoft.com/office/officeart/2009/3/layout/DescendingProcess"/>
    <dgm:cxn modelId="{680FF4DA-0083-4941-903D-592F6A00DDE7}" type="presParOf" srcId="{7C0E8A0A-7CE4-4578-ABD2-DD89552BF998}" destId="{3EF5E62F-8149-4E75-8C76-7616FC56F14A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0DC135-A7EC-40B0-A563-F0E57B01BAD3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184C45-C283-4878-A444-880F09206B8F}">
      <dgm:prSet phldrT="[Текст]"/>
      <dgm:spPr/>
      <dgm:t>
        <a:bodyPr/>
        <a:lstStyle/>
        <a:p>
          <a:r>
            <a:rPr lang="ru-RU" dirty="0" smtClean="0"/>
            <a:t>Отборка товаров покупателями</a:t>
          </a:r>
          <a:endParaRPr lang="ru-RU" dirty="0"/>
        </a:p>
      </dgm:t>
    </dgm:pt>
    <dgm:pt modelId="{EB69D075-63CD-413A-AD27-77D894A147DE}" type="parTrans" cxnId="{7B5F0BC3-3CB1-433F-A500-42A863F2A18C}">
      <dgm:prSet/>
      <dgm:spPr/>
      <dgm:t>
        <a:bodyPr/>
        <a:lstStyle/>
        <a:p>
          <a:endParaRPr lang="ru-RU"/>
        </a:p>
      </dgm:t>
    </dgm:pt>
    <dgm:pt modelId="{2DFAF62A-F47D-4C47-B9AC-D9A363A9A2F9}" type="sibTrans" cxnId="{7B5F0BC3-3CB1-433F-A500-42A863F2A18C}">
      <dgm:prSet/>
      <dgm:spPr/>
      <dgm:t>
        <a:bodyPr/>
        <a:lstStyle/>
        <a:p>
          <a:endParaRPr lang="ru-RU"/>
        </a:p>
      </dgm:t>
    </dgm:pt>
    <dgm:pt modelId="{7E5289EE-65A8-47A6-A759-CCBAC95840DD}">
      <dgm:prSet phldrT="[Текст]"/>
      <dgm:spPr/>
      <dgm:t>
        <a:bodyPr/>
        <a:lstStyle/>
        <a:p>
          <a:r>
            <a:rPr lang="ru-RU" dirty="0" smtClean="0"/>
            <a:t>Доставка товаров в узел расчетов</a:t>
          </a:r>
          <a:endParaRPr lang="ru-RU" dirty="0"/>
        </a:p>
      </dgm:t>
    </dgm:pt>
    <dgm:pt modelId="{5AD5A285-1197-4EB1-A9BB-4D19667C8D6B}" type="parTrans" cxnId="{087BB43F-67C1-4F75-96EC-3756B958E294}">
      <dgm:prSet/>
      <dgm:spPr/>
      <dgm:t>
        <a:bodyPr/>
        <a:lstStyle/>
        <a:p>
          <a:endParaRPr lang="ru-RU"/>
        </a:p>
      </dgm:t>
    </dgm:pt>
    <dgm:pt modelId="{351CF768-FF43-4A3B-8C32-077FFB086053}" type="sibTrans" cxnId="{087BB43F-67C1-4F75-96EC-3756B958E294}">
      <dgm:prSet/>
      <dgm:spPr/>
      <dgm:t>
        <a:bodyPr/>
        <a:lstStyle/>
        <a:p>
          <a:endParaRPr lang="ru-RU"/>
        </a:p>
      </dgm:t>
    </dgm:pt>
    <dgm:pt modelId="{BF6F0171-97EA-4914-875C-FA5E567B1793}">
      <dgm:prSet phldrT="[Текст]"/>
      <dgm:spPr/>
      <dgm:t>
        <a:bodyPr/>
        <a:lstStyle/>
        <a:p>
          <a:r>
            <a:rPr lang="ru-RU" dirty="0" smtClean="0"/>
            <a:t>Расчет за отобранные товары</a:t>
          </a:r>
          <a:endParaRPr lang="ru-RU" dirty="0"/>
        </a:p>
      </dgm:t>
    </dgm:pt>
    <dgm:pt modelId="{A2097721-4FDF-497C-8922-9CC4940F4F89}" type="parTrans" cxnId="{34629263-0765-4AFB-B26B-BC0224CA782F}">
      <dgm:prSet/>
      <dgm:spPr/>
      <dgm:t>
        <a:bodyPr/>
        <a:lstStyle/>
        <a:p>
          <a:endParaRPr lang="ru-RU"/>
        </a:p>
      </dgm:t>
    </dgm:pt>
    <dgm:pt modelId="{E606D3D6-E480-4574-9F8F-D6CA04E0655F}" type="sibTrans" cxnId="{34629263-0765-4AFB-B26B-BC0224CA782F}">
      <dgm:prSet/>
      <dgm:spPr/>
      <dgm:t>
        <a:bodyPr/>
        <a:lstStyle/>
        <a:p>
          <a:endParaRPr lang="ru-RU"/>
        </a:p>
      </dgm:t>
    </dgm:pt>
    <dgm:pt modelId="{ED1B5949-1450-4A2B-804F-60C77C5F854B}">
      <dgm:prSet phldrT="[Текст]"/>
      <dgm:spPr/>
      <dgm:t>
        <a:bodyPr/>
        <a:lstStyle/>
        <a:p>
          <a:r>
            <a:rPr lang="ru-RU" dirty="0" smtClean="0"/>
            <a:t>Учет и контроль товарно-материальных ценностей и денежных средств</a:t>
          </a:r>
          <a:endParaRPr lang="ru-RU" dirty="0"/>
        </a:p>
      </dgm:t>
    </dgm:pt>
    <dgm:pt modelId="{26F4FCC0-E9BA-4F49-AAA3-2292AA3AC513}" type="parTrans" cxnId="{38D5C51C-E9FA-452C-8B57-9F323E40CCB6}">
      <dgm:prSet/>
      <dgm:spPr/>
      <dgm:t>
        <a:bodyPr/>
        <a:lstStyle/>
        <a:p>
          <a:endParaRPr lang="ru-RU"/>
        </a:p>
      </dgm:t>
    </dgm:pt>
    <dgm:pt modelId="{51F2D101-A7E5-459A-A6B2-111C5EB726E8}" type="sibTrans" cxnId="{38D5C51C-E9FA-452C-8B57-9F323E40CCB6}">
      <dgm:prSet/>
      <dgm:spPr/>
      <dgm:t>
        <a:bodyPr/>
        <a:lstStyle/>
        <a:p>
          <a:endParaRPr lang="ru-RU"/>
        </a:p>
      </dgm:t>
    </dgm:pt>
    <dgm:pt modelId="{D2990122-14F7-4069-8402-8D1B2EF50B5C}" type="pres">
      <dgm:prSet presAssocID="{CA0DC135-A7EC-40B0-A563-F0E57B01BAD3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ru-RU"/>
        </a:p>
      </dgm:t>
    </dgm:pt>
    <dgm:pt modelId="{A16D2809-0663-4B56-94F8-04BB53DFE87F}" type="pres">
      <dgm:prSet presAssocID="{CA0DC135-A7EC-40B0-A563-F0E57B01BAD3}" presName="arrowNode" presStyleLbl="node1" presStyleIdx="0" presStyleCnt="1"/>
      <dgm:spPr/>
    </dgm:pt>
    <dgm:pt modelId="{AF73B56D-4CBC-4244-8F31-C768B3815986}" type="pres">
      <dgm:prSet presAssocID="{F1184C45-C283-4878-A444-880F09206B8F}" presName="txNode1" presStyleLbl="revTx" presStyleIdx="0" presStyleCnt="4" custLinFactNeighborX="44196" custLinFactNeighborY="22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1EA8B-38B8-458C-BE41-30BB1680FC2E}" type="pres">
      <dgm:prSet presAssocID="{7E5289EE-65A8-47A6-A759-CCBAC95840DD}" presName="txNode2" presStyleLbl="revTx" presStyleIdx="1" presStyleCnt="4" custScaleX="83186" custLinFactNeighborX="1092" custLinFactNeighborY="7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4B5BD-846C-4AD1-8DF4-F4F91C6B535A}" type="pres">
      <dgm:prSet presAssocID="{351CF768-FF43-4A3B-8C32-077FFB086053}" presName="dotNode2" presStyleCnt="0"/>
      <dgm:spPr/>
    </dgm:pt>
    <dgm:pt modelId="{D842F28A-8FE5-4B74-8EE2-536FCD9AA36E}" type="pres">
      <dgm:prSet presAssocID="{351CF768-FF43-4A3B-8C32-077FFB086053}" presName="dotRepeatNode" presStyleLbl="fgShp" presStyleIdx="0" presStyleCnt="2"/>
      <dgm:spPr/>
      <dgm:t>
        <a:bodyPr/>
        <a:lstStyle/>
        <a:p>
          <a:endParaRPr lang="ru-RU"/>
        </a:p>
      </dgm:t>
    </dgm:pt>
    <dgm:pt modelId="{00F2DD4F-8FEE-40FF-9C41-9A69734E64AC}" type="pres">
      <dgm:prSet presAssocID="{BF6F0171-97EA-4914-875C-FA5E567B1793}" presName="txNode3" presStyleLbl="revTx" presStyleIdx="2" presStyleCnt="4" custLinFactNeighborX="-4148" custLinFactNeighborY="-8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13985-FF4E-44D3-8E27-FC5D7699845E}" type="pres">
      <dgm:prSet presAssocID="{E606D3D6-E480-4574-9F8F-D6CA04E0655F}" presName="dotNode3" presStyleCnt="0"/>
      <dgm:spPr/>
    </dgm:pt>
    <dgm:pt modelId="{6A0D9ADF-8130-45BD-9A10-87233572F7D0}" type="pres">
      <dgm:prSet presAssocID="{E606D3D6-E480-4574-9F8F-D6CA04E0655F}" presName="dotRepeatNode" presStyleLbl="fgShp" presStyleIdx="1" presStyleCnt="2"/>
      <dgm:spPr/>
      <dgm:t>
        <a:bodyPr/>
        <a:lstStyle/>
        <a:p>
          <a:endParaRPr lang="ru-RU"/>
        </a:p>
      </dgm:t>
    </dgm:pt>
    <dgm:pt modelId="{73DFAB5B-8D73-4E55-9C67-67BA5F7DF0A2}" type="pres">
      <dgm:prSet presAssocID="{ED1B5949-1450-4A2B-804F-60C77C5F854B}" presName="txNode4" presStyleLbl="revTx" presStyleIdx="3" presStyleCnt="4" custLinFactNeighborX="-84819" custLinFactNeighborY="-931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108B59-A549-47ED-B5B7-3A66B3E26CA5}" type="presOf" srcId="{CA0DC135-A7EC-40B0-A563-F0E57B01BAD3}" destId="{D2990122-14F7-4069-8402-8D1B2EF50B5C}" srcOrd="0" destOrd="0" presId="urn:microsoft.com/office/officeart/2009/3/layout/DescendingProcess"/>
    <dgm:cxn modelId="{92E76240-20F5-4357-BDD4-225125552A49}" type="presOf" srcId="{BF6F0171-97EA-4914-875C-FA5E567B1793}" destId="{00F2DD4F-8FEE-40FF-9C41-9A69734E64AC}" srcOrd="0" destOrd="0" presId="urn:microsoft.com/office/officeart/2009/3/layout/DescendingProcess"/>
    <dgm:cxn modelId="{3194ECF5-F197-49B6-A540-E7BF2A27366E}" type="presOf" srcId="{7E5289EE-65A8-47A6-A759-CCBAC95840DD}" destId="{7601EA8B-38B8-458C-BE41-30BB1680FC2E}" srcOrd="0" destOrd="0" presId="urn:microsoft.com/office/officeart/2009/3/layout/DescendingProcess"/>
    <dgm:cxn modelId="{38D5C51C-E9FA-452C-8B57-9F323E40CCB6}" srcId="{CA0DC135-A7EC-40B0-A563-F0E57B01BAD3}" destId="{ED1B5949-1450-4A2B-804F-60C77C5F854B}" srcOrd="3" destOrd="0" parTransId="{26F4FCC0-E9BA-4F49-AAA3-2292AA3AC513}" sibTransId="{51F2D101-A7E5-459A-A6B2-111C5EB726E8}"/>
    <dgm:cxn modelId="{7B5F0BC3-3CB1-433F-A500-42A863F2A18C}" srcId="{CA0DC135-A7EC-40B0-A563-F0E57B01BAD3}" destId="{F1184C45-C283-4878-A444-880F09206B8F}" srcOrd="0" destOrd="0" parTransId="{EB69D075-63CD-413A-AD27-77D894A147DE}" sibTransId="{2DFAF62A-F47D-4C47-B9AC-D9A363A9A2F9}"/>
    <dgm:cxn modelId="{34629263-0765-4AFB-B26B-BC0224CA782F}" srcId="{CA0DC135-A7EC-40B0-A563-F0E57B01BAD3}" destId="{BF6F0171-97EA-4914-875C-FA5E567B1793}" srcOrd="2" destOrd="0" parTransId="{A2097721-4FDF-497C-8922-9CC4940F4F89}" sibTransId="{E606D3D6-E480-4574-9F8F-D6CA04E0655F}"/>
    <dgm:cxn modelId="{948E06EC-680A-4120-A191-01280183E7A4}" type="presOf" srcId="{F1184C45-C283-4878-A444-880F09206B8F}" destId="{AF73B56D-4CBC-4244-8F31-C768B3815986}" srcOrd="0" destOrd="0" presId="urn:microsoft.com/office/officeart/2009/3/layout/DescendingProcess"/>
    <dgm:cxn modelId="{99A46970-8E07-4CF0-AB8F-ED395D8170A8}" type="presOf" srcId="{ED1B5949-1450-4A2B-804F-60C77C5F854B}" destId="{73DFAB5B-8D73-4E55-9C67-67BA5F7DF0A2}" srcOrd="0" destOrd="0" presId="urn:microsoft.com/office/officeart/2009/3/layout/DescendingProcess"/>
    <dgm:cxn modelId="{087BB43F-67C1-4F75-96EC-3756B958E294}" srcId="{CA0DC135-A7EC-40B0-A563-F0E57B01BAD3}" destId="{7E5289EE-65A8-47A6-A759-CCBAC95840DD}" srcOrd="1" destOrd="0" parTransId="{5AD5A285-1197-4EB1-A9BB-4D19667C8D6B}" sibTransId="{351CF768-FF43-4A3B-8C32-077FFB086053}"/>
    <dgm:cxn modelId="{09FAD945-3A8F-4395-9075-CD5554B74D06}" type="presOf" srcId="{E606D3D6-E480-4574-9F8F-D6CA04E0655F}" destId="{6A0D9ADF-8130-45BD-9A10-87233572F7D0}" srcOrd="0" destOrd="0" presId="urn:microsoft.com/office/officeart/2009/3/layout/DescendingProcess"/>
    <dgm:cxn modelId="{5A3A2816-AED8-409D-A15D-A7E8B15B5B0A}" type="presOf" srcId="{351CF768-FF43-4A3B-8C32-077FFB086053}" destId="{D842F28A-8FE5-4B74-8EE2-536FCD9AA36E}" srcOrd="0" destOrd="0" presId="urn:microsoft.com/office/officeart/2009/3/layout/DescendingProcess"/>
    <dgm:cxn modelId="{66BF6224-E7FC-45BF-BFD6-7B98A4195AFC}" type="presParOf" srcId="{D2990122-14F7-4069-8402-8D1B2EF50B5C}" destId="{A16D2809-0663-4B56-94F8-04BB53DFE87F}" srcOrd="0" destOrd="0" presId="urn:microsoft.com/office/officeart/2009/3/layout/DescendingProcess"/>
    <dgm:cxn modelId="{0ED6AABD-BCC5-46D1-8D16-D6CA15261A5C}" type="presParOf" srcId="{D2990122-14F7-4069-8402-8D1B2EF50B5C}" destId="{AF73B56D-4CBC-4244-8F31-C768B3815986}" srcOrd="1" destOrd="0" presId="urn:microsoft.com/office/officeart/2009/3/layout/DescendingProcess"/>
    <dgm:cxn modelId="{1568A157-4C48-418B-9B22-40747E33B770}" type="presParOf" srcId="{D2990122-14F7-4069-8402-8D1B2EF50B5C}" destId="{7601EA8B-38B8-458C-BE41-30BB1680FC2E}" srcOrd="2" destOrd="0" presId="urn:microsoft.com/office/officeart/2009/3/layout/DescendingProcess"/>
    <dgm:cxn modelId="{D114E156-8732-4627-B776-41F62D6D3571}" type="presParOf" srcId="{D2990122-14F7-4069-8402-8D1B2EF50B5C}" destId="{A054B5BD-846C-4AD1-8DF4-F4F91C6B535A}" srcOrd="3" destOrd="0" presId="urn:microsoft.com/office/officeart/2009/3/layout/DescendingProcess"/>
    <dgm:cxn modelId="{84FA32F3-AB8F-4B32-98E8-28AD2C7A2E24}" type="presParOf" srcId="{A054B5BD-846C-4AD1-8DF4-F4F91C6B535A}" destId="{D842F28A-8FE5-4B74-8EE2-536FCD9AA36E}" srcOrd="0" destOrd="0" presId="urn:microsoft.com/office/officeart/2009/3/layout/DescendingProcess"/>
    <dgm:cxn modelId="{71882CA3-B827-4C56-BF48-F6F1631401A2}" type="presParOf" srcId="{D2990122-14F7-4069-8402-8D1B2EF50B5C}" destId="{00F2DD4F-8FEE-40FF-9C41-9A69734E64AC}" srcOrd="4" destOrd="0" presId="urn:microsoft.com/office/officeart/2009/3/layout/DescendingProcess"/>
    <dgm:cxn modelId="{F30CF135-74A5-4309-81C0-4978F75ACA91}" type="presParOf" srcId="{D2990122-14F7-4069-8402-8D1B2EF50B5C}" destId="{15513985-FF4E-44D3-8E27-FC5D7699845E}" srcOrd="5" destOrd="0" presId="urn:microsoft.com/office/officeart/2009/3/layout/DescendingProcess"/>
    <dgm:cxn modelId="{FB154864-5CE6-4223-9FF5-F36E0B75657C}" type="presParOf" srcId="{15513985-FF4E-44D3-8E27-FC5D7699845E}" destId="{6A0D9ADF-8130-45BD-9A10-87233572F7D0}" srcOrd="0" destOrd="0" presId="urn:microsoft.com/office/officeart/2009/3/layout/DescendingProcess"/>
    <dgm:cxn modelId="{1CA2E870-A120-4A15-BC4A-4EDF7ACAAC76}" type="presParOf" srcId="{D2990122-14F7-4069-8402-8D1B2EF50B5C}" destId="{73DFAB5B-8D73-4E55-9C67-67BA5F7DF0A2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C57FD9E-C8CC-4437-8607-1A3D912C92FA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F150C3-CA0A-4E03-8007-7A7209F54F30}">
      <dgm:prSet phldrT="[Текст]" custT="1"/>
      <dgm:spPr/>
      <dgm:t>
        <a:bodyPr/>
        <a:lstStyle/>
        <a:p>
          <a:r>
            <a:rPr lang="ru-RU" sz="1800" dirty="0" smtClean="0"/>
            <a:t>Горизонтальная</a:t>
          </a:r>
          <a:endParaRPr lang="ru-RU" sz="1800" dirty="0"/>
        </a:p>
      </dgm:t>
    </dgm:pt>
    <dgm:pt modelId="{4013E5DD-A04D-46AA-A1AC-85C0D064BDA2}" type="parTrans" cxnId="{E381EA49-29CA-4EAE-822E-652F2BE30DCF}">
      <dgm:prSet/>
      <dgm:spPr/>
      <dgm:t>
        <a:bodyPr/>
        <a:lstStyle/>
        <a:p>
          <a:endParaRPr lang="ru-RU"/>
        </a:p>
      </dgm:t>
    </dgm:pt>
    <dgm:pt modelId="{C2504D25-E7C1-43EE-A6AA-502E326697BD}" type="sibTrans" cxnId="{E381EA49-29CA-4EAE-822E-652F2BE30DCF}">
      <dgm:prSet/>
      <dgm:spPr/>
      <dgm:t>
        <a:bodyPr/>
        <a:lstStyle/>
        <a:p>
          <a:endParaRPr lang="ru-RU"/>
        </a:p>
      </dgm:t>
    </dgm:pt>
    <dgm:pt modelId="{6F340205-BB29-426C-89CC-92DA6AA88FE0}">
      <dgm:prSet phldrT="[Текст]" custT="1"/>
      <dgm:spPr/>
      <dgm:t>
        <a:bodyPr/>
        <a:lstStyle/>
        <a:p>
          <a:r>
            <a:rPr lang="ru-RU" sz="1800" dirty="0" smtClean="0"/>
            <a:t>Вертикальная</a:t>
          </a:r>
          <a:endParaRPr lang="ru-RU" sz="1800" dirty="0"/>
        </a:p>
      </dgm:t>
    </dgm:pt>
    <dgm:pt modelId="{CF44CC36-86CE-4067-9B16-00AEF35EFB22}" type="parTrans" cxnId="{7D5D12A5-8902-4588-B118-87F1A85CBC8D}">
      <dgm:prSet/>
      <dgm:spPr/>
      <dgm:t>
        <a:bodyPr/>
        <a:lstStyle/>
        <a:p>
          <a:endParaRPr lang="ru-RU"/>
        </a:p>
      </dgm:t>
    </dgm:pt>
    <dgm:pt modelId="{37117E30-C490-4511-9BAB-B6869A405F91}" type="sibTrans" cxnId="{7D5D12A5-8902-4588-B118-87F1A85CBC8D}">
      <dgm:prSet/>
      <dgm:spPr/>
      <dgm:t>
        <a:bodyPr/>
        <a:lstStyle/>
        <a:p>
          <a:endParaRPr lang="ru-RU"/>
        </a:p>
      </dgm:t>
    </dgm:pt>
    <dgm:pt modelId="{0FBA05C2-AFDA-4448-AF45-ADD5FECDF21A}">
      <dgm:prSet custT="1"/>
      <dgm:spPr/>
      <dgm:t>
        <a:bodyPr/>
        <a:lstStyle/>
        <a:p>
          <a:r>
            <a:rPr lang="ru-RU" sz="1800" dirty="0" smtClean="0"/>
            <a:t>Сверху </a:t>
          </a:r>
          <a:r>
            <a:rPr lang="ru-RU" sz="1800" dirty="0" smtClean="0"/>
            <a:t>вниз</a:t>
          </a:r>
          <a:endParaRPr lang="ru-RU" sz="1800" dirty="0"/>
        </a:p>
      </dgm:t>
    </dgm:pt>
    <dgm:pt modelId="{2C6F068C-4205-4A1E-8A8B-AA87F0C5576D}" type="parTrans" cxnId="{9651A797-81F0-4362-8BB0-BECBEFC407E3}">
      <dgm:prSet/>
      <dgm:spPr/>
      <dgm:t>
        <a:bodyPr/>
        <a:lstStyle/>
        <a:p>
          <a:endParaRPr lang="ru-RU"/>
        </a:p>
      </dgm:t>
    </dgm:pt>
    <dgm:pt modelId="{155248EE-B498-460D-9097-D68964412E1C}" type="sibTrans" cxnId="{9651A797-81F0-4362-8BB0-BECBEFC407E3}">
      <dgm:prSet/>
      <dgm:spPr/>
      <dgm:t>
        <a:bodyPr/>
        <a:lstStyle/>
        <a:p>
          <a:endParaRPr lang="ru-RU"/>
        </a:p>
      </dgm:t>
    </dgm:pt>
    <dgm:pt modelId="{6474FFAA-20BC-4639-826A-113FAF51D61B}">
      <dgm:prSet custT="1"/>
      <dgm:spPr/>
      <dgm:t>
        <a:bodyPr/>
        <a:lstStyle/>
        <a:p>
          <a:r>
            <a:rPr lang="ru-RU" sz="1800" dirty="0" smtClean="0"/>
            <a:t>Слева направо</a:t>
          </a:r>
          <a:endParaRPr lang="ru-RU" sz="1800" dirty="0"/>
        </a:p>
      </dgm:t>
    </dgm:pt>
    <dgm:pt modelId="{D0232852-8360-456D-8BE6-1452425FC6D7}" type="parTrans" cxnId="{BA2D457C-47EE-425C-A7A3-913D24A48D18}">
      <dgm:prSet/>
      <dgm:spPr/>
      <dgm:t>
        <a:bodyPr/>
        <a:lstStyle/>
        <a:p>
          <a:endParaRPr lang="ru-RU"/>
        </a:p>
      </dgm:t>
    </dgm:pt>
    <dgm:pt modelId="{57A19B04-F4DF-499B-8D28-183F014B82E8}" type="sibTrans" cxnId="{BA2D457C-47EE-425C-A7A3-913D24A48D18}">
      <dgm:prSet/>
      <dgm:spPr/>
      <dgm:t>
        <a:bodyPr/>
        <a:lstStyle/>
        <a:p>
          <a:endParaRPr lang="ru-RU"/>
        </a:p>
      </dgm:t>
    </dgm:pt>
    <dgm:pt modelId="{0E301DD8-7ECA-42CA-950B-C2E43357E2D4}" type="pres">
      <dgm:prSet presAssocID="{5C57FD9E-C8CC-4437-8607-1A3D912C92F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410B340-115C-4705-BB7C-6E33D7675E94}" type="pres">
      <dgm:prSet presAssocID="{A2F150C3-CA0A-4E03-8007-7A7209F54F30}" presName="posSpace" presStyleCnt="0"/>
      <dgm:spPr/>
    </dgm:pt>
    <dgm:pt modelId="{A129B999-93DC-4B56-9E33-B908B08F874C}" type="pres">
      <dgm:prSet presAssocID="{A2F150C3-CA0A-4E03-8007-7A7209F54F30}" presName="vertFlow" presStyleCnt="0"/>
      <dgm:spPr/>
    </dgm:pt>
    <dgm:pt modelId="{1056D882-74BA-4084-BDF5-A02C183C33E6}" type="pres">
      <dgm:prSet presAssocID="{A2F150C3-CA0A-4E03-8007-7A7209F54F30}" presName="topSpace" presStyleCnt="0"/>
      <dgm:spPr/>
    </dgm:pt>
    <dgm:pt modelId="{B9AA0003-730F-4435-86AA-F611F76903F0}" type="pres">
      <dgm:prSet presAssocID="{A2F150C3-CA0A-4E03-8007-7A7209F54F30}" presName="firstComp" presStyleCnt="0"/>
      <dgm:spPr/>
    </dgm:pt>
    <dgm:pt modelId="{62C6448A-0564-40F3-800C-84022CFDC49D}" type="pres">
      <dgm:prSet presAssocID="{A2F150C3-CA0A-4E03-8007-7A7209F54F30}" presName="firstChild" presStyleLbl="bgAccFollowNode1" presStyleIdx="0" presStyleCnt="2" custLinFactNeighborX="-1038" custLinFactNeighborY="28929"/>
      <dgm:spPr/>
      <dgm:t>
        <a:bodyPr/>
        <a:lstStyle/>
        <a:p>
          <a:endParaRPr lang="ru-RU"/>
        </a:p>
      </dgm:t>
    </dgm:pt>
    <dgm:pt modelId="{67124AAA-894B-47EA-A6EC-31CA34FCE7A5}" type="pres">
      <dgm:prSet presAssocID="{A2F150C3-CA0A-4E03-8007-7A7209F54F30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223E5-58DC-4B18-92C7-53416BDC0F0C}" type="pres">
      <dgm:prSet presAssocID="{A2F150C3-CA0A-4E03-8007-7A7209F54F30}" presName="negSpace" presStyleCnt="0"/>
      <dgm:spPr/>
    </dgm:pt>
    <dgm:pt modelId="{C253A29F-427C-423E-996E-70DA8631E018}" type="pres">
      <dgm:prSet presAssocID="{A2F150C3-CA0A-4E03-8007-7A7209F54F30}" presName="circle" presStyleLbl="node1" presStyleIdx="0" presStyleCnt="2" custScaleX="177042" custScaleY="169256" custLinFactNeighborX="-161" custLinFactNeighborY="-61218"/>
      <dgm:spPr/>
      <dgm:t>
        <a:bodyPr/>
        <a:lstStyle/>
        <a:p>
          <a:endParaRPr lang="ru-RU"/>
        </a:p>
      </dgm:t>
    </dgm:pt>
    <dgm:pt modelId="{FE7B6FD7-0CA1-4C53-93A2-7CB7543C9D75}" type="pres">
      <dgm:prSet presAssocID="{C2504D25-E7C1-43EE-A6AA-502E326697BD}" presName="transSpace" presStyleCnt="0"/>
      <dgm:spPr/>
    </dgm:pt>
    <dgm:pt modelId="{D17A86AF-48AF-4559-BCE8-070435AA58FF}" type="pres">
      <dgm:prSet presAssocID="{6F340205-BB29-426C-89CC-92DA6AA88FE0}" presName="posSpace" presStyleCnt="0"/>
      <dgm:spPr/>
    </dgm:pt>
    <dgm:pt modelId="{E58E4507-F15B-4C2E-8614-73B2DC51CFAC}" type="pres">
      <dgm:prSet presAssocID="{6F340205-BB29-426C-89CC-92DA6AA88FE0}" presName="vertFlow" presStyleCnt="0"/>
      <dgm:spPr/>
    </dgm:pt>
    <dgm:pt modelId="{6F480ED5-494A-46B8-9F33-6C753A650D4F}" type="pres">
      <dgm:prSet presAssocID="{6F340205-BB29-426C-89CC-92DA6AA88FE0}" presName="topSpace" presStyleCnt="0"/>
      <dgm:spPr/>
    </dgm:pt>
    <dgm:pt modelId="{8998BA70-D925-4DEC-B688-7248E212D1AC}" type="pres">
      <dgm:prSet presAssocID="{6F340205-BB29-426C-89CC-92DA6AA88FE0}" presName="firstComp" presStyleCnt="0"/>
      <dgm:spPr/>
    </dgm:pt>
    <dgm:pt modelId="{D5098F8A-4C20-443C-83DE-E52A608A6A89}" type="pres">
      <dgm:prSet presAssocID="{6F340205-BB29-426C-89CC-92DA6AA88FE0}" presName="firstChild" presStyleLbl="bgAccFollowNode1" presStyleIdx="1" presStyleCnt="2" custLinFactNeighborX="-456" custLinFactNeighborY="28929"/>
      <dgm:spPr/>
      <dgm:t>
        <a:bodyPr/>
        <a:lstStyle/>
        <a:p>
          <a:endParaRPr lang="ru-RU"/>
        </a:p>
      </dgm:t>
    </dgm:pt>
    <dgm:pt modelId="{42C5D2C6-92D3-4B30-93D2-96898D323EAD}" type="pres">
      <dgm:prSet presAssocID="{6F340205-BB29-426C-89CC-92DA6AA88FE0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ADE06E-B05C-4E7F-8E4B-FA73F2129A87}" type="pres">
      <dgm:prSet presAssocID="{6F340205-BB29-426C-89CC-92DA6AA88FE0}" presName="negSpace" presStyleCnt="0"/>
      <dgm:spPr/>
    </dgm:pt>
    <dgm:pt modelId="{30858695-B641-4DEC-9F39-8CA38F66DE37}" type="pres">
      <dgm:prSet presAssocID="{6F340205-BB29-426C-89CC-92DA6AA88FE0}" presName="circle" presStyleLbl="node1" presStyleIdx="1" presStyleCnt="2" custScaleX="165373" custScaleY="165373" custLinFactNeighborX="-3000" custLinFactNeighborY="-61218"/>
      <dgm:spPr/>
      <dgm:t>
        <a:bodyPr/>
        <a:lstStyle/>
        <a:p>
          <a:endParaRPr lang="ru-RU"/>
        </a:p>
      </dgm:t>
    </dgm:pt>
  </dgm:ptLst>
  <dgm:cxnLst>
    <dgm:cxn modelId="{BA2D457C-47EE-425C-A7A3-913D24A48D18}" srcId="{6F340205-BB29-426C-89CC-92DA6AA88FE0}" destId="{6474FFAA-20BC-4639-826A-113FAF51D61B}" srcOrd="0" destOrd="0" parTransId="{D0232852-8360-456D-8BE6-1452425FC6D7}" sibTransId="{57A19B04-F4DF-499B-8D28-183F014B82E8}"/>
    <dgm:cxn modelId="{70395F8B-1966-4588-8411-9E9A953E5170}" type="presOf" srcId="{0FBA05C2-AFDA-4448-AF45-ADD5FECDF21A}" destId="{67124AAA-894B-47EA-A6EC-31CA34FCE7A5}" srcOrd="1" destOrd="0" presId="urn:microsoft.com/office/officeart/2005/8/layout/hList9"/>
    <dgm:cxn modelId="{9651A797-81F0-4362-8BB0-BECBEFC407E3}" srcId="{A2F150C3-CA0A-4E03-8007-7A7209F54F30}" destId="{0FBA05C2-AFDA-4448-AF45-ADD5FECDF21A}" srcOrd="0" destOrd="0" parTransId="{2C6F068C-4205-4A1E-8A8B-AA87F0C5576D}" sibTransId="{155248EE-B498-460D-9097-D68964412E1C}"/>
    <dgm:cxn modelId="{7D5D12A5-8902-4588-B118-87F1A85CBC8D}" srcId="{5C57FD9E-C8CC-4437-8607-1A3D912C92FA}" destId="{6F340205-BB29-426C-89CC-92DA6AA88FE0}" srcOrd="1" destOrd="0" parTransId="{CF44CC36-86CE-4067-9B16-00AEF35EFB22}" sibTransId="{37117E30-C490-4511-9BAB-B6869A405F91}"/>
    <dgm:cxn modelId="{C8B62949-2D4A-4B31-8BCA-DCC86E8AD542}" type="presOf" srcId="{A2F150C3-CA0A-4E03-8007-7A7209F54F30}" destId="{C253A29F-427C-423E-996E-70DA8631E018}" srcOrd="0" destOrd="0" presId="urn:microsoft.com/office/officeart/2005/8/layout/hList9"/>
    <dgm:cxn modelId="{2402C7E4-4F27-490B-A37C-18274744E262}" type="presOf" srcId="{6474FFAA-20BC-4639-826A-113FAF51D61B}" destId="{D5098F8A-4C20-443C-83DE-E52A608A6A89}" srcOrd="0" destOrd="0" presId="urn:microsoft.com/office/officeart/2005/8/layout/hList9"/>
    <dgm:cxn modelId="{E381EA49-29CA-4EAE-822E-652F2BE30DCF}" srcId="{5C57FD9E-C8CC-4437-8607-1A3D912C92FA}" destId="{A2F150C3-CA0A-4E03-8007-7A7209F54F30}" srcOrd="0" destOrd="0" parTransId="{4013E5DD-A04D-46AA-A1AC-85C0D064BDA2}" sibTransId="{C2504D25-E7C1-43EE-A6AA-502E326697BD}"/>
    <dgm:cxn modelId="{016B2DAA-524A-401E-9D1A-8A7AC622C4FC}" type="presOf" srcId="{6474FFAA-20BC-4639-826A-113FAF51D61B}" destId="{42C5D2C6-92D3-4B30-93D2-96898D323EAD}" srcOrd="1" destOrd="0" presId="urn:microsoft.com/office/officeart/2005/8/layout/hList9"/>
    <dgm:cxn modelId="{68A2B539-C006-442A-B54C-98CE3F6B3242}" type="presOf" srcId="{6F340205-BB29-426C-89CC-92DA6AA88FE0}" destId="{30858695-B641-4DEC-9F39-8CA38F66DE37}" srcOrd="0" destOrd="0" presId="urn:microsoft.com/office/officeart/2005/8/layout/hList9"/>
    <dgm:cxn modelId="{AD7692CD-9EB9-4C7B-9A54-76C94C8C7AEA}" type="presOf" srcId="{5C57FD9E-C8CC-4437-8607-1A3D912C92FA}" destId="{0E301DD8-7ECA-42CA-950B-C2E43357E2D4}" srcOrd="0" destOrd="0" presId="urn:microsoft.com/office/officeart/2005/8/layout/hList9"/>
    <dgm:cxn modelId="{BC4AC90E-8CEC-45E8-B18F-2285F1A02EB8}" type="presOf" srcId="{0FBA05C2-AFDA-4448-AF45-ADD5FECDF21A}" destId="{62C6448A-0564-40F3-800C-84022CFDC49D}" srcOrd="0" destOrd="0" presId="urn:microsoft.com/office/officeart/2005/8/layout/hList9"/>
    <dgm:cxn modelId="{BA3608FD-B977-4167-8FF5-E26457BD2BBC}" type="presParOf" srcId="{0E301DD8-7ECA-42CA-950B-C2E43357E2D4}" destId="{E410B340-115C-4705-BB7C-6E33D7675E94}" srcOrd="0" destOrd="0" presId="urn:microsoft.com/office/officeart/2005/8/layout/hList9"/>
    <dgm:cxn modelId="{8D9C92D2-E0E9-477E-86FC-3C1D26A8AB7C}" type="presParOf" srcId="{0E301DD8-7ECA-42CA-950B-C2E43357E2D4}" destId="{A129B999-93DC-4B56-9E33-B908B08F874C}" srcOrd="1" destOrd="0" presId="urn:microsoft.com/office/officeart/2005/8/layout/hList9"/>
    <dgm:cxn modelId="{BF61D6E4-CF21-487E-B7A3-D2C32C9F1968}" type="presParOf" srcId="{A129B999-93DC-4B56-9E33-B908B08F874C}" destId="{1056D882-74BA-4084-BDF5-A02C183C33E6}" srcOrd="0" destOrd="0" presId="urn:microsoft.com/office/officeart/2005/8/layout/hList9"/>
    <dgm:cxn modelId="{4FF07C30-4721-4DFE-A517-588ACC96EDED}" type="presParOf" srcId="{A129B999-93DC-4B56-9E33-B908B08F874C}" destId="{B9AA0003-730F-4435-86AA-F611F76903F0}" srcOrd="1" destOrd="0" presId="urn:microsoft.com/office/officeart/2005/8/layout/hList9"/>
    <dgm:cxn modelId="{B9C41F30-AFC9-4686-B859-0C1C5A6A7B9E}" type="presParOf" srcId="{B9AA0003-730F-4435-86AA-F611F76903F0}" destId="{62C6448A-0564-40F3-800C-84022CFDC49D}" srcOrd="0" destOrd="0" presId="urn:microsoft.com/office/officeart/2005/8/layout/hList9"/>
    <dgm:cxn modelId="{33E6DE22-7E9C-426E-9E14-AD49C4A02DA6}" type="presParOf" srcId="{B9AA0003-730F-4435-86AA-F611F76903F0}" destId="{67124AAA-894B-47EA-A6EC-31CA34FCE7A5}" srcOrd="1" destOrd="0" presId="urn:microsoft.com/office/officeart/2005/8/layout/hList9"/>
    <dgm:cxn modelId="{EC464BCF-3E85-4ACE-BFF6-75EEE93F9E21}" type="presParOf" srcId="{0E301DD8-7ECA-42CA-950B-C2E43357E2D4}" destId="{C56223E5-58DC-4B18-92C7-53416BDC0F0C}" srcOrd="2" destOrd="0" presId="urn:microsoft.com/office/officeart/2005/8/layout/hList9"/>
    <dgm:cxn modelId="{2F98E18A-5698-489B-9314-DC5FEC45646B}" type="presParOf" srcId="{0E301DD8-7ECA-42CA-950B-C2E43357E2D4}" destId="{C253A29F-427C-423E-996E-70DA8631E018}" srcOrd="3" destOrd="0" presId="urn:microsoft.com/office/officeart/2005/8/layout/hList9"/>
    <dgm:cxn modelId="{9D8E782B-8D62-4F2F-BC7E-7959255C26D1}" type="presParOf" srcId="{0E301DD8-7ECA-42CA-950B-C2E43357E2D4}" destId="{FE7B6FD7-0CA1-4C53-93A2-7CB7543C9D75}" srcOrd="4" destOrd="0" presId="urn:microsoft.com/office/officeart/2005/8/layout/hList9"/>
    <dgm:cxn modelId="{214E2AE7-1F34-428E-9BA3-DD084B1BAFBA}" type="presParOf" srcId="{0E301DD8-7ECA-42CA-950B-C2E43357E2D4}" destId="{D17A86AF-48AF-4559-BCE8-070435AA58FF}" srcOrd="5" destOrd="0" presId="urn:microsoft.com/office/officeart/2005/8/layout/hList9"/>
    <dgm:cxn modelId="{0D1F2537-1715-4AA4-B0F7-F5A8F9FFB26D}" type="presParOf" srcId="{0E301DD8-7ECA-42CA-950B-C2E43357E2D4}" destId="{E58E4507-F15B-4C2E-8614-73B2DC51CFAC}" srcOrd="6" destOrd="0" presId="urn:microsoft.com/office/officeart/2005/8/layout/hList9"/>
    <dgm:cxn modelId="{C96F6F65-0395-41B8-AFF3-81C7ADB7813E}" type="presParOf" srcId="{E58E4507-F15B-4C2E-8614-73B2DC51CFAC}" destId="{6F480ED5-494A-46B8-9F33-6C753A650D4F}" srcOrd="0" destOrd="0" presId="urn:microsoft.com/office/officeart/2005/8/layout/hList9"/>
    <dgm:cxn modelId="{CAAB2344-6540-4649-A5B9-103AE267BC39}" type="presParOf" srcId="{E58E4507-F15B-4C2E-8614-73B2DC51CFAC}" destId="{8998BA70-D925-4DEC-B688-7248E212D1AC}" srcOrd="1" destOrd="0" presId="urn:microsoft.com/office/officeart/2005/8/layout/hList9"/>
    <dgm:cxn modelId="{1EE06A8B-0DB6-4EA8-8ACC-DA1CEA096AE0}" type="presParOf" srcId="{8998BA70-D925-4DEC-B688-7248E212D1AC}" destId="{D5098F8A-4C20-443C-83DE-E52A608A6A89}" srcOrd="0" destOrd="0" presId="urn:microsoft.com/office/officeart/2005/8/layout/hList9"/>
    <dgm:cxn modelId="{6C42F468-0C44-475B-AAF9-521C4291DFCF}" type="presParOf" srcId="{8998BA70-D925-4DEC-B688-7248E212D1AC}" destId="{42C5D2C6-92D3-4B30-93D2-96898D323EAD}" srcOrd="1" destOrd="0" presId="urn:microsoft.com/office/officeart/2005/8/layout/hList9"/>
    <dgm:cxn modelId="{057CEF7B-CCA2-4261-A494-3BF8B70C3870}" type="presParOf" srcId="{0E301DD8-7ECA-42CA-950B-C2E43357E2D4}" destId="{87ADE06E-B05C-4E7F-8E4B-FA73F2129A87}" srcOrd="7" destOrd="0" presId="urn:microsoft.com/office/officeart/2005/8/layout/hList9"/>
    <dgm:cxn modelId="{95AAAE59-522C-4F57-80B8-5A68CA96BB23}" type="presParOf" srcId="{0E301DD8-7ECA-42CA-950B-C2E43357E2D4}" destId="{30858695-B641-4DEC-9F39-8CA38F66DE3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C8D096-4519-4005-85BA-0EC0A30E53E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F7F6A4-219D-4E79-B3B4-BACED956EAC4}">
      <dgm:prSet phldrT="[Текст]"/>
      <dgm:spPr/>
      <dgm:t>
        <a:bodyPr/>
        <a:lstStyle/>
        <a:p>
          <a:endParaRPr lang="ru-RU" dirty="0">
            <a:solidFill>
              <a:schemeClr val="bg1">
                <a:lumMod val="95000"/>
              </a:schemeClr>
            </a:solidFill>
          </a:endParaRPr>
        </a:p>
      </dgm:t>
    </dgm:pt>
    <dgm:pt modelId="{ED130E9A-48F2-4C77-B9BA-6B8130222943}" type="parTrans" cxnId="{64C58060-460D-4D00-B109-5D756487A7CF}">
      <dgm:prSet/>
      <dgm:spPr/>
      <dgm:t>
        <a:bodyPr/>
        <a:lstStyle/>
        <a:p>
          <a:endParaRPr lang="ru-RU"/>
        </a:p>
      </dgm:t>
    </dgm:pt>
    <dgm:pt modelId="{516B043A-DADE-4EF2-8452-F18FE622E038}" type="sibTrans" cxnId="{64C58060-460D-4D00-B109-5D756487A7CF}">
      <dgm:prSet/>
      <dgm:spPr/>
      <dgm:t>
        <a:bodyPr/>
        <a:lstStyle/>
        <a:p>
          <a:endParaRPr lang="ru-RU"/>
        </a:p>
      </dgm:t>
    </dgm:pt>
    <dgm:pt modelId="{98BD2B80-09B0-46D1-98BA-8FE9EFB40909}">
      <dgm:prSet phldrT="[Текст]"/>
      <dgm:spPr/>
      <dgm:t>
        <a:bodyPr/>
        <a:lstStyle/>
        <a:p>
          <a:r>
            <a:rPr lang="ru-RU" dirty="0" smtClean="0"/>
            <a:t>Продажа через прилавок</a:t>
          </a:r>
          <a:endParaRPr lang="ru-RU" dirty="0"/>
        </a:p>
      </dgm:t>
    </dgm:pt>
    <dgm:pt modelId="{F35CC6F3-74C7-4202-82BA-439C5EF54DB5}" type="parTrans" cxnId="{FDDA585B-9CA9-4C56-BD3D-9BD8650531E7}">
      <dgm:prSet/>
      <dgm:spPr/>
      <dgm:t>
        <a:bodyPr/>
        <a:lstStyle/>
        <a:p>
          <a:endParaRPr lang="ru-RU"/>
        </a:p>
      </dgm:t>
    </dgm:pt>
    <dgm:pt modelId="{D233F200-D12E-4293-8169-A4421F8F328A}" type="sibTrans" cxnId="{FDDA585B-9CA9-4C56-BD3D-9BD8650531E7}">
      <dgm:prSet/>
      <dgm:spPr/>
      <dgm:t>
        <a:bodyPr/>
        <a:lstStyle/>
        <a:p>
          <a:endParaRPr lang="ru-RU"/>
        </a:p>
      </dgm:t>
    </dgm:pt>
    <dgm:pt modelId="{37C880BD-236B-4DF8-BBA7-8432FDEB879F}">
      <dgm:prSet phldrT="[Текст]"/>
      <dgm:spPr/>
      <dgm:t>
        <a:bodyPr/>
        <a:lstStyle/>
        <a:p>
          <a:r>
            <a:rPr lang="ru-RU" dirty="0" smtClean="0"/>
            <a:t>Самообслуживание</a:t>
          </a:r>
          <a:endParaRPr lang="ru-RU" dirty="0"/>
        </a:p>
      </dgm:t>
    </dgm:pt>
    <dgm:pt modelId="{269EC403-78CC-4396-A22D-235292CA81D5}" type="parTrans" cxnId="{2AFE34E1-B90C-4564-AA69-42E36552991B}">
      <dgm:prSet/>
      <dgm:spPr/>
      <dgm:t>
        <a:bodyPr/>
        <a:lstStyle/>
        <a:p>
          <a:endParaRPr lang="ru-RU"/>
        </a:p>
      </dgm:t>
    </dgm:pt>
    <dgm:pt modelId="{675AE0FD-DE94-4B9D-9D96-942E55ED43F4}" type="sibTrans" cxnId="{2AFE34E1-B90C-4564-AA69-42E36552991B}">
      <dgm:prSet/>
      <dgm:spPr/>
      <dgm:t>
        <a:bodyPr/>
        <a:lstStyle/>
        <a:p>
          <a:endParaRPr lang="ru-RU"/>
        </a:p>
      </dgm:t>
    </dgm:pt>
    <dgm:pt modelId="{CEC0893C-BE38-404A-90CE-311AEE3EE159}">
      <dgm:prSet phldrT="[Текст]"/>
      <dgm:spPr/>
      <dgm:t>
        <a:bodyPr/>
        <a:lstStyle/>
        <a:p>
          <a:r>
            <a:rPr lang="ru-RU" dirty="0" smtClean="0"/>
            <a:t>Продажа по образцам</a:t>
          </a:r>
          <a:endParaRPr lang="ru-RU" dirty="0"/>
        </a:p>
      </dgm:t>
    </dgm:pt>
    <dgm:pt modelId="{1FD74AFD-8B42-453E-82B6-DEDDA6AA0F76}" type="parTrans" cxnId="{DEBC6478-FDE1-4005-BFAA-F49AC7403888}">
      <dgm:prSet/>
      <dgm:spPr/>
      <dgm:t>
        <a:bodyPr/>
        <a:lstStyle/>
        <a:p>
          <a:endParaRPr lang="ru-RU"/>
        </a:p>
      </dgm:t>
    </dgm:pt>
    <dgm:pt modelId="{B7556B30-B643-4884-A193-3BA4F1689AD4}" type="sibTrans" cxnId="{DEBC6478-FDE1-4005-BFAA-F49AC7403888}">
      <dgm:prSet/>
      <dgm:spPr/>
      <dgm:t>
        <a:bodyPr/>
        <a:lstStyle/>
        <a:p>
          <a:endParaRPr lang="ru-RU"/>
        </a:p>
      </dgm:t>
    </dgm:pt>
    <dgm:pt modelId="{A5B368D3-5EFB-4679-99AD-9AF604890E3E}">
      <dgm:prSet phldrT="[Текст]"/>
      <dgm:spPr/>
      <dgm:t>
        <a:bodyPr/>
        <a:lstStyle/>
        <a:p>
          <a:r>
            <a:rPr lang="ru-RU" dirty="0" smtClean="0"/>
            <a:t>Продажа с открытой выкладкой</a:t>
          </a:r>
          <a:endParaRPr lang="ru-RU" dirty="0"/>
        </a:p>
      </dgm:t>
    </dgm:pt>
    <dgm:pt modelId="{A049EAAB-1570-4CB2-86A0-34F0CF4A06A3}" type="parTrans" cxnId="{A107491E-AC0C-4D6F-B4B7-CC29B59F891A}">
      <dgm:prSet/>
      <dgm:spPr/>
      <dgm:t>
        <a:bodyPr/>
        <a:lstStyle/>
        <a:p>
          <a:endParaRPr lang="ru-RU"/>
        </a:p>
      </dgm:t>
    </dgm:pt>
    <dgm:pt modelId="{C47B6BC3-D5F5-4E32-9BDA-1FA6C8EB9E2D}" type="sibTrans" cxnId="{A107491E-AC0C-4D6F-B4B7-CC29B59F891A}">
      <dgm:prSet/>
      <dgm:spPr/>
      <dgm:t>
        <a:bodyPr/>
        <a:lstStyle/>
        <a:p>
          <a:endParaRPr lang="ru-RU"/>
        </a:p>
      </dgm:t>
    </dgm:pt>
    <dgm:pt modelId="{3F0CDED8-87AE-415C-8643-43B65F985E92}">
      <dgm:prSet phldrT="[Текст]"/>
      <dgm:spPr/>
      <dgm:t>
        <a:bodyPr/>
        <a:lstStyle/>
        <a:p>
          <a:r>
            <a:rPr lang="ru-RU" dirty="0" smtClean="0"/>
            <a:t>Продажа по предварительным заказам</a:t>
          </a:r>
          <a:endParaRPr lang="ru-RU" dirty="0"/>
        </a:p>
      </dgm:t>
    </dgm:pt>
    <dgm:pt modelId="{E1F79390-5BDA-4E26-AA7A-5D29B0E5A766}" type="parTrans" cxnId="{5DDC77B7-2BAE-410F-9FC6-08A0837295EB}">
      <dgm:prSet/>
      <dgm:spPr/>
      <dgm:t>
        <a:bodyPr/>
        <a:lstStyle/>
        <a:p>
          <a:endParaRPr lang="ru-RU"/>
        </a:p>
      </dgm:t>
    </dgm:pt>
    <dgm:pt modelId="{99CA1FA9-1548-42B7-BD10-9C9505F26937}" type="sibTrans" cxnId="{5DDC77B7-2BAE-410F-9FC6-08A0837295EB}">
      <dgm:prSet/>
      <dgm:spPr/>
      <dgm:t>
        <a:bodyPr/>
        <a:lstStyle/>
        <a:p>
          <a:endParaRPr lang="ru-RU"/>
        </a:p>
      </dgm:t>
    </dgm:pt>
    <dgm:pt modelId="{E2215B76-9103-4DFD-9BA1-664439BAC522}">
      <dgm:prSet phldrT="[Текст]"/>
      <dgm:spPr/>
      <dgm:t>
        <a:bodyPr/>
        <a:lstStyle/>
        <a:p>
          <a:endParaRPr lang="ru-RU" dirty="0"/>
        </a:p>
      </dgm:t>
    </dgm:pt>
    <dgm:pt modelId="{C6B868E9-0140-406D-89FC-92179675E8ED}" type="parTrans" cxnId="{EE142804-E694-464C-A5C0-A62A30AD1612}">
      <dgm:prSet/>
      <dgm:spPr/>
      <dgm:t>
        <a:bodyPr/>
        <a:lstStyle/>
        <a:p>
          <a:endParaRPr lang="ru-RU"/>
        </a:p>
      </dgm:t>
    </dgm:pt>
    <dgm:pt modelId="{97AC1C58-5843-4A6F-A066-AF8B6336334D}" type="sibTrans" cxnId="{EE142804-E694-464C-A5C0-A62A30AD1612}">
      <dgm:prSet/>
      <dgm:spPr/>
      <dgm:t>
        <a:bodyPr/>
        <a:lstStyle/>
        <a:p>
          <a:endParaRPr lang="ru-RU"/>
        </a:p>
      </dgm:t>
    </dgm:pt>
    <dgm:pt modelId="{1769875F-74A8-4302-8D7E-803321EBC6C5}" type="pres">
      <dgm:prSet presAssocID="{FCC8D096-4519-4005-85BA-0EC0A30E53E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3B100CD-9A9A-4EFA-8191-3E994941E741}" type="pres">
      <dgm:prSet presAssocID="{DCF7F6A4-219D-4E79-B3B4-BACED956EAC4}" presName="thickLine" presStyleLbl="alignNode1" presStyleIdx="0" presStyleCnt="1"/>
      <dgm:spPr/>
    </dgm:pt>
    <dgm:pt modelId="{2C701955-8ACA-4828-8A66-4121826465B1}" type="pres">
      <dgm:prSet presAssocID="{DCF7F6A4-219D-4E79-B3B4-BACED956EAC4}" presName="horz1" presStyleCnt="0"/>
      <dgm:spPr/>
    </dgm:pt>
    <dgm:pt modelId="{40F2AF8D-3747-4B22-AE2B-41C3ABE3E819}" type="pres">
      <dgm:prSet presAssocID="{DCF7F6A4-219D-4E79-B3B4-BACED956EAC4}" presName="tx1" presStyleLbl="revTx" presStyleIdx="0" presStyleCnt="7"/>
      <dgm:spPr/>
      <dgm:t>
        <a:bodyPr/>
        <a:lstStyle/>
        <a:p>
          <a:endParaRPr lang="ru-RU"/>
        </a:p>
      </dgm:t>
    </dgm:pt>
    <dgm:pt modelId="{A3C743ED-85F2-422F-BED6-D33836959341}" type="pres">
      <dgm:prSet presAssocID="{DCF7F6A4-219D-4E79-B3B4-BACED956EAC4}" presName="vert1" presStyleCnt="0"/>
      <dgm:spPr/>
    </dgm:pt>
    <dgm:pt modelId="{F1516EB8-5489-431D-A353-66C951F9E5EB}" type="pres">
      <dgm:prSet presAssocID="{98BD2B80-09B0-46D1-98BA-8FE9EFB40909}" presName="vertSpace2a" presStyleCnt="0"/>
      <dgm:spPr/>
    </dgm:pt>
    <dgm:pt modelId="{648ED1BA-CBF5-453F-B406-B2AA7BC70636}" type="pres">
      <dgm:prSet presAssocID="{98BD2B80-09B0-46D1-98BA-8FE9EFB40909}" presName="horz2" presStyleCnt="0"/>
      <dgm:spPr/>
    </dgm:pt>
    <dgm:pt modelId="{26BCD3C3-63C1-4CE3-81A4-9C4F3613159D}" type="pres">
      <dgm:prSet presAssocID="{98BD2B80-09B0-46D1-98BA-8FE9EFB40909}" presName="horzSpace2" presStyleCnt="0"/>
      <dgm:spPr/>
    </dgm:pt>
    <dgm:pt modelId="{8AD2BE96-B942-4230-84A9-1741DC21095E}" type="pres">
      <dgm:prSet presAssocID="{98BD2B80-09B0-46D1-98BA-8FE9EFB40909}" presName="tx2" presStyleLbl="revTx" presStyleIdx="1" presStyleCnt="7"/>
      <dgm:spPr/>
      <dgm:t>
        <a:bodyPr/>
        <a:lstStyle/>
        <a:p>
          <a:endParaRPr lang="ru-RU"/>
        </a:p>
      </dgm:t>
    </dgm:pt>
    <dgm:pt modelId="{0259979E-DDD1-4581-9054-B4F26EE8194F}" type="pres">
      <dgm:prSet presAssocID="{98BD2B80-09B0-46D1-98BA-8FE9EFB40909}" presName="vert2" presStyleCnt="0"/>
      <dgm:spPr/>
    </dgm:pt>
    <dgm:pt modelId="{21D5E21A-19C9-4F61-80DC-EBE74E065DC5}" type="pres">
      <dgm:prSet presAssocID="{98BD2B80-09B0-46D1-98BA-8FE9EFB40909}" presName="thinLine2b" presStyleLbl="callout" presStyleIdx="0" presStyleCnt="6"/>
      <dgm:spPr/>
    </dgm:pt>
    <dgm:pt modelId="{FC080224-1A1B-4933-BF75-E79901B277DD}" type="pres">
      <dgm:prSet presAssocID="{98BD2B80-09B0-46D1-98BA-8FE9EFB40909}" presName="vertSpace2b" presStyleCnt="0"/>
      <dgm:spPr/>
    </dgm:pt>
    <dgm:pt modelId="{EA8B9E4B-8529-41CE-8A55-5CB77656C9AB}" type="pres">
      <dgm:prSet presAssocID="{37C880BD-236B-4DF8-BBA7-8432FDEB879F}" presName="horz2" presStyleCnt="0"/>
      <dgm:spPr/>
    </dgm:pt>
    <dgm:pt modelId="{BADB16C7-A4E9-4101-ADD6-7A47541CDE9F}" type="pres">
      <dgm:prSet presAssocID="{37C880BD-236B-4DF8-BBA7-8432FDEB879F}" presName="horzSpace2" presStyleCnt="0"/>
      <dgm:spPr/>
    </dgm:pt>
    <dgm:pt modelId="{C1AFE198-10CE-4158-BE72-138AB84E3AA6}" type="pres">
      <dgm:prSet presAssocID="{37C880BD-236B-4DF8-BBA7-8432FDEB879F}" presName="tx2" presStyleLbl="revTx" presStyleIdx="2" presStyleCnt="7"/>
      <dgm:spPr/>
      <dgm:t>
        <a:bodyPr/>
        <a:lstStyle/>
        <a:p>
          <a:endParaRPr lang="ru-RU"/>
        </a:p>
      </dgm:t>
    </dgm:pt>
    <dgm:pt modelId="{0C226AEA-30AA-41DD-8B9B-72851624A96D}" type="pres">
      <dgm:prSet presAssocID="{37C880BD-236B-4DF8-BBA7-8432FDEB879F}" presName="vert2" presStyleCnt="0"/>
      <dgm:spPr/>
    </dgm:pt>
    <dgm:pt modelId="{468568EE-4245-4C8F-BE56-801AA0E1F9E9}" type="pres">
      <dgm:prSet presAssocID="{37C880BD-236B-4DF8-BBA7-8432FDEB879F}" presName="thinLine2b" presStyleLbl="callout" presStyleIdx="1" presStyleCnt="6"/>
      <dgm:spPr/>
    </dgm:pt>
    <dgm:pt modelId="{D344A49E-E522-490D-BAA1-E490E9EC4429}" type="pres">
      <dgm:prSet presAssocID="{37C880BD-236B-4DF8-BBA7-8432FDEB879F}" presName="vertSpace2b" presStyleCnt="0"/>
      <dgm:spPr/>
    </dgm:pt>
    <dgm:pt modelId="{4BB068E8-B22B-4F01-A346-5CBA599CC879}" type="pres">
      <dgm:prSet presAssocID="{CEC0893C-BE38-404A-90CE-311AEE3EE159}" presName="horz2" presStyleCnt="0"/>
      <dgm:spPr/>
    </dgm:pt>
    <dgm:pt modelId="{368E52D7-3F75-4797-A9AC-C492A3016B3C}" type="pres">
      <dgm:prSet presAssocID="{CEC0893C-BE38-404A-90CE-311AEE3EE159}" presName="horzSpace2" presStyleCnt="0"/>
      <dgm:spPr/>
    </dgm:pt>
    <dgm:pt modelId="{C19F7EFB-794D-4FE8-AD95-541A39441C67}" type="pres">
      <dgm:prSet presAssocID="{CEC0893C-BE38-404A-90CE-311AEE3EE159}" presName="tx2" presStyleLbl="revTx" presStyleIdx="3" presStyleCnt="7"/>
      <dgm:spPr/>
      <dgm:t>
        <a:bodyPr/>
        <a:lstStyle/>
        <a:p>
          <a:endParaRPr lang="ru-RU"/>
        </a:p>
      </dgm:t>
    </dgm:pt>
    <dgm:pt modelId="{1524FBDF-FFEE-46C7-A214-54042B5FC7DB}" type="pres">
      <dgm:prSet presAssocID="{CEC0893C-BE38-404A-90CE-311AEE3EE159}" presName="vert2" presStyleCnt="0"/>
      <dgm:spPr/>
    </dgm:pt>
    <dgm:pt modelId="{C2F0B716-1666-49BA-8809-C0E238D8D344}" type="pres">
      <dgm:prSet presAssocID="{CEC0893C-BE38-404A-90CE-311AEE3EE159}" presName="thinLine2b" presStyleLbl="callout" presStyleIdx="2" presStyleCnt="6"/>
      <dgm:spPr/>
    </dgm:pt>
    <dgm:pt modelId="{2FEB961E-E83E-4C67-98B4-54484203AF71}" type="pres">
      <dgm:prSet presAssocID="{CEC0893C-BE38-404A-90CE-311AEE3EE159}" presName="vertSpace2b" presStyleCnt="0"/>
      <dgm:spPr/>
    </dgm:pt>
    <dgm:pt modelId="{7C81483F-25F3-4E06-B3E9-ACDC72B36F3A}" type="pres">
      <dgm:prSet presAssocID="{A5B368D3-5EFB-4679-99AD-9AF604890E3E}" presName="horz2" presStyleCnt="0"/>
      <dgm:spPr/>
    </dgm:pt>
    <dgm:pt modelId="{54283DBC-F151-41D3-AEC2-BC0E91743AD8}" type="pres">
      <dgm:prSet presAssocID="{A5B368D3-5EFB-4679-99AD-9AF604890E3E}" presName="horzSpace2" presStyleCnt="0"/>
      <dgm:spPr/>
    </dgm:pt>
    <dgm:pt modelId="{2C6DD0A8-7B29-49B4-904A-E769FD3D0AA0}" type="pres">
      <dgm:prSet presAssocID="{A5B368D3-5EFB-4679-99AD-9AF604890E3E}" presName="tx2" presStyleLbl="revTx" presStyleIdx="4" presStyleCnt="7"/>
      <dgm:spPr/>
      <dgm:t>
        <a:bodyPr/>
        <a:lstStyle/>
        <a:p>
          <a:endParaRPr lang="ru-RU"/>
        </a:p>
      </dgm:t>
    </dgm:pt>
    <dgm:pt modelId="{80720B41-2582-4175-8090-A44CB6E4B91E}" type="pres">
      <dgm:prSet presAssocID="{A5B368D3-5EFB-4679-99AD-9AF604890E3E}" presName="vert2" presStyleCnt="0"/>
      <dgm:spPr/>
    </dgm:pt>
    <dgm:pt modelId="{2C99C61C-B50C-487C-95F5-A51E069B3F21}" type="pres">
      <dgm:prSet presAssocID="{A5B368D3-5EFB-4679-99AD-9AF604890E3E}" presName="thinLine2b" presStyleLbl="callout" presStyleIdx="3" presStyleCnt="6"/>
      <dgm:spPr/>
    </dgm:pt>
    <dgm:pt modelId="{184FFE99-59FD-4E3E-9E5C-A07750136D80}" type="pres">
      <dgm:prSet presAssocID="{A5B368D3-5EFB-4679-99AD-9AF604890E3E}" presName="vertSpace2b" presStyleCnt="0"/>
      <dgm:spPr/>
    </dgm:pt>
    <dgm:pt modelId="{6F0612B7-95D5-4FA3-8CEA-E279CF5686A9}" type="pres">
      <dgm:prSet presAssocID="{3F0CDED8-87AE-415C-8643-43B65F985E92}" presName="horz2" presStyleCnt="0"/>
      <dgm:spPr/>
    </dgm:pt>
    <dgm:pt modelId="{ECB75243-DE1F-473C-AF96-06D8969DDA03}" type="pres">
      <dgm:prSet presAssocID="{3F0CDED8-87AE-415C-8643-43B65F985E92}" presName="horzSpace2" presStyleCnt="0"/>
      <dgm:spPr/>
    </dgm:pt>
    <dgm:pt modelId="{4665CFA4-E5AB-415D-B411-543914CDC396}" type="pres">
      <dgm:prSet presAssocID="{3F0CDED8-87AE-415C-8643-43B65F985E92}" presName="tx2" presStyleLbl="revTx" presStyleIdx="5" presStyleCnt="7"/>
      <dgm:spPr/>
      <dgm:t>
        <a:bodyPr/>
        <a:lstStyle/>
        <a:p>
          <a:endParaRPr lang="ru-RU"/>
        </a:p>
      </dgm:t>
    </dgm:pt>
    <dgm:pt modelId="{E1658B88-1184-454B-94BA-9F7FEF42E2B2}" type="pres">
      <dgm:prSet presAssocID="{3F0CDED8-87AE-415C-8643-43B65F985E92}" presName="vert2" presStyleCnt="0"/>
      <dgm:spPr/>
    </dgm:pt>
    <dgm:pt modelId="{8C06F76A-2806-42A0-A294-D3345A7F5F02}" type="pres">
      <dgm:prSet presAssocID="{3F0CDED8-87AE-415C-8643-43B65F985E92}" presName="thinLine2b" presStyleLbl="callout" presStyleIdx="4" presStyleCnt="6"/>
      <dgm:spPr/>
    </dgm:pt>
    <dgm:pt modelId="{0A714A0D-AB94-46D9-B08D-1380F8692382}" type="pres">
      <dgm:prSet presAssocID="{3F0CDED8-87AE-415C-8643-43B65F985E92}" presName="vertSpace2b" presStyleCnt="0"/>
      <dgm:spPr/>
    </dgm:pt>
    <dgm:pt modelId="{DCBE9DEE-D49C-41CE-8673-681BDB8F1B8B}" type="pres">
      <dgm:prSet presAssocID="{E2215B76-9103-4DFD-9BA1-664439BAC522}" presName="horz2" presStyleCnt="0"/>
      <dgm:spPr/>
    </dgm:pt>
    <dgm:pt modelId="{E9416F44-AB6D-46F5-988C-F2E204FB8D79}" type="pres">
      <dgm:prSet presAssocID="{E2215B76-9103-4DFD-9BA1-664439BAC522}" presName="horzSpace2" presStyleCnt="0"/>
      <dgm:spPr/>
    </dgm:pt>
    <dgm:pt modelId="{E4A180FF-0E8B-46B3-90B2-C79AAADAA107}" type="pres">
      <dgm:prSet presAssocID="{E2215B76-9103-4DFD-9BA1-664439BAC522}" presName="tx2" presStyleLbl="revTx" presStyleIdx="6" presStyleCnt="7"/>
      <dgm:spPr/>
      <dgm:t>
        <a:bodyPr/>
        <a:lstStyle/>
        <a:p>
          <a:endParaRPr lang="ru-RU"/>
        </a:p>
      </dgm:t>
    </dgm:pt>
    <dgm:pt modelId="{25DAAC97-6F91-4B7A-81E7-83649C2FBA53}" type="pres">
      <dgm:prSet presAssocID="{E2215B76-9103-4DFD-9BA1-664439BAC522}" presName="vert2" presStyleCnt="0"/>
      <dgm:spPr/>
    </dgm:pt>
    <dgm:pt modelId="{3545A5F1-665B-4F5C-A133-112DC5CFBF95}" type="pres">
      <dgm:prSet presAssocID="{E2215B76-9103-4DFD-9BA1-664439BAC522}" presName="thinLine2b" presStyleLbl="callout" presStyleIdx="5" presStyleCnt="6"/>
      <dgm:spPr/>
    </dgm:pt>
    <dgm:pt modelId="{EE420C6B-C0B6-4A68-B6AA-5D7BD481B46A}" type="pres">
      <dgm:prSet presAssocID="{E2215B76-9103-4DFD-9BA1-664439BAC522}" presName="vertSpace2b" presStyleCnt="0"/>
      <dgm:spPr/>
    </dgm:pt>
  </dgm:ptLst>
  <dgm:cxnLst>
    <dgm:cxn modelId="{CF5BF83E-DA44-4A65-BC61-D4123F5CA3D1}" type="presOf" srcId="{CEC0893C-BE38-404A-90CE-311AEE3EE159}" destId="{C19F7EFB-794D-4FE8-AD95-541A39441C67}" srcOrd="0" destOrd="0" presId="urn:microsoft.com/office/officeart/2008/layout/LinedList"/>
    <dgm:cxn modelId="{F0B9AFE2-8A52-424A-B9AF-93AF90F61BF0}" type="presOf" srcId="{37C880BD-236B-4DF8-BBA7-8432FDEB879F}" destId="{C1AFE198-10CE-4158-BE72-138AB84E3AA6}" srcOrd="0" destOrd="0" presId="urn:microsoft.com/office/officeart/2008/layout/LinedList"/>
    <dgm:cxn modelId="{6C3284D1-8C70-4BB4-AA3D-33E774980A6A}" type="presOf" srcId="{98BD2B80-09B0-46D1-98BA-8FE9EFB40909}" destId="{8AD2BE96-B942-4230-84A9-1741DC21095E}" srcOrd="0" destOrd="0" presId="urn:microsoft.com/office/officeart/2008/layout/LinedList"/>
    <dgm:cxn modelId="{43857A54-17B4-4E2D-A04F-0D391BB19134}" type="presOf" srcId="{E2215B76-9103-4DFD-9BA1-664439BAC522}" destId="{E4A180FF-0E8B-46B3-90B2-C79AAADAA107}" srcOrd="0" destOrd="0" presId="urn:microsoft.com/office/officeart/2008/layout/LinedList"/>
    <dgm:cxn modelId="{A107491E-AC0C-4D6F-B4B7-CC29B59F891A}" srcId="{DCF7F6A4-219D-4E79-B3B4-BACED956EAC4}" destId="{A5B368D3-5EFB-4679-99AD-9AF604890E3E}" srcOrd="3" destOrd="0" parTransId="{A049EAAB-1570-4CB2-86A0-34F0CF4A06A3}" sibTransId="{C47B6BC3-D5F5-4E32-9BDA-1FA6C8EB9E2D}"/>
    <dgm:cxn modelId="{E15D6F6B-3150-42C0-B3E2-22EADAACF552}" type="presOf" srcId="{A5B368D3-5EFB-4679-99AD-9AF604890E3E}" destId="{2C6DD0A8-7B29-49B4-904A-E769FD3D0AA0}" srcOrd="0" destOrd="0" presId="urn:microsoft.com/office/officeart/2008/layout/LinedList"/>
    <dgm:cxn modelId="{FDDA585B-9CA9-4C56-BD3D-9BD8650531E7}" srcId="{DCF7F6A4-219D-4E79-B3B4-BACED956EAC4}" destId="{98BD2B80-09B0-46D1-98BA-8FE9EFB40909}" srcOrd="0" destOrd="0" parTransId="{F35CC6F3-74C7-4202-82BA-439C5EF54DB5}" sibTransId="{D233F200-D12E-4293-8169-A4421F8F328A}"/>
    <dgm:cxn modelId="{DEBC6478-FDE1-4005-BFAA-F49AC7403888}" srcId="{DCF7F6A4-219D-4E79-B3B4-BACED956EAC4}" destId="{CEC0893C-BE38-404A-90CE-311AEE3EE159}" srcOrd="2" destOrd="0" parTransId="{1FD74AFD-8B42-453E-82B6-DEDDA6AA0F76}" sibTransId="{B7556B30-B643-4884-A193-3BA4F1689AD4}"/>
    <dgm:cxn modelId="{EE142804-E694-464C-A5C0-A62A30AD1612}" srcId="{DCF7F6A4-219D-4E79-B3B4-BACED956EAC4}" destId="{E2215B76-9103-4DFD-9BA1-664439BAC522}" srcOrd="5" destOrd="0" parTransId="{C6B868E9-0140-406D-89FC-92179675E8ED}" sibTransId="{97AC1C58-5843-4A6F-A066-AF8B6336334D}"/>
    <dgm:cxn modelId="{C20C2D17-453D-414E-A7BE-732F162DEE28}" type="presOf" srcId="{3F0CDED8-87AE-415C-8643-43B65F985E92}" destId="{4665CFA4-E5AB-415D-B411-543914CDC396}" srcOrd="0" destOrd="0" presId="urn:microsoft.com/office/officeart/2008/layout/LinedList"/>
    <dgm:cxn modelId="{E7640CAB-72F5-4F9F-A6BF-F242CF90EC7F}" type="presOf" srcId="{DCF7F6A4-219D-4E79-B3B4-BACED956EAC4}" destId="{40F2AF8D-3747-4B22-AE2B-41C3ABE3E819}" srcOrd="0" destOrd="0" presId="urn:microsoft.com/office/officeart/2008/layout/LinedList"/>
    <dgm:cxn modelId="{2AFE34E1-B90C-4564-AA69-42E36552991B}" srcId="{DCF7F6A4-219D-4E79-B3B4-BACED956EAC4}" destId="{37C880BD-236B-4DF8-BBA7-8432FDEB879F}" srcOrd="1" destOrd="0" parTransId="{269EC403-78CC-4396-A22D-235292CA81D5}" sibTransId="{675AE0FD-DE94-4B9D-9D96-942E55ED43F4}"/>
    <dgm:cxn modelId="{ACFDCF0B-3274-424E-80D8-9794D9E1E9BF}" type="presOf" srcId="{FCC8D096-4519-4005-85BA-0EC0A30E53E4}" destId="{1769875F-74A8-4302-8D7E-803321EBC6C5}" srcOrd="0" destOrd="0" presId="urn:microsoft.com/office/officeart/2008/layout/LinedList"/>
    <dgm:cxn modelId="{64C58060-460D-4D00-B109-5D756487A7CF}" srcId="{FCC8D096-4519-4005-85BA-0EC0A30E53E4}" destId="{DCF7F6A4-219D-4E79-B3B4-BACED956EAC4}" srcOrd="0" destOrd="0" parTransId="{ED130E9A-48F2-4C77-B9BA-6B8130222943}" sibTransId="{516B043A-DADE-4EF2-8452-F18FE622E038}"/>
    <dgm:cxn modelId="{5DDC77B7-2BAE-410F-9FC6-08A0837295EB}" srcId="{DCF7F6A4-219D-4E79-B3B4-BACED956EAC4}" destId="{3F0CDED8-87AE-415C-8643-43B65F985E92}" srcOrd="4" destOrd="0" parTransId="{E1F79390-5BDA-4E26-AA7A-5D29B0E5A766}" sibTransId="{99CA1FA9-1548-42B7-BD10-9C9505F26937}"/>
    <dgm:cxn modelId="{54A42EC7-1F6D-44CC-901A-02792786BEE5}" type="presParOf" srcId="{1769875F-74A8-4302-8D7E-803321EBC6C5}" destId="{33B100CD-9A9A-4EFA-8191-3E994941E741}" srcOrd="0" destOrd="0" presId="urn:microsoft.com/office/officeart/2008/layout/LinedList"/>
    <dgm:cxn modelId="{078E4CFB-DC2F-42D8-B71C-68E609C253D2}" type="presParOf" srcId="{1769875F-74A8-4302-8D7E-803321EBC6C5}" destId="{2C701955-8ACA-4828-8A66-4121826465B1}" srcOrd="1" destOrd="0" presId="urn:microsoft.com/office/officeart/2008/layout/LinedList"/>
    <dgm:cxn modelId="{6409EBF9-CC6D-4365-B71C-4D70560A26FA}" type="presParOf" srcId="{2C701955-8ACA-4828-8A66-4121826465B1}" destId="{40F2AF8D-3747-4B22-AE2B-41C3ABE3E819}" srcOrd="0" destOrd="0" presId="urn:microsoft.com/office/officeart/2008/layout/LinedList"/>
    <dgm:cxn modelId="{93A2EB8F-0915-4DB6-8691-0E479CDF85F3}" type="presParOf" srcId="{2C701955-8ACA-4828-8A66-4121826465B1}" destId="{A3C743ED-85F2-422F-BED6-D33836959341}" srcOrd="1" destOrd="0" presId="urn:microsoft.com/office/officeart/2008/layout/LinedList"/>
    <dgm:cxn modelId="{40848533-04F7-46BA-9995-6A47AED85D58}" type="presParOf" srcId="{A3C743ED-85F2-422F-BED6-D33836959341}" destId="{F1516EB8-5489-431D-A353-66C951F9E5EB}" srcOrd="0" destOrd="0" presId="urn:microsoft.com/office/officeart/2008/layout/LinedList"/>
    <dgm:cxn modelId="{539B5709-2E80-48C4-86CB-87711C4F80F4}" type="presParOf" srcId="{A3C743ED-85F2-422F-BED6-D33836959341}" destId="{648ED1BA-CBF5-453F-B406-B2AA7BC70636}" srcOrd="1" destOrd="0" presId="urn:microsoft.com/office/officeart/2008/layout/LinedList"/>
    <dgm:cxn modelId="{C47F951C-1A26-4003-90D4-453A6032D5C8}" type="presParOf" srcId="{648ED1BA-CBF5-453F-B406-B2AA7BC70636}" destId="{26BCD3C3-63C1-4CE3-81A4-9C4F3613159D}" srcOrd="0" destOrd="0" presId="urn:microsoft.com/office/officeart/2008/layout/LinedList"/>
    <dgm:cxn modelId="{29E35B57-99A8-4A5A-AD65-CA52C630761C}" type="presParOf" srcId="{648ED1BA-CBF5-453F-B406-B2AA7BC70636}" destId="{8AD2BE96-B942-4230-84A9-1741DC21095E}" srcOrd="1" destOrd="0" presId="urn:microsoft.com/office/officeart/2008/layout/LinedList"/>
    <dgm:cxn modelId="{E4A5D535-6B4A-4B11-BCE6-75AB897748F6}" type="presParOf" srcId="{648ED1BA-CBF5-453F-B406-B2AA7BC70636}" destId="{0259979E-DDD1-4581-9054-B4F26EE8194F}" srcOrd="2" destOrd="0" presId="urn:microsoft.com/office/officeart/2008/layout/LinedList"/>
    <dgm:cxn modelId="{51048EEF-6DFD-457F-A9A2-24C14F64B6A2}" type="presParOf" srcId="{A3C743ED-85F2-422F-BED6-D33836959341}" destId="{21D5E21A-19C9-4F61-80DC-EBE74E065DC5}" srcOrd="2" destOrd="0" presId="urn:microsoft.com/office/officeart/2008/layout/LinedList"/>
    <dgm:cxn modelId="{F2DEF432-8C31-41E1-B3FE-0E310094B893}" type="presParOf" srcId="{A3C743ED-85F2-422F-BED6-D33836959341}" destId="{FC080224-1A1B-4933-BF75-E79901B277DD}" srcOrd="3" destOrd="0" presId="urn:microsoft.com/office/officeart/2008/layout/LinedList"/>
    <dgm:cxn modelId="{529E6D17-D727-4AC8-B878-DA2572EDD73B}" type="presParOf" srcId="{A3C743ED-85F2-422F-BED6-D33836959341}" destId="{EA8B9E4B-8529-41CE-8A55-5CB77656C9AB}" srcOrd="4" destOrd="0" presId="urn:microsoft.com/office/officeart/2008/layout/LinedList"/>
    <dgm:cxn modelId="{47427AE5-798E-4BEC-86C2-64028D99A953}" type="presParOf" srcId="{EA8B9E4B-8529-41CE-8A55-5CB77656C9AB}" destId="{BADB16C7-A4E9-4101-ADD6-7A47541CDE9F}" srcOrd="0" destOrd="0" presId="urn:microsoft.com/office/officeart/2008/layout/LinedList"/>
    <dgm:cxn modelId="{4B74839A-1965-4C9E-AC3B-0523A81C3A26}" type="presParOf" srcId="{EA8B9E4B-8529-41CE-8A55-5CB77656C9AB}" destId="{C1AFE198-10CE-4158-BE72-138AB84E3AA6}" srcOrd="1" destOrd="0" presId="urn:microsoft.com/office/officeart/2008/layout/LinedList"/>
    <dgm:cxn modelId="{97A912F9-113A-4A11-9461-F246FC12173F}" type="presParOf" srcId="{EA8B9E4B-8529-41CE-8A55-5CB77656C9AB}" destId="{0C226AEA-30AA-41DD-8B9B-72851624A96D}" srcOrd="2" destOrd="0" presId="urn:microsoft.com/office/officeart/2008/layout/LinedList"/>
    <dgm:cxn modelId="{942684EF-DFF1-4ABA-8DB4-E55CEA00BBE0}" type="presParOf" srcId="{A3C743ED-85F2-422F-BED6-D33836959341}" destId="{468568EE-4245-4C8F-BE56-801AA0E1F9E9}" srcOrd="5" destOrd="0" presId="urn:microsoft.com/office/officeart/2008/layout/LinedList"/>
    <dgm:cxn modelId="{D6AE546A-9AB9-43EB-8CF4-E7E48FD60B58}" type="presParOf" srcId="{A3C743ED-85F2-422F-BED6-D33836959341}" destId="{D344A49E-E522-490D-BAA1-E490E9EC4429}" srcOrd="6" destOrd="0" presId="urn:microsoft.com/office/officeart/2008/layout/LinedList"/>
    <dgm:cxn modelId="{0DB4060D-FDBE-4882-B751-A574AC2E9324}" type="presParOf" srcId="{A3C743ED-85F2-422F-BED6-D33836959341}" destId="{4BB068E8-B22B-4F01-A346-5CBA599CC879}" srcOrd="7" destOrd="0" presId="urn:microsoft.com/office/officeart/2008/layout/LinedList"/>
    <dgm:cxn modelId="{11A24FCB-549E-4381-B2C1-5ED95E077B9C}" type="presParOf" srcId="{4BB068E8-B22B-4F01-A346-5CBA599CC879}" destId="{368E52D7-3F75-4797-A9AC-C492A3016B3C}" srcOrd="0" destOrd="0" presId="urn:microsoft.com/office/officeart/2008/layout/LinedList"/>
    <dgm:cxn modelId="{AFA0D52F-CD4E-4626-8B54-D99C5E7C5524}" type="presParOf" srcId="{4BB068E8-B22B-4F01-A346-5CBA599CC879}" destId="{C19F7EFB-794D-4FE8-AD95-541A39441C67}" srcOrd="1" destOrd="0" presId="urn:microsoft.com/office/officeart/2008/layout/LinedList"/>
    <dgm:cxn modelId="{6FF1D29A-6F63-4989-B8F5-D4C135D9DCFF}" type="presParOf" srcId="{4BB068E8-B22B-4F01-A346-5CBA599CC879}" destId="{1524FBDF-FFEE-46C7-A214-54042B5FC7DB}" srcOrd="2" destOrd="0" presId="urn:microsoft.com/office/officeart/2008/layout/LinedList"/>
    <dgm:cxn modelId="{150D7B64-9689-4D3C-8CF9-11E88834B5BE}" type="presParOf" srcId="{A3C743ED-85F2-422F-BED6-D33836959341}" destId="{C2F0B716-1666-49BA-8809-C0E238D8D344}" srcOrd="8" destOrd="0" presId="urn:microsoft.com/office/officeart/2008/layout/LinedList"/>
    <dgm:cxn modelId="{BBA868F4-499C-4358-B9CB-38258432F40B}" type="presParOf" srcId="{A3C743ED-85F2-422F-BED6-D33836959341}" destId="{2FEB961E-E83E-4C67-98B4-54484203AF71}" srcOrd="9" destOrd="0" presId="urn:microsoft.com/office/officeart/2008/layout/LinedList"/>
    <dgm:cxn modelId="{28F8A397-096F-410C-A82D-68227DDB99A8}" type="presParOf" srcId="{A3C743ED-85F2-422F-BED6-D33836959341}" destId="{7C81483F-25F3-4E06-B3E9-ACDC72B36F3A}" srcOrd="10" destOrd="0" presId="urn:microsoft.com/office/officeart/2008/layout/LinedList"/>
    <dgm:cxn modelId="{347574AB-5BD8-4F31-B434-C5F185595155}" type="presParOf" srcId="{7C81483F-25F3-4E06-B3E9-ACDC72B36F3A}" destId="{54283DBC-F151-41D3-AEC2-BC0E91743AD8}" srcOrd="0" destOrd="0" presId="urn:microsoft.com/office/officeart/2008/layout/LinedList"/>
    <dgm:cxn modelId="{E69AD608-025A-49CF-87B6-E7A704E8E1C4}" type="presParOf" srcId="{7C81483F-25F3-4E06-B3E9-ACDC72B36F3A}" destId="{2C6DD0A8-7B29-49B4-904A-E769FD3D0AA0}" srcOrd="1" destOrd="0" presId="urn:microsoft.com/office/officeart/2008/layout/LinedList"/>
    <dgm:cxn modelId="{A4A3AF4C-CD55-4697-A6CC-CA681F5584A9}" type="presParOf" srcId="{7C81483F-25F3-4E06-B3E9-ACDC72B36F3A}" destId="{80720B41-2582-4175-8090-A44CB6E4B91E}" srcOrd="2" destOrd="0" presId="urn:microsoft.com/office/officeart/2008/layout/LinedList"/>
    <dgm:cxn modelId="{3CB3D243-5828-491B-AE77-CB1B64DE6F1A}" type="presParOf" srcId="{A3C743ED-85F2-422F-BED6-D33836959341}" destId="{2C99C61C-B50C-487C-95F5-A51E069B3F21}" srcOrd="11" destOrd="0" presId="urn:microsoft.com/office/officeart/2008/layout/LinedList"/>
    <dgm:cxn modelId="{5B91A3E1-4833-4286-8C5C-E57DCF3A714D}" type="presParOf" srcId="{A3C743ED-85F2-422F-BED6-D33836959341}" destId="{184FFE99-59FD-4E3E-9E5C-A07750136D80}" srcOrd="12" destOrd="0" presId="urn:microsoft.com/office/officeart/2008/layout/LinedList"/>
    <dgm:cxn modelId="{E7C970D6-9385-4C02-B1A4-FB1182F8D59D}" type="presParOf" srcId="{A3C743ED-85F2-422F-BED6-D33836959341}" destId="{6F0612B7-95D5-4FA3-8CEA-E279CF5686A9}" srcOrd="13" destOrd="0" presId="urn:microsoft.com/office/officeart/2008/layout/LinedList"/>
    <dgm:cxn modelId="{DD5A76DA-B663-4C2B-A406-3A8CE8D20C78}" type="presParOf" srcId="{6F0612B7-95D5-4FA3-8CEA-E279CF5686A9}" destId="{ECB75243-DE1F-473C-AF96-06D8969DDA03}" srcOrd="0" destOrd="0" presId="urn:microsoft.com/office/officeart/2008/layout/LinedList"/>
    <dgm:cxn modelId="{A5E470B8-2279-4A8C-AD46-293C129CEFE3}" type="presParOf" srcId="{6F0612B7-95D5-4FA3-8CEA-E279CF5686A9}" destId="{4665CFA4-E5AB-415D-B411-543914CDC396}" srcOrd="1" destOrd="0" presId="urn:microsoft.com/office/officeart/2008/layout/LinedList"/>
    <dgm:cxn modelId="{A81857CB-BDE7-4835-A1F2-51753887BDE4}" type="presParOf" srcId="{6F0612B7-95D5-4FA3-8CEA-E279CF5686A9}" destId="{E1658B88-1184-454B-94BA-9F7FEF42E2B2}" srcOrd="2" destOrd="0" presId="urn:microsoft.com/office/officeart/2008/layout/LinedList"/>
    <dgm:cxn modelId="{C98E6B2D-1926-49D5-96EA-50C0A8B32002}" type="presParOf" srcId="{A3C743ED-85F2-422F-BED6-D33836959341}" destId="{8C06F76A-2806-42A0-A294-D3345A7F5F02}" srcOrd="14" destOrd="0" presId="urn:microsoft.com/office/officeart/2008/layout/LinedList"/>
    <dgm:cxn modelId="{8A0679EC-E10F-47C4-84E2-15005FBCC764}" type="presParOf" srcId="{A3C743ED-85F2-422F-BED6-D33836959341}" destId="{0A714A0D-AB94-46D9-B08D-1380F8692382}" srcOrd="15" destOrd="0" presId="urn:microsoft.com/office/officeart/2008/layout/LinedList"/>
    <dgm:cxn modelId="{7AF9EDE3-827B-4C50-A963-082BE0982D09}" type="presParOf" srcId="{A3C743ED-85F2-422F-BED6-D33836959341}" destId="{DCBE9DEE-D49C-41CE-8673-681BDB8F1B8B}" srcOrd="16" destOrd="0" presId="urn:microsoft.com/office/officeart/2008/layout/LinedList"/>
    <dgm:cxn modelId="{60D4995F-5808-4DDF-88CF-53BE1DD3ABD6}" type="presParOf" srcId="{DCBE9DEE-D49C-41CE-8673-681BDB8F1B8B}" destId="{E9416F44-AB6D-46F5-988C-F2E204FB8D79}" srcOrd="0" destOrd="0" presId="urn:microsoft.com/office/officeart/2008/layout/LinedList"/>
    <dgm:cxn modelId="{9D3FAE3E-69A0-403D-9DB4-075CE2803B9E}" type="presParOf" srcId="{DCBE9DEE-D49C-41CE-8673-681BDB8F1B8B}" destId="{E4A180FF-0E8B-46B3-90B2-C79AAADAA107}" srcOrd="1" destOrd="0" presId="urn:microsoft.com/office/officeart/2008/layout/LinedList"/>
    <dgm:cxn modelId="{BF627D94-1C05-4DE3-AED1-71A3931A22A4}" type="presParOf" srcId="{DCBE9DEE-D49C-41CE-8673-681BDB8F1B8B}" destId="{25DAAC97-6F91-4B7A-81E7-83649C2FBA53}" srcOrd="2" destOrd="0" presId="urn:microsoft.com/office/officeart/2008/layout/LinedList"/>
    <dgm:cxn modelId="{BED5EA70-E688-4819-8063-C381ADDD79C3}" type="presParOf" srcId="{A3C743ED-85F2-422F-BED6-D33836959341}" destId="{3545A5F1-665B-4F5C-A133-112DC5CFBF95}" srcOrd="17" destOrd="0" presId="urn:microsoft.com/office/officeart/2008/layout/LinedList"/>
    <dgm:cxn modelId="{D64C1BE2-F2D4-433F-BA3D-54445215715D}" type="presParOf" srcId="{A3C743ED-85F2-422F-BED6-D33836959341}" destId="{EE420C6B-C0B6-4A68-B6AA-5D7BD481B46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16F056-498A-45E9-AE0D-4CDA280AA548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16A25B-9CE8-419B-99BC-459529B8035A}">
      <dgm:prSet phldrT="[Текст]" custT="1"/>
      <dgm:spPr/>
      <dgm:t>
        <a:bodyPr/>
        <a:lstStyle/>
        <a:p>
          <a:r>
            <a:rPr lang="ru-RU" sz="2400" dirty="0" smtClean="0"/>
            <a:t>Встреча с покупателем</a:t>
          </a:r>
          <a:endParaRPr lang="ru-RU" sz="2400" dirty="0"/>
        </a:p>
      </dgm:t>
    </dgm:pt>
    <dgm:pt modelId="{2D85D87D-FEF2-4A80-989A-D4DB85458EEC}" type="parTrans" cxnId="{68998B1A-F971-43AC-A5B7-149AEBA28E9D}">
      <dgm:prSet/>
      <dgm:spPr/>
      <dgm:t>
        <a:bodyPr/>
        <a:lstStyle/>
        <a:p>
          <a:endParaRPr lang="ru-RU"/>
        </a:p>
      </dgm:t>
    </dgm:pt>
    <dgm:pt modelId="{9F6E0E87-9336-45C1-910D-ECFA4BD10B10}" type="sibTrans" cxnId="{68998B1A-F971-43AC-A5B7-149AEBA28E9D}">
      <dgm:prSet/>
      <dgm:spPr/>
      <dgm:t>
        <a:bodyPr/>
        <a:lstStyle/>
        <a:p>
          <a:endParaRPr lang="ru-RU"/>
        </a:p>
      </dgm:t>
    </dgm:pt>
    <dgm:pt modelId="{0FE086A1-0E1D-4F38-9E93-97D5CFEBF7D8}">
      <dgm:prSet phldrT="[Текст]" custT="1"/>
      <dgm:spPr/>
      <dgm:t>
        <a:bodyPr/>
        <a:lstStyle/>
        <a:p>
          <a:r>
            <a:rPr lang="ru-RU" sz="2400" dirty="0" smtClean="0"/>
            <a:t>Выявление спроса покупателя</a:t>
          </a:r>
          <a:endParaRPr lang="ru-RU" sz="2400" dirty="0"/>
        </a:p>
      </dgm:t>
    </dgm:pt>
    <dgm:pt modelId="{D9C1263F-9A3B-48E5-B8D5-8053B0B3EE3F}" type="parTrans" cxnId="{1222A93A-E36B-47B9-B1C0-889241397969}">
      <dgm:prSet/>
      <dgm:spPr/>
      <dgm:t>
        <a:bodyPr/>
        <a:lstStyle/>
        <a:p>
          <a:endParaRPr lang="ru-RU"/>
        </a:p>
      </dgm:t>
    </dgm:pt>
    <dgm:pt modelId="{B733A97F-B6F3-42D7-AF5D-BD9B1140EA41}" type="sibTrans" cxnId="{1222A93A-E36B-47B9-B1C0-889241397969}">
      <dgm:prSet/>
      <dgm:spPr/>
      <dgm:t>
        <a:bodyPr/>
        <a:lstStyle/>
        <a:p>
          <a:endParaRPr lang="ru-RU"/>
        </a:p>
      </dgm:t>
    </dgm:pt>
    <dgm:pt modelId="{6F72D72D-0335-4E40-B9BB-5E65C46273A0}">
      <dgm:prSet phldrT="[Текст]" custT="1"/>
      <dgm:spPr/>
      <dgm:t>
        <a:bodyPr/>
        <a:lstStyle/>
        <a:p>
          <a:r>
            <a:rPr lang="ru-RU" sz="2400" dirty="0" smtClean="0"/>
            <a:t>Консультация и показ товара</a:t>
          </a:r>
          <a:endParaRPr lang="ru-RU" sz="2400" dirty="0"/>
        </a:p>
      </dgm:t>
    </dgm:pt>
    <dgm:pt modelId="{0CCADE8B-FDC5-4D88-9DB8-61B5F09F9159}" type="parTrans" cxnId="{094FE901-1C36-48D5-8D65-198F0FD99FE9}">
      <dgm:prSet/>
      <dgm:spPr/>
      <dgm:t>
        <a:bodyPr/>
        <a:lstStyle/>
        <a:p>
          <a:endParaRPr lang="ru-RU"/>
        </a:p>
      </dgm:t>
    </dgm:pt>
    <dgm:pt modelId="{FCB8801F-9B00-42D4-90D1-C3890155FC29}" type="sibTrans" cxnId="{094FE901-1C36-48D5-8D65-198F0FD99FE9}">
      <dgm:prSet/>
      <dgm:spPr/>
      <dgm:t>
        <a:bodyPr/>
        <a:lstStyle/>
        <a:p>
          <a:endParaRPr lang="ru-RU"/>
        </a:p>
      </dgm:t>
    </dgm:pt>
    <dgm:pt modelId="{E883DCAE-82A8-4742-8985-AD6F192369EF}">
      <dgm:prSet phldrT="[Текст]" custT="1"/>
      <dgm:spPr/>
      <dgm:t>
        <a:bodyPr/>
        <a:lstStyle/>
        <a:p>
          <a:r>
            <a:rPr lang="ru-RU" sz="2400" dirty="0" smtClean="0"/>
            <a:t>Технические операции по отпуску товара</a:t>
          </a:r>
          <a:endParaRPr lang="ru-RU" sz="2400" dirty="0"/>
        </a:p>
      </dgm:t>
    </dgm:pt>
    <dgm:pt modelId="{A72F8BDA-E1E2-48F9-A60A-3181B93CE735}" type="parTrans" cxnId="{6A367C05-D3F7-47E4-97D4-7FFEAC2795D9}">
      <dgm:prSet/>
      <dgm:spPr/>
      <dgm:t>
        <a:bodyPr/>
        <a:lstStyle/>
        <a:p>
          <a:endParaRPr lang="ru-RU"/>
        </a:p>
      </dgm:t>
    </dgm:pt>
    <dgm:pt modelId="{311E4007-1C1B-4869-8424-2C3FD640CA93}" type="sibTrans" cxnId="{6A367C05-D3F7-47E4-97D4-7FFEAC2795D9}">
      <dgm:prSet/>
      <dgm:spPr/>
      <dgm:t>
        <a:bodyPr/>
        <a:lstStyle/>
        <a:p>
          <a:endParaRPr lang="ru-RU"/>
        </a:p>
      </dgm:t>
    </dgm:pt>
    <dgm:pt modelId="{80369106-8711-4D6C-BA81-E0B04E3CD1FF}">
      <dgm:prSet phldrT="[Текст]" custT="1"/>
      <dgm:spPr/>
      <dgm:t>
        <a:bodyPr/>
        <a:lstStyle/>
        <a:p>
          <a:r>
            <a:rPr lang="ru-RU" sz="2400" dirty="0" smtClean="0"/>
            <a:t>Расчет за купленный товар</a:t>
          </a:r>
          <a:endParaRPr lang="ru-RU" sz="2400" dirty="0"/>
        </a:p>
      </dgm:t>
    </dgm:pt>
    <dgm:pt modelId="{D87F4E17-0B0E-44CE-ACE1-E952A43DE1D6}" type="parTrans" cxnId="{96501B5D-FBE0-4B50-806E-6FAEC0CAB71D}">
      <dgm:prSet/>
      <dgm:spPr/>
      <dgm:t>
        <a:bodyPr/>
        <a:lstStyle/>
        <a:p>
          <a:endParaRPr lang="ru-RU"/>
        </a:p>
      </dgm:t>
    </dgm:pt>
    <dgm:pt modelId="{CB9871FD-8EFE-4355-ADF7-DDA4E66FEB53}" type="sibTrans" cxnId="{96501B5D-FBE0-4B50-806E-6FAEC0CAB71D}">
      <dgm:prSet/>
      <dgm:spPr/>
      <dgm:t>
        <a:bodyPr/>
        <a:lstStyle/>
        <a:p>
          <a:endParaRPr lang="ru-RU"/>
        </a:p>
      </dgm:t>
    </dgm:pt>
    <dgm:pt modelId="{45132345-6057-49B7-A9FD-F75C08DC9C67}">
      <dgm:prSet phldrT="[Текст]" custT="1"/>
      <dgm:spPr/>
      <dgm:t>
        <a:bodyPr/>
        <a:lstStyle/>
        <a:p>
          <a:r>
            <a:rPr lang="ru-RU" sz="2400" dirty="0" smtClean="0"/>
            <a:t>Упаковка товара</a:t>
          </a:r>
          <a:endParaRPr lang="ru-RU" sz="2400" dirty="0"/>
        </a:p>
      </dgm:t>
    </dgm:pt>
    <dgm:pt modelId="{392BD9B8-17F6-46A9-B759-BD339B206483}" type="parTrans" cxnId="{AF15DFAD-997D-463F-9E15-EBBA33E21275}">
      <dgm:prSet/>
      <dgm:spPr/>
      <dgm:t>
        <a:bodyPr/>
        <a:lstStyle/>
        <a:p>
          <a:endParaRPr lang="ru-RU"/>
        </a:p>
      </dgm:t>
    </dgm:pt>
    <dgm:pt modelId="{B548134F-B9C7-4164-B2D0-4491000F4D3E}" type="sibTrans" cxnId="{AF15DFAD-997D-463F-9E15-EBBA33E21275}">
      <dgm:prSet/>
      <dgm:spPr/>
      <dgm:t>
        <a:bodyPr/>
        <a:lstStyle/>
        <a:p>
          <a:endParaRPr lang="ru-RU"/>
        </a:p>
      </dgm:t>
    </dgm:pt>
    <dgm:pt modelId="{3F562E1B-E2E7-4295-8858-453CC5D3FA39}" type="pres">
      <dgm:prSet presAssocID="{8516F056-498A-45E9-AE0D-4CDA280AA54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A0703E-3A93-421B-A4B3-64B3AA9594F5}" type="pres">
      <dgm:prSet presAssocID="{45132345-6057-49B7-A9FD-F75C08DC9C67}" presName="boxAndChildren" presStyleCnt="0"/>
      <dgm:spPr/>
    </dgm:pt>
    <dgm:pt modelId="{BE59C059-E9E0-436D-B353-8F2C89A40B5C}" type="pres">
      <dgm:prSet presAssocID="{45132345-6057-49B7-A9FD-F75C08DC9C67}" presName="parentTextBox" presStyleLbl="node1" presStyleIdx="0" presStyleCnt="6"/>
      <dgm:spPr/>
      <dgm:t>
        <a:bodyPr/>
        <a:lstStyle/>
        <a:p>
          <a:endParaRPr lang="ru-RU"/>
        </a:p>
      </dgm:t>
    </dgm:pt>
    <dgm:pt modelId="{DACA78AC-59CE-4E70-A31C-0A403287CF48}" type="pres">
      <dgm:prSet presAssocID="{CB9871FD-8EFE-4355-ADF7-DDA4E66FEB53}" presName="sp" presStyleCnt="0"/>
      <dgm:spPr/>
    </dgm:pt>
    <dgm:pt modelId="{69C43329-0032-4A03-8D29-5FB18EFD37EA}" type="pres">
      <dgm:prSet presAssocID="{80369106-8711-4D6C-BA81-E0B04E3CD1FF}" presName="arrowAndChildren" presStyleCnt="0"/>
      <dgm:spPr/>
    </dgm:pt>
    <dgm:pt modelId="{E8329DBE-4A9E-4C83-85F2-6CC0AFA5DD20}" type="pres">
      <dgm:prSet presAssocID="{80369106-8711-4D6C-BA81-E0B04E3CD1FF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CFFD3025-5C54-4135-9A3A-F8E217B5FC52}" type="pres">
      <dgm:prSet presAssocID="{311E4007-1C1B-4869-8424-2C3FD640CA93}" presName="sp" presStyleCnt="0"/>
      <dgm:spPr/>
    </dgm:pt>
    <dgm:pt modelId="{BD34FE64-188C-4E53-BB5B-67F022BC486B}" type="pres">
      <dgm:prSet presAssocID="{E883DCAE-82A8-4742-8985-AD6F192369EF}" presName="arrowAndChildren" presStyleCnt="0"/>
      <dgm:spPr/>
    </dgm:pt>
    <dgm:pt modelId="{6B316ED6-8E33-4EA2-95D9-BB2CBA471C7A}" type="pres">
      <dgm:prSet presAssocID="{E883DCAE-82A8-4742-8985-AD6F192369EF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79ADFDB8-DC3A-4B0A-9A14-3FDA9E425182}" type="pres">
      <dgm:prSet presAssocID="{FCB8801F-9B00-42D4-90D1-C3890155FC29}" presName="sp" presStyleCnt="0"/>
      <dgm:spPr/>
    </dgm:pt>
    <dgm:pt modelId="{B6AAC010-F5B9-4684-9BA1-B3CAE3AF4AFA}" type="pres">
      <dgm:prSet presAssocID="{6F72D72D-0335-4E40-B9BB-5E65C46273A0}" presName="arrowAndChildren" presStyleCnt="0"/>
      <dgm:spPr/>
    </dgm:pt>
    <dgm:pt modelId="{7477421B-1EB9-4F2B-8B9D-F498341CB414}" type="pres">
      <dgm:prSet presAssocID="{6F72D72D-0335-4E40-B9BB-5E65C46273A0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AB19BB38-E630-4787-9668-DF41AC1F1337}" type="pres">
      <dgm:prSet presAssocID="{B733A97F-B6F3-42D7-AF5D-BD9B1140EA41}" presName="sp" presStyleCnt="0"/>
      <dgm:spPr/>
    </dgm:pt>
    <dgm:pt modelId="{3931FC34-B9AF-42D1-AFFF-04FFEE72C457}" type="pres">
      <dgm:prSet presAssocID="{0FE086A1-0E1D-4F38-9E93-97D5CFEBF7D8}" presName="arrowAndChildren" presStyleCnt="0"/>
      <dgm:spPr/>
    </dgm:pt>
    <dgm:pt modelId="{1CA9FB2C-8538-4C31-A096-B99778B671E8}" type="pres">
      <dgm:prSet presAssocID="{0FE086A1-0E1D-4F38-9E93-97D5CFEBF7D8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64BD555C-48BA-4FDE-8E1E-7D71D5AB4F79}" type="pres">
      <dgm:prSet presAssocID="{9F6E0E87-9336-45C1-910D-ECFA4BD10B10}" presName="sp" presStyleCnt="0"/>
      <dgm:spPr/>
    </dgm:pt>
    <dgm:pt modelId="{33BE6F3A-CB02-4067-8207-C0D6F1F4CBDB}" type="pres">
      <dgm:prSet presAssocID="{8C16A25B-9CE8-419B-99BC-459529B8035A}" presName="arrowAndChildren" presStyleCnt="0"/>
      <dgm:spPr/>
    </dgm:pt>
    <dgm:pt modelId="{7361EDE0-C52F-45DF-B65C-F5632BF6ECE1}" type="pres">
      <dgm:prSet presAssocID="{8C16A25B-9CE8-419B-99BC-459529B8035A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68998B1A-F971-43AC-A5B7-149AEBA28E9D}" srcId="{8516F056-498A-45E9-AE0D-4CDA280AA548}" destId="{8C16A25B-9CE8-419B-99BC-459529B8035A}" srcOrd="0" destOrd="0" parTransId="{2D85D87D-FEF2-4A80-989A-D4DB85458EEC}" sibTransId="{9F6E0E87-9336-45C1-910D-ECFA4BD10B10}"/>
    <dgm:cxn modelId="{3E7CB1E2-DEA1-4605-ACE6-9E39925CDB9A}" type="presOf" srcId="{6F72D72D-0335-4E40-B9BB-5E65C46273A0}" destId="{7477421B-1EB9-4F2B-8B9D-F498341CB414}" srcOrd="0" destOrd="0" presId="urn:microsoft.com/office/officeart/2005/8/layout/process4"/>
    <dgm:cxn modelId="{AF15DFAD-997D-463F-9E15-EBBA33E21275}" srcId="{8516F056-498A-45E9-AE0D-4CDA280AA548}" destId="{45132345-6057-49B7-A9FD-F75C08DC9C67}" srcOrd="5" destOrd="0" parTransId="{392BD9B8-17F6-46A9-B759-BD339B206483}" sibTransId="{B548134F-B9C7-4164-B2D0-4491000F4D3E}"/>
    <dgm:cxn modelId="{E306E163-F69A-4C49-B03D-6C4ECB2D710A}" type="presOf" srcId="{0FE086A1-0E1D-4F38-9E93-97D5CFEBF7D8}" destId="{1CA9FB2C-8538-4C31-A096-B99778B671E8}" srcOrd="0" destOrd="0" presId="urn:microsoft.com/office/officeart/2005/8/layout/process4"/>
    <dgm:cxn modelId="{1222A93A-E36B-47B9-B1C0-889241397969}" srcId="{8516F056-498A-45E9-AE0D-4CDA280AA548}" destId="{0FE086A1-0E1D-4F38-9E93-97D5CFEBF7D8}" srcOrd="1" destOrd="0" parTransId="{D9C1263F-9A3B-48E5-B8D5-8053B0B3EE3F}" sibTransId="{B733A97F-B6F3-42D7-AF5D-BD9B1140EA41}"/>
    <dgm:cxn modelId="{1D6FD0AE-C50B-43E9-B810-169154042DF0}" type="presOf" srcId="{8516F056-498A-45E9-AE0D-4CDA280AA548}" destId="{3F562E1B-E2E7-4295-8858-453CC5D3FA39}" srcOrd="0" destOrd="0" presId="urn:microsoft.com/office/officeart/2005/8/layout/process4"/>
    <dgm:cxn modelId="{E91F80FC-16A2-4300-B378-BF6CCFB95FB5}" type="presOf" srcId="{45132345-6057-49B7-A9FD-F75C08DC9C67}" destId="{BE59C059-E9E0-436D-B353-8F2C89A40B5C}" srcOrd="0" destOrd="0" presId="urn:microsoft.com/office/officeart/2005/8/layout/process4"/>
    <dgm:cxn modelId="{96501B5D-FBE0-4B50-806E-6FAEC0CAB71D}" srcId="{8516F056-498A-45E9-AE0D-4CDA280AA548}" destId="{80369106-8711-4D6C-BA81-E0B04E3CD1FF}" srcOrd="4" destOrd="0" parTransId="{D87F4E17-0B0E-44CE-ACE1-E952A43DE1D6}" sibTransId="{CB9871FD-8EFE-4355-ADF7-DDA4E66FEB53}"/>
    <dgm:cxn modelId="{522A1E61-C0AA-4AD7-A054-064A3107A1DA}" type="presOf" srcId="{80369106-8711-4D6C-BA81-E0B04E3CD1FF}" destId="{E8329DBE-4A9E-4C83-85F2-6CC0AFA5DD20}" srcOrd="0" destOrd="0" presId="urn:microsoft.com/office/officeart/2005/8/layout/process4"/>
    <dgm:cxn modelId="{7A251579-0B4E-4909-B9BA-E4985B83C390}" type="presOf" srcId="{E883DCAE-82A8-4742-8985-AD6F192369EF}" destId="{6B316ED6-8E33-4EA2-95D9-BB2CBA471C7A}" srcOrd="0" destOrd="0" presId="urn:microsoft.com/office/officeart/2005/8/layout/process4"/>
    <dgm:cxn modelId="{6A367C05-D3F7-47E4-97D4-7FFEAC2795D9}" srcId="{8516F056-498A-45E9-AE0D-4CDA280AA548}" destId="{E883DCAE-82A8-4742-8985-AD6F192369EF}" srcOrd="3" destOrd="0" parTransId="{A72F8BDA-E1E2-48F9-A60A-3181B93CE735}" sibTransId="{311E4007-1C1B-4869-8424-2C3FD640CA93}"/>
    <dgm:cxn modelId="{094FE901-1C36-48D5-8D65-198F0FD99FE9}" srcId="{8516F056-498A-45E9-AE0D-4CDA280AA548}" destId="{6F72D72D-0335-4E40-B9BB-5E65C46273A0}" srcOrd="2" destOrd="0" parTransId="{0CCADE8B-FDC5-4D88-9DB8-61B5F09F9159}" sibTransId="{FCB8801F-9B00-42D4-90D1-C3890155FC29}"/>
    <dgm:cxn modelId="{61C03B23-15F6-465E-85E1-F9378282236A}" type="presOf" srcId="{8C16A25B-9CE8-419B-99BC-459529B8035A}" destId="{7361EDE0-C52F-45DF-B65C-F5632BF6ECE1}" srcOrd="0" destOrd="0" presId="urn:microsoft.com/office/officeart/2005/8/layout/process4"/>
    <dgm:cxn modelId="{5D1EBECF-F429-473A-A54F-0FA9D6D10D60}" type="presParOf" srcId="{3F562E1B-E2E7-4295-8858-453CC5D3FA39}" destId="{4BA0703E-3A93-421B-A4B3-64B3AA9594F5}" srcOrd="0" destOrd="0" presId="urn:microsoft.com/office/officeart/2005/8/layout/process4"/>
    <dgm:cxn modelId="{705F7FA5-BA2A-4C62-A4CD-05584F446193}" type="presParOf" srcId="{4BA0703E-3A93-421B-A4B3-64B3AA9594F5}" destId="{BE59C059-E9E0-436D-B353-8F2C89A40B5C}" srcOrd="0" destOrd="0" presId="urn:microsoft.com/office/officeart/2005/8/layout/process4"/>
    <dgm:cxn modelId="{D43ABD24-2C37-4FEB-9DA7-7C546CC10608}" type="presParOf" srcId="{3F562E1B-E2E7-4295-8858-453CC5D3FA39}" destId="{DACA78AC-59CE-4E70-A31C-0A403287CF48}" srcOrd="1" destOrd="0" presId="urn:microsoft.com/office/officeart/2005/8/layout/process4"/>
    <dgm:cxn modelId="{9BB530C7-80DB-4A42-988F-253E651450F0}" type="presParOf" srcId="{3F562E1B-E2E7-4295-8858-453CC5D3FA39}" destId="{69C43329-0032-4A03-8D29-5FB18EFD37EA}" srcOrd="2" destOrd="0" presId="urn:microsoft.com/office/officeart/2005/8/layout/process4"/>
    <dgm:cxn modelId="{ABEBC005-1922-46A3-AD32-32B5D3932E20}" type="presParOf" srcId="{69C43329-0032-4A03-8D29-5FB18EFD37EA}" destId="{E8329DBE-4A9E-4C83-85F2-6CC0AFA5DD20}" srcOrd="0" destOrd="0" presId="urn:microsoft.com/office/officeart/2005/8/layout/process4"/>
    <dgm:cxn modelId="{C1E56C90-EC7C-4451-B84B-27601FB55BB9}" type="presParOf" srcId="{3F562E1B-E2E7-4295-8858-453CC5D3FA39}" destId="{CFFD3025-5C54-4135-9A3A-F8E217B5FC52}" srcOrd="3" destOrd="0" presId="urn:microsoft.com/office/officeart/2005/8/layout/process4"/>
    <dgm:cxn modelId="{BE94CF9A-BB93-4AD6-8541-0789621D857C}" type="presParOf" srcId="{3F562E1B-E2E7-4295-8858-453CC5D3FA39}" destId="{BD34FE64-188C-4E53-BB5B-67F022BC486B}" srcOrd="4" destOrd="0" presId="urn:microsoft.com/office/officeart/2005/8/layout/process4"/>
    <dgm:cxn modelId="{DAF5A68A-633B-4805-9A40-FFC77CCA39B1}" type="presParOf" srcId="{BD34FE64-188C-4E53-BB5B-67F022BC486B}" destId="{6B316ED6-8E33-4EA2-95D9-BB2CBA471C7A}" srcOrd="0" destOrd="0" presId="urn:microsoft.com/office/officeart/2005/8/layout/process4"/>
    <dgm:cxn modelId="{27640428-FB6B-4D2E-97F0-B469FC6EECFD}" type="presParOf" srcId="{3F562E1B-E2E7-4295-8858-453CC5D3FA39}" destId="{79ADFDB8-DC3A-4B0A-9A14-3FDA9E425182}" srcOrd="5" destOrd="0" presId="urn:microsoft.com/office/officeart/2005/8/layout/process4"/>
    <dgm:cxn modelId="{816A9577-5B27-424D-AB2E-863A64B7CB35}" type="presParOf" srcId="{3F562E1B-E2E7-4295-8858-453CC5D3FA39}" destId="{B6AAC010-F5B9-4684-9BA1-B3CAE3AF4AFA}" srcOrd="6" destOrd="0" presId="urn:microsoft.com/office/officeart/2005/8/layout/process4"/>
    <dgm:cxn modelId="{953C4D99-1CF3-4AB2-A189-F829341C17D1}" type="presParOf" srcId="{B6AAC010-F5B9-4684-9BA1-B3CAE3AF4AFA}" destId="{7477421B-1EB9-4F2B-8B9D-F498341CB414}" srcOrd="0" destOrd="0" presId="urn:microsoft.com/office/officeart/2005/8/layout/process4"/>
    <dgm:cxn modelId="{61E25254-F772-482B-89B7-DC0446F83742}" type="presParOf" srcId="{3F562E1B-E2E7-4295-8858-453CC5D3FA39}" destId="{AB19BB38-E630-4787-9668-DF41AC1F1337}" srcOrd="7" destOrd="0" presId="urn:microsoft.com/office/officeart/2005/8/layout/process4"/>
    <dgm:cxn modelId="{AE02D27D-4FA9-4478-A6AF-664664B6C49D}" type="presParOf" srcId="{3F562E1B-E2E7-4295-8858-453CC5D3FA39}" destId="{3931FC34-B9AF-42D1-AFFF-04FFEE72C457}" srcOrd="8" destOrd="0" presId="urn:microsoft.com/office/officeart/2005/8/layout/process4"/>
    <dgm:cxn modelId="{B96D19A5-610B-4F8E-86DF-D6750455C3C0}" type="presParOf" srcId="{3931FC34-B9AF-42D1-AFFF-04FFEE72C457}" destId="{1CA9FB2C-8538-4C31-A096-B99778B671E8}" srcOrd="0" destOrd="0" presId="urn:microsoft.com/office/officeart/2005/8/layout/process4"/>
    <dgm:cxn modelId="{21A48846-C6AE-4534-A2AB-868A03B7A52C}" type="presParOf" srcId="{3F562E1B-E2E7-4295-8858-453CC5D3FA39}" destId="{64BD555C-48BA-4FDE-8E1E-7D71D5AB4F79}" srcOrd="9" destOrd="0" presId="urn:microsoft.com/office/officeart/2005/8/layout/process4"/>
    <dgm:cxn modelId="{9CD04695-8B93-4C18-A6E9-B658BABA770F}" type="presParOf" srcId="{3F562E1B-E2E7-4295-8858-453CC5D3FA39}" destId="{33BE6F3A-CB02-4067-8207-C0D6F1F4CBDB}" srcOrd="10" destOrd="0" presId="urn:microsoft.com/office/officeart/2005/8/layout/process4"/>
    <dgm:cxn modelId="{8CA29ACE-C405-4FBF-9368-3B3F75BBCD9E}" type="presParOf" srcId="{33BE6F3A-CB02-4067-8207-C0D6F1F4CBDB}" destId="{7361EDE0-C52F-45DF-B65C-F5632BF6ECE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4589F-9FB6-4818-8516-AFD981F6E07C}">
      <dsp:nvSpPr>
        <dsp:cNvPr id="0" name=""/>
        <dsp:cNvSpPr/>
      </dsp:nvSpPr>
      <dsp:spPr>
        <a:xfrm>
          <a:off x="565784" y="0"/>
          <a:ext cx="6412230" cy="3886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B305D-038B-455E-BE68-28FACFFABD62}">
      <dsp:nvSpPr>
        <dsp:cNvPr id="0" name=""/>
        <dsp:cNvSpPr/>
      </dsp:nvSpPr>
      <dsp:spPr>
        <a:xfrm>
          <a:off x="4168" y="1165859"/>
          <a:ext cx="3083086" cy="1554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Цель:</a:t>
          </a:r>
          <a:endParaRPr lang="ru-RU" sz="4000" kern="1200" dirty="0"/>
        </a:p>
      </dsp:txBody>
      <dsp:txXfrm>
        <a:off x="80051" y="1241742"/>
        <a:ext cx="2931320" cy="1402714"/>
      </dsp:txXfrm>
    </dsp:sp>
    <dsp:sp modelId="{EF42A252-5B6D-4225-A2EB-B1713B1C4753}">
      <dsp:nvSpPr>
        <dsp:cNvPr id="0" name=""/>
        <dsp:cNvSpPr/>
      </dsp:nvSpPr>
      <dsp:spPr>
        <a:xfrm>
          <a:off x="3245576" y="49207"/>
          <a:ext cx="4298223" cy="36300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Овладеть теоретическими </a:t>
          </a:r>
          <a:r>
            <a:rPr lang="ru-RU" sz="2900" kern="1200" dirty="0" err="1" smtClean="0"/>
            <a:t>знаниямими</a:t>
          </a:r>
          <a:r>
            <a:rPr lang="ru-RU" sz="2900" kern="1200" dirty="0" smtClean="0"/>
            <a:t> </a:t>
          </a:r>
          <a:r>
            <a:rPr lang="ru-RU" sz="2900" kern="1200" dirty="0" smtClean="0"/>
            <a:t>в области организации торгово-технологического процесса</a:t>
          </a:r>
          <a:endParaRPr lang="ru-RU" sz="2900" kern="1200" dirty="0"/>
        </a:p>
      </dsp:txBody>
      <dsp:txXfrm>
        <a:off x="3422783" y="226414"/>
        <a:ext cx="3943809" cy="32756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23895-A3AF-49F2-AEAC-C8BE9F132607}">
      <dsp:nvSpPr>
        <dsp:cNvPr id="0" name=""/>
        <dsp:cNvSpPr/>
      </dsp:nvSpPr>
      <dsp:spPr>
        <a:xfrm>
          <a:off x="-4393176" y="-673826"/>
          <a:ext cx="5233852" cy="5233852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974423-6675-4174-8BB7-7511B7FE4AFA}">
      <dsp:nvSpPr>
        <dsp:cNvPr id="0" name=""/>
        <dsp:cNvSpPr/>
      </dsp:nvSpPr>
      <dsp:spPr>
        <a:xfrm>
          <a:off x="440391" y="298771"/>
          <a:ext cx="7051029" cy="597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54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Сущность торгово-технологического процесса</a:t>
          </a:r>
          <a:endParaRPr lang="ru-RU" sz="1800" kern="1200" dirty="0"/>
        </a:p>
      </dsp:txBody>
      <dsp:txXfrm>
        <a:off x="440391" y="298771"/>
        <a:ext cx="7051029" cy="597853"/>
      </dsp:txXfrm>
    </dsp:sp>
    <dsp:sp modelId="{036A8429-FE4B-42DE-A16B-DBB079F7A6A3}">
      <dsp:nvSpPr>
        <dsp:cNvPr id="0" name=""/>
        <dsp:cNvSpPr/>
      </dsp:nvSpPr>
      <dsp:spPr>
        <a:xfrm>
          <a:off x="66733" y="224039"/>
          <a:ext cx="747316" cy="747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AFA6E0-C6D2-4A10-9556-B0478658B730}">
      <dsp:nvSpPr>
        <dsp:cNvPr id="0" name=""/>
        <dsp:cNvSpPr/>
      </dsp:nvSpPr>
      <dsp:spPr>
        <a:xfrm>
          <a:off x="783154" y="1195706"/>
          <a:ext cx="6708267" cy="597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54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Характеристика основных этапов торгово-технологического процесса</a:t>
          </a:r>
          <a:endParaRPr lang="ru-RU" sz="1800" kern="1200" dirty="0"/>
        </a:p>
      </dsp:txBody>
      <dsp:txXfrm>
        <a:off x="783154" y="1195706"/>
        <a:ext cx="6708267" cy="597853"/>
      </dsp:txXfrm>
    </dsp:sp>
    <dsp:sp modelId="{199D8BD3-7BA7-4B55-B44D-05FB40829DC0}">
      <dsp:nvSpPr>
        <dsp:cNvPr id="0" name=""/>
        <dsp:cNvSpPr/>
      </dsp:nvSpPr>
      <dsp:spPr>
        <a:xfrm>
          <a:off x="409496" y="1120974"/>
          <a:ext cx="747316" cy="747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F1EC48-EC18-45FE-9DF6-533920CAD807}">
      <dsp:nvSpPr>
        <dsp:cNvPr id="0" name=""/>
        <dsp:cNvSpPr/>
      </dsp:nvSpPr>
      <dsp:spPr>
        <a:xfrm>
          <a:off x="783154" y="2092640"/>
          <a:ext cx="6708267" cy="597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54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Технология продажи товаров</a:t>
          </a:r>
          <a:endParaRPr lang="ru-RU" sz="1800" kern="1200" dirty="0"/>
        </a:p>
      </dsp:txBody>
      <dsp:txXfrm>
        <a:off x="783154" y="2092640"/>
        <a:ext cx="6708267" cy="597853"/>
      </dsp:txXfrm>
    </dsp:sp>
    <dsp:sp modelId="{B1960338-EDED-4F93-A3A2-1AC4CE389B15}">
      <dsp:nvSpPr>
        <dsp:cNvPr id="0" name=""/>
        <dsp:cNvSpPr/>
      </dsp:nvSpPr>
      <dsp:spPr>
        <a:xfrm>
          <a:off x="409496" y="2017909"/>
          <a:ext cx="747316" cy="747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3E033-3467-4474-9C3F-CEFCE77ED28E}">
      <dsp:nvSpPr>
        <dsp:cNvPr id="0" name=""/>
        <dsp:cNvSpPr/>
      </dsp:nvSpPr>
      <dsp:spPr>
        <a:xfrm>
          <a:off x="440391" y="2989575"/>
          <a:ext cx="7051029" cy="597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454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Правила внутренней торговли</a:t>
          </a:r>
          <a:endParaRPr lang="ru-RU" sz="1800" kern="1200" dirty="0"/>
        </a:p>
      </dsp:txBody>
      <dsp:txXfrm>
        <a:off x="440391" y="2989575"/>
        <a:ext cx="7051029" cy="597853"/>
      </dsp:txXfrm>
    </dsp:sp>
    <dsp:sp modelId="{7C70C05B-E59A-436A-A512-9482431057D3}">
      <dsp:nvSpPr>
        <dsp:cNvPr id="0" name=""/>
        <dsp:cNvSpPr/>
      </dsp:nvSpPr>
      <dsp:spPr>
        <a:xfrm>
          <a:off x="66733" y="2914844"/>
          <a:ext cx="747316" cy="7473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D0422-704A-457A-AD43-693A7DE96E36}">
      <dsp:nvSpPr>
        <dsp:cNvPr id="0" name=""/>
        <dsp:cNvSpPr/>
      </dsp:nvSpPr>
      <dsp:spPr>
        <a:xfrm>
          <a:off x="2748645" y="3595"/>
          <a:ext cx="2999653" cy="1499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</a:rPr>
            <a:t>Торгово-технологические процессы </a:t>
          </a:r>
          <a:endParaRPr lang="ru-RU" sz="2600" kern="1200" dirty="0">
            <a:solidFill>
              <a:schemeClr val="bg1"/>
            </a:solidFill>
          </a:endParaRPr>
        </a:p>
      </dsp:txBody>
      <dsp:txXfrm>
        <a:off x="2792573" y="47523"/>
        <a:ext cx="2911797" cy="1411970"/>
      </dsp:txXfrm>
    </dsp:sp>
    <dsp:sp modelId="{808CB380-A110-479E-9D1A-DA88E6699A2E}">
      <dsp:nvSpPr>
        <dsp:cNvPr id="0" name=""/>
        <dsp:cNvSpPr/>
      </dsp:nvSpPr>
      <dsp:spPr>
        <a:xfrm>
          <a:off x="3048610" y="1503421"/>
          <a:ext cx="299965" cy="1124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870"/>
              </a:lnTo>
              <a:lnTo>
                <a:pt x="299965" y="1124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6DED8-AD30-4A0E-9ED7-09D4FB41BE06}">
      <dsp:nvSpPr>
        <dsp:cNvPr id="0" name=""/>
        <dsp:cNvSpPr/>
      </dsp:nvSpPr>
      <dsp:spPr>
        <a:xfrm>
          <a:off x="3348575" y="1878378"/>
          <a:ext cx="2399722" cy="1499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Основные</a:t>
          </a:r>
          <a:endParaRPr lang="ru-RU" sz="2100" kern="1200" dirty="0"/>
        </a:p>
      </dsp:txBody>
      <dsp:txXfrm>
        <a:off x="3392503" y="1922306"/>
        <a:ext cx="2311866" cy="1411970"/>
      </dsp:txXfrm>
    </dsp:sp>
    <dsp:sp modelId="{181DBAA7-0A76-4B27-80EA-E75652E7876F}">
      <dsp:nvSpPr>
        <dsp:cNvPr id="0" name=""/>
        <dsp:cNvSpPr/>
      </dsp:nvSpPr>
      <dsp:spPr>
        <a:xfrm>
          <a:off x="3048610" y="1503421"/>
          <a:ext cx="299965" cy="2999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9653"/>
              </a:lnTo>
              <a:lnTo>
                <a:pt x="299965" y="2999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0D2D08-5468-4410-A1E8-530BF362E21B}">
      <dsp:nvSpPr>
        <dsp:cNvPr id="0" name=""/>
        <dsp:cNvSpPr/>
      </dsp:nvSpPr>
      <dsp:spPr>
        <a:xfrm>
          <a:off x="3348575" y="3753162"/>
          <a:ext cx="2399722" cy="1499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Вспомогательные</a:t>
          </a:r>
          <a:endParaRPr lang="ru-RU" sz="2100" kern="1200" dirty="0"/>
        </a:p>
      </dsp:txBody>
      <dsp:txXfrm>
        <a:off x="3392503" y="3797090"/>
        <a:ext cx="2311866" cy="14119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F6566-A937-47B9-BB81-2670C1EE0718}">
      <dsp:nvSpPr>
        <dsp:cNvPr id="0" name=""/>
        <dsp:cNvSpPr/>
      </dsp:nvSpPr>
      <dsp:spPr>
        <a:xfrm>
          <a:off x="0" y="2215"/>
          <a:ext cx="784887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65026-3DD9-42C3-98BB-71068E908595}">
      <dsp:nvSpPr>
        <dsp:cNvPr id="0" name=""/>
        <dsp:cNvSpPr/>
      </dsp:nvSpPr>
      <dsp:spPr>
        <a:xfrm>
          <a:off x="0" y="1353"/>
          <a:ext cx="1569774" cy="4532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bg1"/>
              </a:solidFill>
            </a:rPr>
            <a:t>.</a:t>
          </a:r>
          <a:endParaRPr lang="ru-RU" sz="3600" kern="1200" dirty="0">
            <a:solidFill>
              <a:schemeClr val="bg1"/>
            </a:solidFill>
          </a:endParaRPr>
        </a:p>
      </dsp:txBody>
      <dsp:txXfrm>
        <a:off x="0" y="1353"/>
        <a:ext cx="1569774" cy="4532073"/>
      </dsp:txXfrm>
    </dsp:sp>
    <dsp:sp modelId="{7E52AD2B-A98B-4482-887E-9264E3325C8F}">
      <dsp:nvSpPr>
        <dsp:cNvPr id="0" name=""/>
        <dsp:cNvSpPr/>
      </dsp:nvSpPr>
      <dsp:spPr>
        <a:xfrm>
          <a:off x="1687507" y="37898"/>
          <a:ext cx="6161364" cy="713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Соответствия торгово-технологических процессов научно-техническому уровню</a:t>
          </a:r>
          <a:endParaRPr lang="ru-RU" sz="1600" kern="1200" dirty="0"/>
        </a:p>
      </dsp:txBody>
      <dsp:txXfrm>
        <a:off x="1687507" y="37898"/>
        <a:ext cx="6161364" cy="713668"/>
      </dsp:txXfrm>
    </dsp:sp>
    <dsp:sp modelId="{AAAB5EF0-7931-4C16-B5D7-FB2E7C0931FA}">
      <dsp:nvSpPr>
        <dsp:cNvPr id="0" name=""/>
        <dsp:cNvSpPr/>
      </dsp:nvSpPr>
      <dsp:spPr>
        <a:xfrm>
          <a:off x="1569774" y="751567"/>
          <a:ext cx="6279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74453B-EFEC-4CE4-8FBF-416E0FF7B006}">
      <dsp:nvSpPr>
        <dsp:cNvPr id="0" name=""/>
        <dsp:cNvSpPr/>
      </dsp:nvSpPr>
      <dsp:spPr>
        <a:xfrm>
          <a:off x="1687507" y="787250"/>
          <a:ext cx="6161364" cy="713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максимальных удобств покупателю</a:t>
          </a:r>
          <a:endParaRPr lang="ru-RU" sz="1600" kern="1200" dirty="0"/>
        </a:p>
      </dsp:txBody>
      <dsp:txXfrm>
        <a:off x="1687507" y="787250"/>
        <a:ext cx="6161364" cy="713668"/>
      </dsp:txXfrm>
    </dsp:sp>
    <dsp:sp modelId="{7491542C-7CBE-414A-B1BB-B17C48F56DC3}">
      <dsp:nvSpPr>
        <dsp:cNvPr id="0" name=""/>
        <dsp:cNvSpPr/>
      </dsp:nvSpPr>
      <dsp:spPr>
        <a:xfrm>
          <a:off x="1569774" y="1500919"/>
          <a:ext cx="6279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A9018-091C-4871-811C-FD6984EE1CC6}">
      <dsp:nvSpPr>
        <dsp:cNvPr id="0" name=""/>
        <dsp:cNvSpPr/>
      </dsp:nvSpPr>
      <dsp:spPr>
        <a:xfrm>
          <a:off x="1687507" y="1536603"/>
          <a:ext cx="6161364" cy="713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Достижение наиболее рационального использования материально-технологической базы торгового предприятия</a:t>
          </a:r>
          <a:endParaRPr lang="ru-RU" sz="1600" kern="1200" dirty="0"/>
        </a:p>
      </dsp:txBody>
      <dsp:txXfrm>
        <a:off x="1687507" y="1536603"/>
        <a:ext cx="6161364" cy="713668"/>
      </dsp:txXfrm>
    </dsp:sp>
    <dsp:sp modelId="{AA08E9C6-B282-4CF6-8F56-1CCC6E7DCEAA}">
      <dsp:nvSpPr>
        <dsp:cNvPr id="0" name=""/>
        <dsp:cNvSpPr/>
      </dsp:nvSpPr>
      <dsp:spPr>
        <a:xfrm>
          <a:off x="1569774" y="2250271"/>
          <a:ext cx="6279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84AB7-7544-4855-8353-A44512401D4E}">
      <dsp:nvSpPr>
        <dsp:cNvPr id="0" name=""/>
        <dsp:cNvSpPr/>
      </dsp:nvSpPr>
      <dsp:spPr>
        <a:xfrm>
          <a:off x="1687507" y="2232251"/>
          <a:ext cx="6161364" cy="713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Создание для работников торговых предприятий благоприятных условий, обеспечивающих высокую культуру и производительность труда</a:t>
          </a:r>
        </a:p>
      </dsp:txBody>
      <dsp:txXfrm>
        <a:off x="1687507" y="2232251"/>
        <a:ext cx="6161364" cy="713668"/>
      </dsp:txXfrm>
    </dsp:sp>
    <dsp:sp modelId="{DC4903D7-8232-402F-9D92-352CA0EC2BF3}">
      <dsp:nvSpPr>
        <dsp:cNvPr id="0" name=""/>
        <dsp:cNvSpPr/>
      </dsp:nvSpPr>
      <dsp:spPr>
        <a:xfrm>
          <a:off x="1569774" y="2999624"/>
          <a:ext cx="6279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415C6-41EC-4E1A-BE17-ACA373DA044C}">
      <dsp:nvSpPr>
        <dsp:cNvPr id="0" name=""/>
        <dsp:cNvSpPr/>
      </dsp:nvSpPr>
      <dsp:spPr>
        <a:xfrm>
          <a:off x="1687507" y="3035307"/>
          <a:ext cx="6161364" cy="713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полной сохранности товарно-материальных ценностей</a:t>
          </a:r>
          <a:endParaRPr lang="ru-RU" sz="1600" kern="1200" dirty="0"/>
        </a:p>
      </dsp:txBody>
      <dsp:txXfrm>
        <a:off x="1687507" y="3035307"/>
        <a:ext cx="6161364" cy="713668"/>
      </dsp:txXfrm>
    </dsp:sp>
    <dsp:sp modelId="{1FF00714-C670-45A8-88CD-056685CC5D73}">
      <dsp:nvSpPr>
        <dsp:cNvPr id="0" name=""/>
        <dsp:cNvSpPr/>
      </dsp:nvSpPr>
      <dsp:spPr>
        <a:xfrm>
          <a:off x="1569774" y="3748976"/>
          <a:ext cx="6279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9804B-B61D-4F48-8C1F-BA1B64E3679C}">
      <dsp:nvSpPr>
        <dsp:cNvPr id="0" name=""/>
        <dsp:cNvSpPr/>
      </dsp:nvSpPr>
      <dsp:spPr>
        <a:xfrm>
          <a:off x="1687507" y="3784660"/>
          <a:ext cx="6161364" cy="713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высокой экономической эффективности торгово-оперативной деятельности различных предприятий</a:t>
          </a:r>
          <a:endParaRPr lang="ru-RU" sz="1600" kern="1200" dirty="0"/>
        </a:p>
      </dsp:txBody>
      <dsp:txXfrm>
        <a:off x="1687507" y="3784660"/>
        <a:ext cx="6161364" cy="713668"/>
      </dsp:txXfrm>
    </dsp:sp>
    <dsp:sp modelId="{70A9FBD0-D78E-4B5D-9E1D-F5D1D26AEAF0}">
      <dsp:nvSpPr>
        <dsp:cNvPr id="0" name=""/>
        <dsp:cNvSpPr/>
      </dsp:nvSpPr>
      <dsp:spPr>
        <a:xfrm>
          <a:off x="1569774" y="4498328"/>
          <a:ext cx="6279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D0C13-CEB6-40FD-B4F5-F620626DA00F}">
      <dsp:nvSpPr>
        <dsp:cNvPr id="0" name=""/>
        <dsp:cNvSpPr/>
      </dsp:nvSpPr>
      <dsp:spPr>
        <a:xfrm rot="4396374">
          <a:off x="2331258" y="673316"/>
          <a:ext cx="2920951" cy="2036999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2E299-97D8-4266-9E24-F666B6857356}">
      <dsp:nvSpPr>
        <dsp:cNvPr id="0" name=""/>
        <dsp:cNvSpPr/>
      </dsp:nvSpPr>
      <dsp:spPr>
        <a:xfrm>
          <a:off x="3326823" y="874330"/>
          <a:ext cx="73763" cy="7376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2F6547-D839-4E0B-B052-FDB78A3E9AF0}">
      <dsp:nvSpPr>
        <dsp:cNvPr id="0" name=""/>
        <dsp:cNvSpPr/>
      </dsp:nvSpPr>
      <dsp:spPr>
        <a:xfrm>
          <a:off x="3680412" y="1121674"/>
          <a:ext cx="73763" cy="7376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83E10-E4DC-4E9F-A565-0C936BCE1D21}">
      <dsp:nvSpPr>
        <dsp:cNvPr id="0" name=""/>
        <dsp:cNvSpPr/>
      </dsp:nvSpPr>
      <dsp:spPr>
        <a:xfrm>
          <a:off x="3978172" y="1409959"/>
          <a:ext cx="73763" cy="7376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33762-853B-4A7F-9509-070D91931D8B}">
      <dsp:nvSpPr>
        <dsp:cNvPr id="0" name=""/>
        <dsp:cNvSpPr/>
      </dsp:nvSpPr>
      <dsp:spPr>
        <a:xfrm>
          <a:off x="2135446" y="0"/>
          <a:ext cx="1377138" cy="54138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 Поступление товаров</a:t>
          </a:r>
        </a:p>
      </dsp:txBody>
      <dsp:txXfrm>
        <a:off x="2135446" y="0"/>
        <a:ext cx="1377138" cy="541381"/>
      </dsp:txXfrm>
    </dsp:sp>
    <dsp:sp modelId="{20B86880-655B-4279-BD5F-7580C7344754}">
      <dsp:nvSpPr>
        <dsp:cNvPr id="0" name=""/>
        <dsp:cNvSpPr/>
      </dsp:nvSpPr>
      <dsp:spPr>
        <a:xfrm>
          <a:off x="3528154" y="504055"/>
          <a:ext cx="2084317" cy="54138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Разгрузка</a:t>
          </a:r>
          <a:endParaRPr lang="ru-RU" sz="1400" kern="1200" dirty="0"/>
        </a:p>
      </dsp:txBody>
      <dsp:txXfrm>
        <a:off x="3528154" y="504055"/>
        <a:ext cx="2084317" cy="541381"/>
      </dsp:txXfrm>
    </dsp:sp>
    <dsp:sp modelId="{B90D155A-2E57-4276-9E7C-600792E09EAA}">
      <dsp:nvSpPr>
        <dsp:cNvPr id="0" name=""/>
        <dsp:cNvSpPr/>
      </dsp:nvSpPr>
      <dsp:spPr>
        <a:xfrm>
          <a:off x="2087986" y="864098"/>
          <a:ext cx="1084232" cy="54138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3. Доставка товаров в зону приемки</a:t>
          </a:r>
          <a:endParaRPr lang="ru-RU" sz="1400" kern="1200" dirty="0"/>
        </a:p>
      </dsp:txBody>
      <dsp:txXfrm>
        <a:off x="2087986" y="864098"/>
        <a:ext cx="1084232" cy="541381"/>
      </dsp:txXfrm>
    </dsp:sp>
    <dsp:sp modelId="{ACFB981D-F297-4C92-B1C9-6F8A7592A029}">
      <dsp:nvSpPr>
        <dsp:cNvPr id="0" name=""/>
        <dsp:cNvSpPr/>
      </dsp:nvSpPr>
      <dsp:spPr>
        <a:xfrm>
          <a:off x="4235734" y="1728697"/>
          <a:ext cx="73763" cy="7376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9BCCA-9B53-4301-97CF-22458680D612}">
      <dsp:nvSpPr>
        <dsp:cNvPr id="0" name=""/>
        <dsp:cNvSpPr/>
      </dsp:nvSpPr>
      <dsp:spPr>
        <a:xfrm>
          <a:off x="4405863" y="1176150"/>
          <a:ext cx="1451578" cy="54138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4. Приемка товаров по количеству и качеству</a:t>
          </a:r>
          <a:endParaRPr lang="ru-RU" sz="1400" kern="1200" dirty="0"/>
        </a:p>
      </dsp:txBody>
      <dsp:txXfrm>
        <a:off x="4405863" y="1176150"/>
        <a:ext cx="1451578" cy="541381"/>
      </dsp:txXfrm>
    </dsp:sp>
    <dsp:sp modelId="{8377D817-9AEB-4286-A2F9-CA2BBE59D008}">
      <dsp:nvSpPr>
        <dsp:cNvPr id="0" name=""/>
        <dsp:cNvSpPr/>
      </dsp:nvSpPr>
      <dsp:spPr>
        <a:xfrm>
          <a:off x="2231994" y="1584178"/>
          <a:ext cx="1860997" cy="54138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5. Доставка товаров</a:t>
          </a:r>
          <a:endParaRPr lang="ru-RU" sz="1400" kern="1200" dirty="0"/>
        </a:p>
      </dsp:txBody>
      <dsp:txXfrm>
        <a:off x="2231994" y="1584178"/>
        <a:ext cx="1860997" cy="541381"/>
      </dsp:txXfrm>
    </dsp:sp>
    <dsp:sp modelId="{F74529AC-7D4B-4B2F-93FA-AC1952B021DF}">
      <dsp:nvSpPr>
        <dsp:cNvPr id="0" name=""/>
        <dsp:cNvSpPr/>
      </dsp:nvSpPr>
      <dsp:spPr>
        <a:xfrm>
          <a:off x="4443421" y="2053864"/>
          <a:ext cx="73763" cy="73763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75CFB6-9F95-450F-84C1-1E958ED99553}">
      <dsp:nvSpPr>
        <dsp:cNvPr id="0" name=""/>
        <dsp:cNvSpPr/>
      </dsp:nvSpPr>
      <dsp:spPr>
        <a:xfrm>
          <a:off x="5040308" y="2160237"/>
          <a:ext cx="1079378" cy="54138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6. Выкладка товаров на рабочем месте продавца</a:t>
          </a:r>
          <a:endParaRPr lang="ru-RU" sz="1400" kern="1200" dirty="0"/>
        </a:p>
      </dsp:txBody>
      <dsp:txXfrm>
        <a:off x="5040308" y="2160237"/>
        <a:ext cx="1079378" cy="541381"/>
      </dsp:txXfrm>
    </dsp:sp>
    <dsp:sp modelId="{3EF5E62F-8149-4E75-8C76-7616FC56F14A}">
      <dsp:nvSpPr>
        <dsp:cNvPr id="0" name=""/>
        <dsp:cNvSpPr/>
      </dsp:nvSpPr>
      <dsp:spPr>
        <a:xfrm>
          <a:off x="3996443" y="2842250"/>
          <a:ext cx="1860997" cy="54138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1870361"/>
          </a:camera>
          <a:lightRig rig="threePt" dir="t"/>
        </a:scene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3996443" y="2842250"/>
        <a:ext cx="1860997" cy="5413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6D2809-0663-4B56-94F8-04BB53DFE87F}">
      <dsp:nvSpPr>
        <dsp:cNvPr id="0" name=""/>
        <dsp:cNvSpPr/>
      </dsp:nvSpPr>
      <dsp:spPr>
        <a:xfrm rot="4396374">
          <a:off x="1047985" y="808704"/>
          <a:ext cx="3508285" cy="2446591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2F28A-8FE5-4B74-8EE2-536FCD9AA36E}">
      <dsp:nvSpPr>
        <dsp:cNvPr id="0" name=""/>
        <dsp:cNvSpPr/>
      </dsp:nvSpPr>
      <dsp:spPr>
        <a:xfrm>
          <a:off x="2511958" y="1237081"/>
          <a:ext cx="88595" cy="885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0D9ADF-8130-45BD-9A10-87233572F7D0}">
      <dsp:nvSpPr>
        <dsp:cNvPr id="0" name=""/>
        <dsp:cNvSpPr/>
      </dsp:nvSpPr>
      <dsp:spPr>
        <a:xfrm>
          <a:off x="3283549" y="1989327"/>
          <a:ext cx="88595" cy="88595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73B56D-4CBC-4244-8F31-C768B3815986}">
      <dsp:nvSpPr>
        <dsp:cNvPr id="0" name=""/>
        <dsp:cNvSpPr/>
      </dsp:nvSpPr>
      <dsp:spPr>
        <a:xfrm>
          <a:off x="1543823" y="144015"/>
          <a:ext cx="1654048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Отборка товаров покупателями</a:t>
          </a:r>
          <a:endParaRPr lang="ru-RU" sz="1400" kern="1200" dirty="0"/>
        </a:p>
      </dsp:txBody>
      <dsp:txXfrm>
        <a:off x="1543823" y="144015"/>
        <a:ext cx="1654048" cy="650240"/>
      </dsp:txXfrm>
    </dsp:sp>
    <dsp:sp modelId="{7601EA8B-38B8-458C-BE41-30BB1680FC2E}">
      <dsp:nvSpPr>
        <dsp:cNvPr id="0" name=""/>
        <dsp:cNvSpPr/>
      </dsp:nvSpPr>
      <dsp:spPr>
        <a:xfrm>
          <a:off x="3219864" y="1008115"/>
          <a:ext cx="1896560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Доставка товаров в узел расчетов</a:t>
          </a:r>
          <a:endParaRPr lang="ru-RU" sz="1400" kern="1200" dirty="0"/>
        </a:p>
      </dsp:txBody>
      <dsp:txXfrm>
        <a:off x="3219864" y="1008115"/>
        <a:ext cx="1896560" cy="650240"/>
      </dsp:txXfrm>
    </dsp:sp>
    <dsp:sp modelId="{00F2DD4F-8FEE-40FF-9C41-9A69734E64AC}">
      <dsp:nvSpPr>
        <dsp:cNvPr id="0" name=""/>
        <dsp:cNvSpPr/>
      </dsp:nvSpPr>
      <dsp:spPr>
        <a:xfrm>
          <a:off x="720083" y="1656187"/>
          <a:ext cx="2235200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Расчет за отобранные товары</a:t>
          </a:r>
          <a:endParaRPr lang="ru-RU" sz="1400" kern="1200" dirty="0"/>
        </a:p>
      </dsp:txBody>
      <dsp:txXfrm>
        <a:off x="720083" y="1656187"/>
        <a:ext cx="2235200" cy="650240"/>
      </dsp:txXfrm>
    </dsp:sp>
    <dsp:sp modelId="{73DFAB5B-8D73-4E55-9C67-67BA5F7DF0A2}">
      <dsp:nvSpPr>
        <dsp:cNvPr id="0" name=""/>
        <dsp:cNvSpPr/>
      </dsp:nvSpPr>
      <dsp:spPr>
        <a:xfrm>
          <a:off x="1152125" y="2808315"/>
          <a:ext cx="2235200" cy="65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Учет и контроль товарно-материальных ценностей и денежных средств</a:t>
          </a:r>
          <a:endParaRPr lang="ru-RU" sz="1400" kern="1200" dirty="0"/>
        </a:p>
      </dsp:txBody>
      <dsp:txXfrm>
        <a:off x="1152125" y="2808315"/>
        <a:ext cx="2235200" cy="650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6448A-0564-40F3-800C-84022CFDC49D}">
      <dsp:nvSpPr>
        <dsp:cNvPr id="0" name=""/>
        <dsp:cNvSpPr/>
      </dsp:nvSpPr>
      <dsp:spPr>
        <a:xfrm>
          <a:off x="1063474" y="1730780"/>
          <a:ext cx="2030527" cy="1354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Сверху </a:t>
          </a:r>
          <a:r>
            <a:rPr lang="ru-RU" sz="1800" kern="1200" dirty="0" smtClean="0"/>
            <a:t>вниз</a:t>
          </a:r>
          <a:endParaRPr lang="ru-RU" sz="1800" kern="1200" dirty="0"/>
        </a:p>
      </dsp:txBody>
      <dsp:txXfrm>
        <a:off x="1388358" y="1730780"/>
        <a:ext cx="1705642" cy="1354361"/>
      </dsp:txXfrm>
    </dsp:sp>
    <dsp:sp modelId="{C253A29F-427C-423E-996E-70DA8631E018}">
      <dsp:nvSpPr>
        <dsp:cNvPr id="0" name=""/>
        <dsp:cNvSpPr/>
      </dsp:nvSpPr>
      <dsp:spPr>
        <a:xfrm>
          <a:off x="0" y="0"/>
          <a:ext cx="2396590" cy="22911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Горизонтальная</a:t>
          </a:r>
          <a:endParaRPr lang="ru-RU" sz="1800" kern="1200" dirty="0"/>
        </a:p>
      </dsp:txBody>
      <dsp:txXfrm>
        <a:off x="350972" y="335537"/>
        <a:ext cx="1694646" cy="1620118"/>
      </dsp:txXfrm>
    </dsp:sp>
    <dsp:sp modelId="{D5098F8A-4C20-443C-83DE-E52A608A6A89}">
      <dsp:nvSpPr>
        <dsp:cNvPr id="0" name=""/>
        <dsp:cNvSpPr/>
      </dsp:nvSpPr>
      <dsp:spPr>
        <a:xfrm>
          <a:off x="5502410" y="1730780"/>
          <a:ext cx="2030527" cy="135436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Слева направо</a:t>
          </a:r>
          <a:endParaRPr lang="ru-RU" sz="1800" kern="1200" dirty="0"/>
        </a:p>
      </dsp:txBody>
      <dsp:txXfrm>
        <a:off x="5827294" y="1730780"/>
        <a:ext cx="1705642" cy="1354361"/>
      </dsp:txXfrm>
    </dsp:sp>
    <dsp:sp modelId="{30858695-B641-4DEC-9F39-8CA38F66DE37}">
      <dsp:nvSpPr>
        <dsp:cNvPr id="0" name=""/>
        <dsp:cNvSpPr/>
      </dsp:nvSpPr>
      <dsp:spPr>
        <a:xfrm>
          <a:off x="4335317" y="0"/>
          <a:ext cx="2238629" cy="22386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Вертикальная</a:t>
          </a:r>
          <a:endParaRPr lang="ru-RU" sz="1800" kern="1200" dirty="0"/>
        </a:p>
      </dsp:txBody>
      <dsp:txXfrm>
        <a:off x="4663157" y="327840"/>
        <a:ext cx="1582949" cy="15829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100CD-9A9A-4EFA-8191-3E994941E741}">
      <dsp:nvSpPr>
        <dsp:cNvPr id="0" name=""/>
        <dsp:cNvSpPr/>
      </dsp:nvSpPr>
      <dsp:spPr>
        <a:xfrm>
          <a:off x="0" y="0"/>
          <a:ext cx="7543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F2AF8D-3747-4B22-AE2B-41C3ABE3E819}">
      <dsp:nvSpPr>
        <dsp:cNvPr id="0" name=""/>
        <dsp:cNvSpPr/>
      </dsp:nvSpPr>
      <dsp:spPr>
        <a:xfrm>
          <a:off x="0" y="0"/>
          <a:ext cx="1508760" cy="388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0" y="0"/>
        <a:ext cx="1508760" cy="3886200"/>
      </dsp:txXfrm>
    </dsp:sp>
    <dsp:sp modelId="{8AD2BE96-B942-4230-84A9-1741DC21095E}">
      <dsp:nvSpPr>
        <dsp:cNvPr id="0" name=""/>
        <dsp:cNvSpPr/>
      </dsp:nvSpPr>
      <dsp:spPr>
        <a:xfrm>
          <a:off x="1621917" y="30598"/>
          <a:ext cx="5921883" cy="611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Продажа через прилавок</a:t>
          </a:r>
          <a:endParaRPr lang="ru-RU" sz="2500" kern="1200" dirty="0"/>
        </a:p>
      </dsp:txBody>
      <dsp:txXfrm>
        <a:off x="1621917" y="30598"/>
        <a:ext cx="5921883" cy="611962"/>
      </dsp:txXfrm>
    </dsp:sp>
    <dsp:sp modelId="{21D5E21A-19C9-4F61-80DC-EBE74E065DC5}">
      <dsp:nvSpPr>
        <dsp:cNvPr id="0" name=""/>
        <dsp:cNvSpPr/>
      </dsp:nvSpPr>
      <dsp:spPr>
        <a:xfrm>
          <a:off x="1508760" y="642560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FE198-10CE-4158-BE72-138AB84E3AA6}">
      <dsp:nvSpPr>
        <dsp:cNvPr id="0" name=""/>
        <dsp:cNvSpPr/>
      </dsp:nvSpPr>
      <dsp:spPr>
        <a:xfrm>
          <a:off x="1621917" y="673158"/>
          <a:ext cx="5921883" cy="611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Самообслуживание</a:t>
          </a:r>
          <a:endParaRPr lang="ru-RU" sz="2500" kern="1200" dirty="0"/>
        </a:p>
      </dsp:txBody>
      <dsp:txXfrm>
        <a:off x="1621917" y="673158"/>
        <a:ext cx="5921883" cy="611962"/>
      </dsp:txXfrm>
    </dsp:sp>
    <dsp:sp modelId="{468568EE-4245-4C8F-BE56-801AA0E1F9E9}">
      <dsp:nvSpPr>
        <dsp:cNvPr id="0" name=""/>
        <dsp:cNvSpPr/>
      </dsp:nvSpPr>
      <dsp:spPr>
        <a:xfrm>
          <a:off x="1508760" y="1285121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9F7EFB-794D-4FE8-AD95-541A39441C67}">
      <dsp:nvSpPr>
        <dsp:cNvPr id="0" name=""/>
        <dsp:cNvSpPr/>
      </dsp:nvSpPr>
      <dsp:spPr>
        <a:xfrm>
          <a:off x="1621917" y="1315719"/>
          <a:ext cx="5921883" cy="611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Продажа по образцам</a:t>
          </a:r>
          <a:endParaRPr lang="ru-RU" sz="2500" kern="1200" dirty="0"/>
        </a:p>
      </dsp:txBody>
      <dsp:txXfrm>
        <a:off x="1621917" y="1315719"/>
        <a:ext cx="5921883" cy="611962"/>
      </dsp:txXfrm>
    </dsp:sp>
    <dsp:sp modelId="{C2F0B716-1666-49BA-8809-C0E238D8D344}">
      <dsp:nvSpPr>
        <dsp:cNvPr id="0" name=""/>
        <dsp:cNvSpPr/>
      </dsp:nvSpPr>
      <dsp:spPr>
        <a:xfrm>
          <a:off x="1508760" y="1927682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DD0A8-7B29-49B4-904A-E769FD3D0AA0}">
      <dsp:nvSpPr>
        <dsp:cNvPr id="0" name=""/>
        <dsp:cNvSpPr/>
      </dsp:nvSpPr>
      <dsp:spPr>
        <a:xfrm>
          <a:off x="1621917" y="1958280"/>
          <a:ext cx="5921883" cy="611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Продажа с открытой выкладкой</a:t>
          </a:r>
          <a:endParaRPr lang="ru-RU" sz="2500" kern="1200" dirty="0"/>
        </a:p>
      </dsp:txBody>
      <dsp:txXfrm>
        <a:off x="1621917" y="1958280"/>
        <a:ext cx="5921883" cy="611962"/>
      </dsp:txXfrm>
    </dsp:sp>
    <dsp:sp modelId="{2C99C61C-B50C-487C-95F5-A51E069B3F21}">
      <dsp:nvSpPr>
        <dsp:cNvPr id="0" name=""/>
        <dsp:cNvSpPr/>
      </dsp:nvSpPr>
      <dsp:spPr>
        <a:xfrm>
          <a:off x="1508760" y="2570243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5CFA4-E5AB-415D-B411-543914CDC396}">
      <dsp:nvSpPr>
        <dsp:cNvPr id="0" name=""/>
        <dsp:cNvSpPr/>
      </dsp:nvSpPr>
      <dsp:spPr>
        <a:xfrm>
          <a:off x="1621917" y="2600841"/>
          <a:ext cx="5921883" cy="611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Продажа по предварительным заказам</a:t>
          </a:r>
          <a:endParaRPr lang="ru-RU" sz="2500" kern="1200" dirty="0"/>
        </a:p>
      </dsp:txBody>
      <dsp:txXfrm>
        <a:off x="1621917" y="2600841"/>
        <a:ext cx="5921883" cy="611962"/>
      </dsp:txXfrm>
    </dsp:sp>
    <dsp:sp modelId="{8C06F76A-2806-42A0-A294-D3345A7F5F02}">
      <dsp:nvSpPr>
        <dsp:cNvPr id="0" name=""/>
        <dsp:cNvSpPr/>
      </dsp:nvSpPr>
      <dsp:spPr>
        <a:xfrm>
          <a:off x="1508760" y="3212803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180FF-0E8B-46B3-90B2-C79AAADAA107}">
      <dsp:nvSpPr>
        <dsp:cNvPr id="0" name=""/>
        <dsp:cNvSpPr/>
      </dsp:nvSpPr>
      <dsp:spPr>
        <a:xfrm>
          <a:off x="1621917" y="3243402"/>
          <a:ext cx="5921883" cy="611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>
        <a:off x="1621917" y="3243402"/>
        <a:ext cx="5921883" cy="611962"/>
      </dsp:txXfrm>
    </dsp:sp>
    <dsp:sp modelId="{3545A5F1-665B-4F5C-A133-112DC5CFBF95}">
      <dsp:nvSpPr>
        <dsp:cNvPr id="0" name=""/>
        <dsp:cNvSpPr/>
      </dsp:nvSpPr>
      <dsp:spPr>
        <a:xfrm>
          <a:off x="1508760" y="3855364"/>
          <a:ext cx="60350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9C059-E9E0-436D-B353-8F2C89A40B5C}">
      <dsp:nvSpPr>
        <dsp:cNvPr id="0" name=""/>
        <dsp:cNvSpPr/>
      </dsp:nvSpPr>
      <dsp:spPr>
        <a:xfrm>
          <a:off x="0" y="3433691"/>
          <a:ext cx="7543800" cy="4506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Упаковка товара</a:t>
          </a:r>
          <a:endParaRPr lang="ru-RU" sz="2400" kern="1200" dirty="0"/>
        </a:p>
      </dsp:txBody>
      <dsp:txXfrm>
        <a:off x="0" y="3433691"/>
        <a:ext cx="7543800" cy="450670"/>
      </dsp:txXfrm>
    </dsp:sp>
    <dsp:sp modelId="{E8329DBE-4A9E-4C83-85F2-6CC0AFA5DD20}">
      <dsp:nvSpPr>
        <dsp:cNvPr id="0" name=""/>
        <dsp:cNvSpPr/>
      </dsp:nvSpPr>
      <dsp:spPr>
        <a:xfrm rot="10800000">
          <a:off x="0" y="2747320"/>
          <a:ext cx="7543800" cy="693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Расчет за купленный товар</a:t>
          </a:r>
          <a:endParaRPr lang="ru-RU" sz="2400" kern="1200" dirty="0"/>
        </a:p>
      </dsp:txBody>
      <dsp:txXfrm rot="10800000">
        <a:off x="0" y="2747320"/>
        <a:ext cx="7543800" cy="450375"/>
      </dsp:txXfrm>
    </dsp:sp>
    <dsp:sp modelId="{6B316ED6-8E33-4EA2-95D9-BB2CBA471C7A}">
      <dsp:nvSpPr>
        <dsp:cNvPr id="0" name=""/>
        <dsp:cNvSpPr/>
      </dsp:nvSpPr>
      <dsp:spPr>
        <a:xfrm rot="10800000">
          <a:off x="0" y="2060950"/>
          <a:ext cx="7543800" cy="693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Технические операции по отпуску товара</a:t>
          </a:r>
          <a:endParaRPr lang="ru-RU" sz="2400" kern="1200" dirty="0"/>
        </a:p>
      </dsp:txBody>
      <dsp:txXfrm rot="10800000">
        <a:off x="0" y="2060950"/>
        <a:ext cx="7543800" cy="450375"/>
      </dsp:txXfrm>
    </dsp:sp>
    <dsp:sp modelId="{7477421B-1EB9-4F2B-8B9D-F498341CB414}">
      <dsp:nvSpPr>
        <dsp:cNvPr id="0" name=""/>
        <dsp:cNvSpPr/>
      </dsp:nvSpPr>
      <dsp:spPr>
        <a:xfrm rot="10800000">
          <a:off x="0" y="1374579"/>
          <a:ext cx="7543800" cy="693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Консультация и показ товара</a:t>
          </a:r>
          <a:endParaRPr lang="ru-RU" sz="2400" kern="1200" dirty="0"/>
        </a:p>
      </dsp:txBody>
      <dsp:txXfrm rot="10800000">
        <a:off x="0" y="1374579"/>
        <a:ext cx="7543800" cy="450375"/>
      </dsp:txXfrm>
    </dsp:sp>
    <dsp:sp modelId="{1CA9FB2C-8538-4C31-A096-B99778B671E8}">
      <dsp:nvSpPr>
        <dsp:cNvPr id="0" name=""/>
        <dsp:cNvSpPr/>
      </dsp:nvSpPr>
      <dsp:spPr>
        <a:xfrm rot="10800000">
          <a:off x="0" y="688208"/>
          <a:ext cx="7543800" cy="693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Выявление спроса покупателя</a:t>
          </a:r>
          <a:endParaRPr lang="ru-RU" sz="2400" kern="1200" dirty="0"/>
        </a:p>
      </dsp:txBody>
      <dsp:txXfrm rot="10800000">
        <a:off x="0" y="688208"/>
        <a:ext cx="7543800" cy="450375"/>
      </dsp:txXfrm>
    </dsp:sp>
    <dsp:sp modelId="{7361EDE0-C52F-45DF-B65C-F5632BF6ECE1}">
      <dsp:nvSpPr>
        <dsp:cNvPr id="0" name=""/>
        <dsp:cNvSpPr/>
      </dsp:nvSpPr>
      <dsp:spPr>
        <a:xfrm rot="10800000">
          <a:off x="0" y="1838"/>
          <a:ext cx="7543800" cy="693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Встреча с покупателем</a:t>
          </a:r>
          <a:endParaRPr lang="ru-RU" sz="2400" kern="1200" dirty="0"/>
        </a:p>
      </dsp:txBody>
      <dsp:txXfrm rot="10800000">
        <a:off x="0" y="1838"/>
        <a:ext cx="7543800" cy="450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780928"/>
            <a:ext cx="7543800" cy="15240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effectLst>
                  <a:outerShdw blurRad="50800" dir="18780000" algn="r" rotWithShape="0">
                    <a:prstClr val="black"/>
                  </a:outerShdw>
                </a:effectLst>
              </a:rPr>
              <a:t>Управление торгово-технологическим процессом</a:t>
            </a:r>
            <a:endParaRPr lang="ru-RU" sz="6000" dirty="0">
              <a:effectLst>
                <a:outerShdw blurRad="50800" dir="18780000" algn="r" rotWithShape="0">
                  <a:prstClr val="black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6216" y="47667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Тема 11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756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Одной из наиболее важных составных частей технологического процесса магазина является приемка поступивших товаров по количеству и </a:t>
            </a:r>
            <a:r>
              <a:rPr lang="ru-RU" dirty="0" smtClean="0"/>
              <a:t>качеству.</a:t>
            </a:r>
          </a:p>
          <a:p>
            <a:pPr marL="0" indent="0" algn="just">
              <a:buNone/>
            </a:pPr>
            <a:r>
              <a:rPr lang="ru-RU" dirty="0" smtClean="0"/>
              <a:t>Она </a:t>
            </a:r>
            <a:r>
              <a:rPr lang="ru-RU" dirty="0"/>
              <a:t>производится согласно нормам, установленным договором купли-продажи (поставки). </a:t>
            </a:r>
          </a:p>
        </p:txBody>
      </p:sp>
    </p:spTree>
    <p:extLst>
      <p:ext uri="{BB962C8B-B14F-4D97-AF65-F5344CB8AC3E}">
        <p14:creationId xmlns:p14="http://schemas.microsoft.com/office/powerpoint/2010/main" val="412378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algn="just"/>
            <a:r>
              <a:rPr lang="ru-RU" b="1" dirty="0">
                <a:solidFill>
                  <a:schemeClr val="tx2"/>
                </a:solidFill>
              </a:rPr>
              <a:t>Приемка товаров по количеству </a:t>
            </a:r>
            <a:r>
              <a:rPr lang="ru-RU" dirty="0"/>
              <a:t>- это сверка массы, числа мест, единиц фактически поступивших товаров с показателями сопроводительных документов. </a:t>
            </a:r>
          </a:p>
          <a:p>
            <a:pPr algn="just"/>
            <a:r>
              <a:rPr lang="ru-RU" b="1" dirty="0">
                <a:solidFill>
                  <a:schemeClr val="tx2"/>
                </a:solidFill>
              </a:rPr>
              <a:t>Приемка товаров по качеству </a:t>
            </a:r>
            <a:r>
              <a:rPr lang="ru-RU" dirty="0"/>
              <a:t>- это выявление качества и комплектности товара, соответствия тары, упаковки, маркировки установленным требованиям, а также сопроводительным документам (сертификат качества, санитарный сертификат, ветеринарный сертификат).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5528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781800" cy="8801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Способы  выкладки товаров: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339912"/>
              </p:ext>
            </p:extLst>
          </p:nvPr>
        </p:nvGraphicFramePr>
        <p:xfrm>
          <a:off x="755650" y="1989138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ru-RU" b="1" u="sng" dirty="0">
                <a:solidFill>
                  <a:schemeClr val="tx2"/>
                </a:solidFill>
              </a:rPr>
              <a:t>Вертикальный способ выкладки товаров </a:t>
            </a:r>
            <a:r>
              <a:rPr lang="ru-RU" dirty="0"/>
              <a:t>предусматривает расположение однородных товаров в несколько рядов на всех полках горки сверху вниз. Этот способ удобен тем, что обеспечивается хороший показ товаров, свободный отбор товаров покупателями любого роста, но применение его требует большой площади и поэтому он используется только в крупных магазинах или в сочетании с другими способами.</a:t>
            </a:r>
          </a:p>
        </p:txBody>
      </p:sp>
    </p:spTree>
    <p:extLst>
      <p:ext uri="{BB962C8B-B14F-4D97-AF65-F5344CB8AC3E}">
        <p14:creationId xmlns:p14="http://schemas.microsoft.com/office/powerpoint/2010/main" val="3319350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1168"/>
          </a:xfrm>
        </p:spPr>
        <p:txBody>
          <a:bodyPr>
            <a:normAutofit/>
          </a:bodyPr>
          <a:lstStyle/>
          <a:p>
            <a:r>
              <a:rPr lang="ru-RU" sz="2800" b="1" u="sng" dirty="0">
                <a:solidFill>
                  <a:schemeClr val="tx2"/>
                </a:solidFill>
              </a:rPr>
              <a:t>При горизонтальной выкладке </a:t>
            </a:r>
            <a:r>
              <a:rPr lang="ru-RU" sz="2800" dirty="0"/>
              <a:t>определенные однородные товары размещают вдоль по всей длине оборудования, занимая каждым товаром одну-две полки. Горизонтальный способ широко применяется для выкладки крупногабаритных товаров, а также мелких в кассетах.</a:t>
            </a:r>
          </a:p>
        </p:txBody>
      </p:sp>
    </p:spTree>
    <p:extLst>
      <p:ext uri="{BB962C8B-B14F-4D97-AF65-F5344CB8AC3E}">
        <p14:creationId xmlns:p14="http://schemas.microsoft.com/office/powerpoint/2010/main" val="4047955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4800" dirty="0"/>
              <a:t>Выкладка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0120" y="2075114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solidFill>
                  <a:schemeClr val="tx2"/>
                </a:solidFill>
              </a:rPr>
              <a:t>товарная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37383" y="2136669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декоративная</a:t>
            </a:r>
          </a:p>
        </p:txBody>
      </p: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flipH="1">
            <a:off x="2267744" y="1628800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2"/>
            <a:endCxn id="6" idx="0"/>
          </p:cNvCxnSpPr>
          <p:nvPr/>
        </p:nvCxnSpPr>
        <p:spPr>
          <a:xfrm>
            <a:off x="4572000" y="1628800"/>
            <a:ext cx="1665583" cy="5078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8753" y="2996952"/>
            <a:ext cx="17690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Товарную выкладку применяют в магазинах самообслуживания для одновременного показа и отпуска товаров.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91880" y="2852936"/>
            <a:ext cx="53285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Декоративная выкладка товаров, например, в вид фигурных штабелей, пирамид, позволяет привлечь к ним внимание покупателей. Ее можно применять для оформления витрин, в магазинах или отделах, где продажа товаров производится через прилавок обслуживания. Но использование декоративной выкладки в магазинах самообслуживания </a:t>
            </a:r>
            <a:r>
              <a:rPr lang="ru-RU" dirty="0" smtClean="0"/>
              <a:t>нецелесообразно</a:t>
            </a:r>
            <a:r>
              <a:rPr lang="ru-RU" dirty="0"/>
              <a:t>, так как покупатели неохотно разрушают сооружения из товара в виде пирамид, красиво выложенных стопок, спиралей и т. д.</a:t>
            </a:r>
          </a:p>
        </p:txBody>
      </p:sp>
      <p:cxnSp>
        <p:nvCxnSpPr>
          <p:cNvPr id="17" name="Прямая со стрелкой 16"/>
          <p:cNvCxnSpPr>
            <a:endCxn id="12" idx="0"/>
          </p:cNvCxnSpPr>
          <p:nvPr/>
        </p:nvCxnSpPr>
        <p:spPr>
          <a:xfrm>
            <a:off x="1743268" y="2492896"/>
            <a:ext cx="1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237583" y="249289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60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82408" cy="9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3. Технология продажи товаром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543800" cy="3886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u="sng" dirty="0" smtClean="0">
                <a:solidFill>
                  <a:srgbClr val="FF0000"/>
                </a:solidFill>
              </a:rPr>
              <a:t>Продажа товаров</a:t>
            </a:r>
            <a:r>
              <a:rPr lang="ru-RU" sz="2800" dirty="0"/>
              <a:t> – </a:t>
            </a:r>
            <a:r>
              <a:rPr lang="ru-RU" sz="2800" dirty="0" smtClean="0"/>
              <a:t>завершающая стадия торгово-технологического процесса в магазине, которая может осуществляться различными методами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u="sng" dirty="0">
                <a:solidFill>
                  <a:srgbClr val="FF0000"/>
                </a:solidFill>
              </a:rPr>
              <a:t>Под методом продажи </a:t>
            </a:r>
            <a:r>
              <a:rPr lang="ru-RU" sz="2800" dirty="0"/>
              <a:t>понимают совокупность приемов и способов, с помощью которых розничные торговые предприятия осуществляют продажу товаров покупателям.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4330"/>
            <a:ext cx="6781800" cy="1600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Методы продажи товаров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414970"/>
              </p:ext>
            </p:extLst>
          </p:nvPr>
        </p:nvGraphicFramePr>
        <p:xfrm>
          <a:off x="1042988" y="2276475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908720"/>
            <a:ext cx="741682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Торговое обслуживание покупателей </a:t>
            </a:r>
            <a:r>
              <a:rPr lang="ru-RU" sz="2800" dirty="0" smtClean="0"/>
              <a:t>– это совокупность операций выполняемых работниками магазина при продаже товаров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Содержание операций </a:t>
            </a:r>
            <a:r>
              <a:rPr lang="ru-RU" sz="2800" dirty="0"/>
              <a:t>по торговому обслуживанию зависит от ассортимента товаров, форм продажи и дополнительных услуг, предоставляемых покупателям, от состояния материально-технической базы магазина и других факторов.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98432" cy="798984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Общая схема обслуживания покупателей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205628"/>
              </p:ext>
            </p:extLst>
          </p:nvPr>
        </p:nvGraphicFramePr>
        <p:xfrm>
          <a:off x="755650" y="1700213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192682"/>
              </p:ext>
            </p:extLst>
          </p:nvPr>
        </p:nvGraphicFramePr>
        <p:xfrm>
          <a:off x="827584" y="1196752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3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54416" cy="64807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4. Правила внутренней торговли</a:t>
            </a:r>
            <a:endParaRPr lang="ru-RU" sz="4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196752"/>
            <a:ext cx="8263880" cy="5256584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ru-RU" sz="2800" dirty="0"/>
              <a:t>Общие требования к осуществлению торговой </a:t>
            </a:r>
            <a:r>
              <a:rPr lang="ru-RU" sz="2800" dirty="0" smtClean="0"/>
              <a:t>деятельности регламентируется действующими правилами внутренней торговли (от 12 апреля 2004</a:t>
            </a:r>
            <a:r>
              <a:rPr lang="ru-RU" sz="2800" dirty="0" smtClean="0"/>
              <a:t>)</a:t>
            </a:r>
            <a:endParaRPr lang="ru-RU" sz="2800" dirty="0"/>
          </a:p>
          <a:p>
            <a:pPr marL="0" indent="0">
              <a:buNone/>
            </a:pPr>
            <a:r>
              <a:rPr lang="ru-RU" sz="3100" dirty="0"/>
              <a:t>Продавец должен своевременно в наглядной и доступной форме доводить до сведения покупателя необходимую и достоверную информацию о товарах и их изготовителях, обеспечивающую возможность правильного выбора товаров, а именно: </a:t>
            </a:r>
          </a:p>
          <a:p>
            <a:r>
              <a:rPr lang="ru-RU" sz="3100" dirty="0"/>
              <a:t>1) наименование товара; </a:t>
            </a:r>
          </a:p>
          <a:p>
            <a:r>
              <a:rPr lang="ru-RU" sz="3100" dirty="0"/>
              <a:t>2) страну происхождения товара, наименование и местонахождение (адрес) изготовителя товара, местонахождение организации (организаций), уполномоченной изготовителем (продавцом) на принятие претензий от покупателей и производящей ремонт и техническое обслуживание товара; </a:t>
            </a:r>
          </a:p>
          <a:p>
            <a:r>
              <a:rPr lang="ru-RU" sz="3100" dirty="0"/>
              <a:t>3) обозначение стандартов, требованиям которых должен соответствовать товар; </a:t>
            </a:r>
          </a:p>
          <a:p>
            <a:r>
              <a:rPr lang="ru-RU" sz="3100" dirty="0"/>
              <a:t>4) сведения о потребительских свойствах и составе товара;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5</a:t>
            </a:r>
            <a:r>
              <a:rPr lang="ru-RU" dirty="0"/>
              <a:t>) способ, правила и условия эффективного и безопасного использования и хранения товара; </a:t>
            </a:r>
          </a:p>
          <a:p>
            <a:r>
              <a:rPr lang="ru-RU" dirty="0"/>
              <a:t>6) гарантийные обязательства и порядок предъявления претензий; </a:t>
            </a:r>
          </a:p>
          <a:p>
            <a:r>
              <a:rPr lang="ru-RU" dirty="0"/>
              <a:t>7) дату изготовления, срок службы или срок хранения и годности, если они установлены для конкретного товара, а также сведения о необходимых действиях покупателя по истечении указанных сроков и возможных последствиях при невыполнении таких действий, если товары по истечении указанных сроков представляют опасность для жизни, здоровья и имущества покупателя или становятся непригодными для использования по назначению; </a:t>
            </a:r>
          </a:p>
          <a:p>
            <a:r>
              <a:rPr lang="ru-RU" dirty="0"/>
              <a:t>8) условия приобретения товара; </a:t>
            </a:r>
          </a:p>
          <a:p>
            <a:r>
              <a:rPr lang="ru-RU" dirty="0"/>
              <a:t>9) оптовую и (или) розничную цену товара, в том числе с указанием налога на добавленную стоимость; </a:t>
            </a:r>
          </a:p>
          <a:p>
            <a:r>
              <a:rPr lang="ru-RU" dirty="0"/>
              <a:t>10) сведения о качестве товара и товарном знаке изготовителя; </a:t>
            </a:r>
          </a:p>
          <a:p>
            <a:r>
              <a:rPr lang="ru-RU" dirty="0"/>
              <a:t>11) при продаже аудио-, аудиовизуальной продукции, программ для электронных вычислительных машин и баз данных - сведения об обладателе авторских и (или) смежных прав на произведение.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073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/>
              <a:t>При продаже товаров продавец доводит до сведения покупателя информацию о подтверждении соответствия товаров установленным требованиям и представляет потребителю по его требованию один из следующих документов: </a:t>
            </a:r>
          </a:p>
          <a:p>
            <a:r>
              <a:rPr lang="ru-RU" sz="9600" dirty="0"/>
              <a:t>1) сертификат или декларацию о соответствии и санитарно-эпидемиологическое заключение о безопасности товара; </a:t>
            </a:r>
          </a:p>
          <a:p>
            <a:r>
              <a:rPr lang="ru-RU" sz="9600" dirty="0"/>
              <a:t>2) копию сертификата, заверенную держателем подлинника сертификата или уполномоченным органом по сертификации товаров, выдавшим сертификат; </a:t>
            </a:r>
          </a:p>
          <a:p>
            <a:r>
              <a:rPr lang="ru-RU" sz="9600" dirty="0"/>
              <a:t>3) товарно-сопроводительные документы, оформленные изготовителем или поставщиком (продавцом); </a:t>
            </a:r>
          </a:p>
          <a:p>
            <a:r>
              <a:rPr lang="ru-RU" sz="9600" dirty="0"/>
              <a:t>4) в случае воспроизведения произведений по авторскому (лицензионному) договору - копию договора.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09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</a:rPr>
              <a:t>Объекты торговой деятельности, за исключением торговых автоматов, выносных прилавок, автолавок, палаток и киосков, оснащаются: </a:t>
            </a:r>
          </a:p>
          <a:p>
            <a:r>
              <a:rPr lang="ru-RU" dirty="0"/>
              <a:t>1) вывесками (на государственном, русском и других, по желанию продавца, языках) с указанием фирменного наименования своей организации, ее местонахождения (адреса) и режима работы; </a:t>
            </a:r>
          </a:p>
          <a:p>
            <a:r>
              <a:rPr lang="ru-RU" dirty="0"/>
              <a:t>2) указателями торговых зон по специализациям; </a:t>
            </a:r>
          </a:p>
          <a:p>
            <a:r>
              <a:rPr lang="ru-RU" dirty="0"/>
              <a:t>3) планами с указанием всех необходимых объектов: торговых рядов, справочного бюро, санузлов, контрольных средств измерений и другими; </a:t>
            </a:r>
          </a:p>
          <a:p>
            <a:r>
              <a:rPr lang="ru-RU" dirty="0"/>
              <a:t>4) указателями направлений к торговым подразделениям (овощные, фруктовые, мясные, молочные, бытовые товары, одежда, обувь и другими), пунктам питания, контрольным весам, выходам, стоянкам автотранспорта, детским площадкам; </a:t>
            </a:r>
          </a:p>
          <a:p>
            <a:r>
              <a:rPr lang="ru-RU" dirty="0"/>
              <a:t>5) стоянками для парковки автотранспорта; </a:t>
            </a:r>
          </a:p>
          <a:p>
            <a:r>
              <a:rPr lang="ru-RU" dirty="0"/>
              <a:t>6) санузлами; </a:t>
            </a:r>
          </a:p>
          <a:p>
            <a:r>
              <a:rPr lang="ru-RU" dirty="0"/>
              <a:t>7) охраной.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067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6781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Контрольные </a:t>
            </a:r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Назовите основные составные части торгово-технологического процесса в магазине. Дайте их краткую характеристику.</a:t>
            </a:r>
          </a:p>
          <a:p>
            <a:r>
              <a:rPr lang="ru-RU" dirty="0" smtClean="0"/>
              <a:t> </a:t>
            </a:r>
            <a:r>
              <a:rPr lang="ru-RU" dirty="0"/>
              <a:t>Каков порядок приемки товаров по количеству в магазине и документального оформления?</a:t>
            </a:r>
          </a:p>
          <a:p>
            <a:r>
              <a:rPr lang="ru-RU" dirty="0" smtClean="0"/>
              <a:t> </a:t>
            </a:r>
            <a:r>
              <a:rPr lang="ru-RU" dirty="0"/>
              <a:t>Какие требования должны учитываться при закреплении за товарными группами постоянных зон размещения?</a:t>
            </a:r>
          </a:p>
          <a:p>
            <a:r>
              <a:rPr lang="ru-RU" dirty="0" smtClean="0"/>
              <a:t> </a:t>
            </a:r>
            <a:r>
              <a:rPr lang="ru-RU" dirty="0"/>
              <a:t>Какие способы выкладки товаров на торговом оборудовании применяют в магазинах? В чем их особенности, преимущества недостатки?</a:t>
            </a:r>
          </a:p>
          <a:p>
            <a:r>
              <a:rPr lang="ru-RU" dirty="0" smtClean="0"/>
              <a:t> </a:t>
            </a:r>
            <a:r>
              <a:rPr lang="ru-RU" dirty="0"/>
              <a:t>Что следует понимать под методом продажи товаров? Назовите наиболее распространенные методы продажи товаров и охарактеризуйте 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1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132856"/>
            <a:ext cx="6781800" cy="16002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49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-171400"/>
            <a:ext cx="6781800" cy="16002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</a:t>
            </a:r>
            <a:r>
              <a:rPr lang="ru-RU" sz="4000" dirty="0" smtClean="0"/>
              <a:t>опросы: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6342839"/>
              </p:ext>
            </p:extLst>
          </p:nvPr>
        </p:nvGraphicFramePr>
        <p:xfrm>
          <a:off x="827584" y="1844824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5616" y="2237760"/>
            <a:ext cx="35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67348" y="3140968"/>
            <a:ext cx="35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67348" y="4036060"/>
            <a:ext cx="35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83123" y="4941168"/>
            <a:ext cx="35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1167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-747464"/>
            <a:ext cx="7992888" cy="1916832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/>
              <a:t>1. </a:t>
            </a:r>
            <a:r>
              <a:rPr lang="ru-RU" sz="2800" dirty="0"/>
              <a:t>Сущность торгово-технологического </a:t>
            </a:r>
            <a:r>
              <a:rPr lang="ru-RU" sz="2800" dirty="0" smtClean="0"/>
              <a:t>процесса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72816"/>
            <a:ext cx="7272808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D20000"/>
                </a:solidFill>
              </a:rPr>
              <a:t>Торгово-технологические процессы </a:t>
            </a:r>
            <a:r>
              <a:rPr lang="ru-RU" dirty="0" smtClean="0"/>
              <a:t>– совокупность последовательных взаимосвязанных операций, выполняемых персоналом магазина, направленных на доведение товаров до покупателей с минимальными затратами трудовых, материальных и финансовых ресурсов.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135396"/>
              </p:ext>
            </p:extLst>
          </p:nvPr>
        </p:nvGraphicFramePr>
        <p:xfrm>
          <a:off x="323528" y="692696"/>
          <a:ext cx="849694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just"/>
            <a:r>
              <a:rPr lang="ru-RU" b="1" u="sng" dirty="0">
                <a:solidFill>
                  <a:schemeClr val="tx2"/>
                </a:solidFill>
              </a:rPr>
              <a:t>К основным торгово-технологическим </a:t>
            </a:r>
            <a:r>
              <a:rPr lang="ru-RU" b="1" u="sng" dirty="0" smtClean="0">
                <a:solidFill>
                  <a:schemeClr val="tx2"/>
                </a:solidFill>
              </a:rPr>
              <a:t>процессам </a:t>
            </a:r>
            <a:r>
              <a:rPr lang="ru-RU" dirty="0" smtClean="0"/>
              <a:t>относятся </a:t>
            </a:r>
            <a:r>
              <a:rPr lang="ru-RU" dirty="0"/>
              <a:t>продажа товаров и обслуживание покупателей, включающие организацию покупательских потоков в торговом зале; выкладку товаров на оборудовании, обеспечивающую покупателям оптимальные условия их осмотра и отбора; организацию расчетов за отобранные покупателями товары; оказание покупателям дополнительных торговых услуг и другие подобные им технологические операции.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76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algn="just"/>
            <a:r>
              <a:rPr lang="ru-RU" sz="2800" b="1" u="sng" dirty="0">
                <a:solidFill>
                  <a:schemeClr val="tx2"/>
                </a:solidFill>
              </a:rPr>
              <a:t>К вспомогательным торгово-технологическим процессам </a:t>
            </a:r>
            <a:r>
              <a:rPr lang="ru-RU" sz="2800" dirty="0"/>
              <a:t>относятся приемка товаров от поставщиков; доставка их на места хранения; обеспечение необходимых условий хранения товаров; подготовка товаров к продаже; их транспортирование в торговый зал; организация хранения и сдачи тары.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320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781800" cy="1600200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Принципы организации </a:t>
            </a:r>
            <a:r>
              <a:rPr lang="ru-R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оргово-технологических процессов:</a:t>
            </a:r>
            <a: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383401"/>
              </p:ext>
            </p:extLst>
          </p:nvPr>
        </p:nvGraphicFramePr>
        <p:xfrm>
          <a:off x="683568" y="1556792"/>
          <a:ext cx="784887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08912" cy="1296144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/>
              <a:t>2. Характеристика </a:t>
            </a:r>
            <a:r>
              <a:rPr lang="ru-RU" sz="2400" dirty="0"/>
              <a:t>основных этапов торгово-технологического процесса</a:t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725277"/>
              </p:ext>
            </p:extLst>
          </p:nvPr>
        </p:nvGraphicFramePr>
        <p:xfrm>
          <a:off x="-1332656" y="908720"/>
          <a:ext cx="7992888" cy="3383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275856" y="3284984"/>
            <a:ext cx="1896591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Обслуживание покупателей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79590505"/>
              </p:ext>
            </p:extLst>
          </p:nvPr>
        </p:nvGraphicFramePr>
        <p:xfrm>
          <a:off x="4036293" y="2708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1765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1258</Words>
  <Application>Microsoft Office PowerPoint</Application>
  <PresentationFormat>Экран (4:3)</PresentationFormat>
  <Paragraphs>108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Управление торгово-технологическим процессом</vt:lpstr>
      <vt:lpstr>Презентация PowerPoint</vt:lpstr>
      <vt:lpstr>Вопросы:</vt:lpstr>
      <vt:lpstr>1. Сущность торгово-технологического процесса</vt:lpstr>
      <vt:lpstr>Презентация PowerPoint</vt:lpstr>
      <vt:lpstr>Презентация PowerPoint</vt:lpstr>
      <vt:lpstr>Презентация PowerPoint</vt:lpstr>
      <vt:lpstr>Принципы организации торгово-технологических процессов: </vt:lpstr>
      <vt:lpstr>2. Характеристика основных этапов торгово-технологического процесса </vt:lpstr>
      <vt:lpstr>Презентация PowerPoint</vt:lpstr>
      <vt:lpstr>Презентация PowerPoint</vt:lpstr>
      <vt:lpstr>Способы  выкладки товаров:</vt:lpstr>
      <vt:lpstr>Презентация PowerPoint</vt:lpstr>
      <vt:lpstr>Презентация PowerPoint</vt:lpstr>
      <vt:lpstr>Выкладка</vt:lpstr>
      <vt:lpstr>3. Технология продажи товаром</vt:lpstr>
      <vt:lpstr>Методы продажи товаров</vt:lpstr>
      <vt:lpstr>Презентация PowerPoint</vt:lpstr>
      <vt:lpstr>Общая схема обслуживания покупателей</vt:lpstr>
      <vt:lpstr>4. Правила внутренней торговли</vt:lpstr>
      <vt:lpstr>Презентация PowerPoint</vt:lpstr>
      <vt:lpstr>Презентация PowerPoint</vt:lpstr>
      <vt:lpstr>Презентация PowerPoint</vt:lpstr>
      <vt:lpstr>Контрольные вопросы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торгово-технологическим процессом</dc:title>
  <dc:creator>Канат</dc:creator>
  <cp:lastModifiedBy>Алтуша</cp:lastModifiedBy>
  <cp:revision>20</cp:revision>
  <dcterms:created xsi:type="dcterms:W3CDTF">2013-11-19T09:49:18Z</dcterms:created>
  <dcterms:modified xsi:type="dcterms:W3CDTF">2013-12-09T15:24:17Z</dcterms:modified>
</cp:coreProperties>
</file>