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4" r:id="rId6"/>
    <p:sldId id="266" r:id="rId7"/>
    <p:sldId id="268" r:id="rId8"/>
    <p:sldId id="270" r:id="rId9"/>
    <p:sldId id="274" r:id="rId10"/>
    <p:sldId id="275" r:id="rId11"/>
    <p:sldId id="276" r:id="rId12"/>
    <p:sldId id="277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7432D-47E3-40EB-9F6A-91220B957E43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D00672-098E-4345-8F0A-A6ED7FFCF3C8}">
      <dgm:prSet phldrT="[Текст]" custT="1"/>
      <dgm:spPr/>
      <dgm:t>
        <a:bodyPr/>
        <a:lstStyle/>
        <a:p>
          <a:r>
            <a:rPr lang="ru-RU" sz="2000" b="1" dirty="0" smtClean="0"/>
            <a:t>Ожидания общества от профессии педагога </a:t>
          </a:r>
          <a:endParaRPr lang="ru-RU" sz="2000" dirty="0"/>
        </a:p>
      </dgm:t>
    </dgm:pt>
    <dgm:pt modelId="{D8DF2122-D0AD-40A1-8659-ADFEFF081E86}" type="parTrans" cxnId="{5FD2370C-FA3C-4BE0-B463-8AE1E2E14796}">
      <dgm:prSet/>
      <dgm:spPr/>
      <dgm:t>
        <a:bodyPr/>
        <a:lstStyle/>
        <a:p>
          <a:endParaRPr lang="ru-RU"/>
        </a:p>
      </dgm:t>
    </dgm:pt>
    <dgm:pt modelId="{3AFA666B-F27D-4B5F-8195-7397333D0E0B}" type="sibTrans" cxnId="{5FD2370C-FA3C-4BE0-B463-8AE1E2E14796}">
      <dgm:prSet/>
      <dgm:spPr/>
      <dgm:t>
        <a:bodyPr/>
        <a:lstStyle/>
        <a:p>
          <a:endParaRPr lang="ru-RU"/>
        </a:p>
      </dgm:t>
    </dgm:pt>
    <dgm:pt modelId="{B61BC4FB-8399-4788-A30D-E7726B07DD01}">
      <dgm:prSet phldrT="[Текст]" custT="1"/>
      <dgm:spPr/>
      <dgm:t>
        <a:bodyPr/>
        <a:lstStyle/>
        <a:p>
          <a:r>
            <a:rPr lang="ru-RU" sz="2000" b="1" dirty="0" smtClean="0"/>
            <a:t>Готовность общества признать значимость педагогического образования</a:t>
          </a:r>
          <a:endParaRPr lang="ru-RU" sz="2000" b="1" dirty="0"/>
        </a:p>
      </dgm:t>
    </dgm:pt>
    <dgm:pt modelId="{5A779D76-8739-4B1D-A03A-D846B10373F7}" type="parTrans" cxnId="{96D719BB-55EA-4CC6-9BCF-AA02A95F27FC}">
      <dgm:prSet/>
      <dgm:spPr/>
      <dgm:t>
        <a:bodyPr/>
        <a:lstStyle/>
        <a:p>
          <a:endParaRPr lang="ru-RU"/>
        </a:p>
      </dgm:t>
    </dgm:pt>
    <dgm:pt modelId="{6E69ACCE-DB03-4523-A514-C0755CAFA145}" type="sibTrans" cxnId="{96D719BB-55EA-4CC6-9BCF-AA02A95F27FC}">
      <dgm:prSet/>
      <dgm:spPr/>
      <dgm:t>
        <a:bodyPr/>
        <a:lstStyle/>
        <a:p>
          <a:endParaRPr lang="ru-RU"/>
        </a:p>
      </dgm:t>
    </dgm:pt>
    <dgm:pt modelId="{0A9E6262-6536-464C-B6E3-D1C1FA8964A3}">
      <dgm:prSet phldrT="[Текст]"/>
      <dgm:spPr/>
      <dgm:t>
        <a:bodyPr/>
        <a:lstStyle/>
        <a:p>
          <a:r>
            <a:rPr lang="ru-RU" b="1" dirty="0" smtClean="0"/>
            <a:t>«Догоняющий» характер подготовки педагогических кадров </a:t>
          </a:r>
          <a:endParaRPr lang="ru-RU" b="1" dirty="0"/>
        </a:p>
      </dgm:t>
    </dgm:pt>
    <dgm:pt modelId="{3026D02C-5007-4292-BB25-714211657870}" type="parTrans" cxnId="{95967DBF-E353-41F5-887F-7E3CE2EFD5E5}">
      <dgm:prSet/>
      <dgm:spPr/>
      <dgm:t>
        <a:bodyPr/>
        <a:lstStyle/>
        <a:p>
          <a:endParaRPr lang="ru-RU"/>
        </a:p>
      </dgm:t>
    </dgm:pt>
    <dgm:pt modelId="{793B5F08-361F-44A3-B071-F75D9BB5783E}" type="sibTrans" cxnId="{95967DBF-E353-41F5-887F-7E3CE2EFD5E5}">
      <dgm:prSet/>
      <dgm:spPr/>
      <dgm:t>
        <a:bodyPr/>
        <a:lstStyle/>
        <a:p>
          <a:endParaRPr lang="ru-RU"/>
        </a:p>
      </dgm:t>
    </dgm:pt>
    <dgm:pt modelId="{FCAEC2AB-AFDD-42E8-9FCA-6B75DE8F7A0D}">
      <dgm:prSet/>
      <dgm:spPr/>
      <dgm:t>
        <a:bodyPr/>
        <a:lstStyle/>
        <a:p>
          <a:r>
            <a:rPr lang="ru-RU" b="1" dirty="0" smtClean="0"/>
            <a:t>Отношение педагогов к своей профессии </a:t>
          </a:r>
          <a:endParaRPr lang="ru-RU" b="1" dirty="0"/>
        </a:p>
      </dgm:t>
    </dgm:pt>
    <dgm:pt modelId="{F8116565-C8CF-4631-A5A1-8585CE52359D}" type="parTrans" cxnId="{455D2732-C55B-41F6-9430-18D43B8EC0C0}">
      <dgm:prSet/>
      <dgm:spPr/>
      <dgm:t>
        <a:bodyPr/>
        <a:lstStyle/>
        <a:p>
          <a:endParaRPr lang="ru-RU"/>
        </a:p>
      </dgm:t>
    </dgm:pt>
    <dgm:pt modelId="{8C9388E2-FA7B-4126-BBB0-A8783B8915E7}" type="sibTrans" cxnId="{455D2732-C55B-41F6-9430-18D43B8EC0C0}">
      <dgm:prSet/>
      <dgm:spPr/>
      <dgm:t>
        <a:bodyPr/>
        <a:lstStyle/>
        <a:p>
          <a:endParaRPr lang="ru-RU"/>
        </a:p>
      </dgm:t>
    </dgm:pt>
    <dgm:pt modelId="{84D10326-8EAA-4361-AEB2-C729DE38111E}" type="pres">
      <dgm:prSet presAssocID="{B267432D-47E3-40EB-9F6A-91220B957E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5DC2F1-BFF6-4326-B1ED-99EC56497631}" type="pres">
      <dgm:prSet presAssocID="{9AD00672-098E-4345-8F0A-A6ED7FFCF3C8}" presName="node" presStyleLbl="node1" presStyleIdx="0" presStyleCnt="4" custScaleX="139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C3657-F8C9-45C3-A3FD-F3EF57E91AA8}" type="pres">
      <dgm:prSet presAssocID="{3AFA666B-F27D-4B5F-8195-7397333D0E0B}" presName="sibTrans" presStyleCnt="0"/>
      <dgm:spPr/>
    </dgm:pt>
    <dgm:pt modelId="{CDD8488F-ED68-448D-8111-21A5D728AE1C}" type="pres">
      <dgm:prSet presAssocID="{FCAEC2AB-AFDD-42E8-9FCA-6B75DE8F7A0D}" presName="node" presStyleLbl="node1" presStyleIdx="1" presStyleCnt="4" custScaleX="117081" custLinFactNeighborX="3910" custLinFactNeighborY="-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8F771-B01A-4F10-B9E2-854D2F262CA8}" type="pres">
      <dgm:prSet presAssocID="{8C9388E2-FA7B-4126-BBB0-A8783B8915E7}" presName="sibTrans" presStyleCnt="0"/>
      <dgm:spPr/>
    </dgm:pt>
    <dgm:pt modelId="{5E3A4DD8-80D8-40CB-BF97-1805C9C34CA7}" type="pres">
      <dgm:prSet presAssocID="{B61BC4FB-8399-4788-A30D-E7726B07DD01}" presName="node" presStyleLbl="node1" presStyleIdx="2" presStyleCnt="4" custScaleX="139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BB333-E11F-46D1-8CAB-57D0A898A66F}" type="pres">
      <dgm:prSet presAssocID="{6E69ACCE-DB03-4523-A514-C0755CAFA145}" presName="sibTrans" presStyleCnt="0"/>
      <dgm:spPr/>
    </dgm:pt>
    <dgm:pt modelId="{83D2BDAB-EC2E-4F8F-8E45-F62143450E58}" type="pres">
      <dgm:prSet presAssocID="{0A9E6262-6536-464C-B6E3-D1C1FA8964A3}" presName="node" presStyleLbl="node1" presStyleIdx="3" presStyleCnt="4" custScaleX="117081" custLinFactNeighborX="3910" custLinFactNeighborY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5D2732-C55B-41F6-9430-18D43B8EC0C0}" srcId="{B267432D-47E3-40EB-9F6A-91220B957E43}" destId="{FCAEC2AB-AFDD-42E8-9FCA-6B75DE8F7A0D}" srcOrd="1" destOrd="0" parTransId="{F8116565-C8CF-4631-A5A1-8585CE52359D}" sibTransId="{8C9388E2-FA7B-4126-BBB0-A8783B8915E7}"/>
    <dgm:cxn modelId="{7C014D22-52B3-4367-ADDB-7DA3940E8FF7}" type="presOf" srcId="{9AD00672-098E-4345-8F0A-A6ED7FFCF3C8}" destId="{225DC2F1-BFF6-4326-B1ED-99EC56497631}" srcOrd="0" destOrd="0" presId="urn:microsoft.com/office/officeart/2005/8/layout/default#3"/>
    <dgm:cxn modelId="{96D719BB-55EA-4CC6-9BCF-AA02A95F27FC}" srcId="{B267432D-47E3-40EB-9F6A-91220B957E43}" destId="{B61BC4FB-8399-4788-A30D-E7726B07DD01}" srcOrd="2" destOrd="0" parTransId="{5A779D76-8739-4B1D-A03A-D846B10373F7}" sibTransId="{6E69ACCE-DB03-4523-A514-C0755CAFA145}"/>
    <dgm:cxn modelId="{FEBAE809-98E0-4B24-BC74-BB0ECFA4759D}" type="presOf" srcId="{B267432D-47E3-40EB-9F6A-91220B957E43}" destId="{84D10326-8EAA-4361-AEB2-C729DE38111E}" srcOrd="0" destOrd="0" presId="urn:microsoft.com/office/officeart/2005/8/layout/default#3"/>
    <dgm:cxn modelId="{8287A856-4B49-4210-B46C-E5B3B18E790A}" type="presOf" srcId="{0A9E6262-6536-464C-B6E3-D1C1FA8964A3}" destId="{83D2BDAB-EC2E-4F8F-8E45-F62143450E58}" srcOrd="0" destOrd="0" presId="urn:microsoft.com/office/officeart/2005/8/layout/default#3"/>
    <dgm:cxn modelId="{56007603-D90A-4D83-A462-745234153874}" type="presOf" srcId="{FCAEC2AB-AFDD-42E8-9FCA-6B75DE8F7A0D}" destId="{CDD8488F-ED68-448D-8111-21A5D728AE1C}" srcOrd="0" destOrd="0" presId="urn:microsoft.com/office/officeart/2005/8/layout/default#3"/>
    <dgm:cxn modelId="{5FD2370C-FA3C-4BE0-B463-8AE1E2E14796}" srcId="{B267432D-47E3-40EB-9F6A-91220B957E43}" destId="{9AD00672-098E-4345-8F0A-A6ED7FFCF3C8}" srcOrd="0" destOrd="0" parTransId="{D8DF2122-D0AD-40A1-8659-ADFEFF081E86}" sibTransId="{3AFA666B-F27D-4B5F-8195-7397333D0E0B}"/>
    <dgm:cxn modelId="{57CE2815-C880-4754-BDB4-4522ECB999F4}" type="presOf" srcId="{B61BC4FB-8399-4788-A30D-E7726B07DD01}" destId="{5E3A4DD8-80D8-40CB-BF97-1805C9C34CA7}" srcOrd="0" destOrd="0" presId="urn:microsoft.com/office/officeart/2005/8/layout/default#3"/>
    <dgm:cxn modelId="{95967DBF-E353-41F5-887F-7E3CE2EFD5E5}" srcId="{B267432D-47E3-40EB-9F6A-91220B957E43}" destId="{0A9E6262-6536-464C-B6E3-D1C1FA8964A3}" srcOrd="3" destOrd="0" parTransId="{3026D02C-5007-4292-BB25-714211657870}" sibTransId="{793B5F08-361F-44A3-B071-F75D9BB5783E}"/>
    <dgm:cxn modelId="{6257F748-4D63-4197-9FDF-8228D29C4014}" type="presParOf" srcId="{84D10326-8EAA-4361-AEB2-C729DE38111E}" destId="{225DC2F1-BFF6-4326-B1ED-99EC56497631}" srcOrd="0" destOrd="0" presId="urn:microsoft.com/office/officeart/2005/8/layout/default#3"/>
    <dgm:cxn modelId="{36B208B7-6B9C-4B9E-867D-64EBD6EC2B86}" type="presParOf" srcId="{84D10326-8EAA-4361-AEB2-C729DE38111E}" destId="{B06C3657-F8C9-45C3-A3FD-F3EF57E91AA8}" srcOrd="1" destOrd="0" presId="urn:microsoft.com/office/officeart/2005/8/layout/default#3"/>
    <dgm:cxn modelId="{84E4774A-7C2F-4810-8163-39E4C8776D6E}" type="presParOf" srcId="{84D10326-8EAA-4361-AEB2-C729DE38111E}" destId="{CDD8488F-ED68-448D-8111-21A5D728AE1C}" srcOrd="2" destOrd="0" presId="urn:microsoft.com/office/officeart/2005/8/layout/default#3"/>
    <dgm:cxn modelId="{9523CCFB-D8E6-442A-8A98-4068CC4432B3}" type="presParOf" srcId="{84D10326-8EAA-4361-AEB2-C729DE38111E}" destId="{7928F771-B01A-4F10-B9E2-854D2F262CA8}" srcOrd="3" destOrd="0" presId="urn:microsoft.com/office/officeart/2005/8/layout/default#3"/>
    <dgm:cxn modelId="{33969266-FEDA-4230-9AED-AA726F11D2B2}" type="presParOf" srcId="{84D10326-8EAA-4361-AEB2-C729DE38111E}" destId="{5E3A4DD8-80D8-40CB-BF97-1805C9C34CA7}" srcOrd="4" destOrd="0" presId="urn:microsoft.com/office/officeart/2005/8/layout/default#3"/>
    <dgm:cxn modelId="{BA3CBFA8-6051-44FC-B24A-4B6CB12080E0}" type="presParOf" srcId="{84D10326-8EAA-4361-AEB2-C729DE38111E}" destId="{476BB333-E11F-46D1-8CAB-57D0A898A66F}" srcOrd="5" destOrd="0" presId="urn:microsoft.com/office/officeart/2005/8/layout/default#3"/>
    <dgm:cxn modelId="{E1426235-22FC-4688-9567-64DC3D8F578E}" type="presParOf" srcId="{84D10326-8EAA-4361-AEB2-C729DE38111E}" destId="{83D2BDAB-EC2E-4F8F-8E45-F62143450E58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A630E1-01B9-4D88-A07F-86A0BC7D4FC2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78B3D2CB-DD73-4E81-8680-0E2976A70913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Родители ожидают, что педагог возьмёт большую часть функций на себя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8E7D28-05A6-48CF-89C7-A6F38A312D81}" type="parTrans" cxnId="{10FF45BB-7ABA-40EB-B442-98109C765E95}">
      <dgm:prSet/>
      <dgm:spPr/>
      <dgm:t>
        <a:bodyPr/>
        <a:lstStyle/>
        <a:p>
          <a:endParaRPr lang="ru-RU"/>
        </a:p>
      </dgm:t>
    </dgm:pt>
    <dgm:pt modelId="{C62EC68D-F363-4D5C-8228-4DEFED540321}" type="sibTrans" cxnId="{10FF45BB-7ABA-40EB-B442-98109C765E95}">
      <dgm:prSet/>
      <dgm:spPr/>
      <dgm:t>
        <a:bodyPr/>
        <a:lstStyle/>
        <a:p>
          <a:endParaRPr lang="ru-RU"/>
        </a:p>
      </dgm:t>
    </dgm:pt>
    <dgm:pt modelId="{214C0798-D28F-4835-B9B0-B549C038F04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Сфера ответственности и влияния приравнивается к ответственности родителей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B5545E-095C-4520-A049-CD0960B1F5D8}" type="parTrans" cxnId="{B8ED90C5-2B57-4AED-B206-B471B4B86209}">
      <dgm:prSet/>
      <dgm:spPr/>
      <dgm:t>
        <a:bodyPr/>
        <a:lstStyle/>
        <a:p>
          <a:endParaRPr lang="ru-RU"/>
        </a:p>
      </dgm:t>
    </dgm:pt>
    <dgm:pt modelId="{029971D5-D057-436B-A3B0-C7393B8DD5EB}" type="sibTrans" cxnId="{B8ED90C5-2B57-4AED-B206-B471B4B86209}">
      <dgm:prSet/>
      <dgm:spPr/>
      <dgm:t>
        <a:bodyPr/>
        <a:lstStyle/>
        <a:p>
          <a:endParaRPr lang="ru-RU"/>
        </a:p>
      </dgm:t>
    </dgm:pt>
    <dgm:pt modelId="{54E9BE7D-9AB0-4238-A49D-FF5FE06007C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Ответственность, возложенная на педагога сегодня, не имеет границ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257FC8-6D01-401A-8C3C-98DBEA2A1693}" type="parTrans" cxnId="{3EFDCF66-522E-4738-9B60-639584F6227E}">
      <dgm:prSet/>
      <dgm:spPr/>
      <dgm:t>
        <a:bodyPr/>
        <a:lstStyle/>
        <a:p>
          <a:endParaRPr lang="ru-RU"/>
        </a:p>
      </dgm:t>
    </dgm:pt>
    <dgm:pt modelId="{1BE865DB-92A9-4106-9464-0787889D69F1}" type="sibTrans" cxnId="{3EFDCF66-522E-4738-9B60-639584F6227E}">
      <dgm:prSet/>
      <dgm:spPr/>
      <dgm:t>
        <a:bodyPr/>
        <a:lstStyle/>
        <a:p>
          <a:endParaRPr lang="ru-RU"/>
        </a:p>
      </dgm:t>
    </dgm:pt>
    <dgm:pt modelId="{97C18F8C-B9AA-4A37-A6D6-35F2109EFB9B}" type="pres">
      <dgm:prSet presAssocID="{41A630E1-01B9-4D88-A07F-86A0BC7D4FC2}" presName="Name0" presStyleCnt="0">
        <dgm:presLayoutVars>
          <dgm:dir/>
          <dgm:resizeHandles val="exact"/>
        </dgm:presLayoutVars>
      </dgm:prSet>
      <dgm:spPr/>
    </dgm:pt>
    <dgm:pt modelId="{95E724AF-05C9-4C17-9E0C-40719E7ECBEC}" type="pres">
      <dgm:prSet presAssocID="{41A630E1-01B9-4D88-A07F-86A0BC7D4FC2}" presName="fgShape" presStyleLbl="fgShp" presStyleIdx="0" presStyleCnt="1"/>
      <dgm:spPr/>
    </dgm:pt>
    <dgm:pt modelId="{2167A611-3350-4917-A859-919F6C6FAF8A}" type="pres">
      <dgm:prSet presAssocID="{41A630E1-01B9-4D88-A07F-86A0BC7D4FC2}" presName="linComp" presStyleCnt="0"/>
      <dgm:spPr/>
    </dgm:pt>
    <dgm:pt modelId="{5BA2756F-91EA-410E-909E-06AFEC4B295D}" type="pres">
      <dgm:prSet presAssocID="{78B3D2CB-DD73-4E81-8680-0E2976A70913}" presName="compNode" presStyleCnt="0"/>
      <dgm:spPr/>
    </dgm:pt>
    <dgm:pt modelId="{B8BDD75B-ABA0-4552-A8B9-5C382AACDBA8}" type="pres">
      <dgm:prSet presAssocID="{78B3D2CB-DD73-4E81-8680-0E2976A70913}" presName="bkgdShape" presStyleLbl="node1" presStyleIdx="0" presStyleCnt="3"/>
      <dgm:spPr/>
      <dgm:t>
        <a:bodyPr/>
        <a:lstStyle/>
        <a:p>
          <a:endParaRPr lang="ru-RU"/>
        </a:p>
      </dgm:t>
    </dgm:pt>
    <dgm:pt modelId="{5F21F10B-AE2A-417F-B833-33346D4F48FC}" type="pres">
      <dgm:prSet presAssocID="{78B3D2CB-DD73-4E81-8680-0E2976A70913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D76AF-1BA5-482F-9AA3-5DC6231BB8F5}" type="pres">
      <dgm:prSet presAssocID="{78B3D2CB-DD73-4E81-8680-0E2976A70913}" presName="invisiNode" presStyleLbl="node1" presStyleIdx="0" presStyleCnt="3"/>
      <dgm:spPr/>
    </dgm:pt>
    <dgm:pt modelId="{B51A12C9-4A67-48C9-9C9E-67BE9B5C4452}" type="pres">
      <dgm:prSet presAssocID="{78B3D2CB-DD73-4E81-8680-0E2976A70913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374932D1-3435-412F-AD16-16140BD3D66B}" type="pres">
      <dgm:prSet presAssocID="{C62EC68D-F363-4D5C-8228-4DEFED54032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323334E-8839-4E17-83CB-57F16183BD83}" type="pres">
      <dgm:prSet presAssocID="{214C0798-D28F-4835-B9B0-B549C038F044}" presName="compNode" presStyleCnt="0"/>
      <dgm:spPr/>
    </dgm:pt>
    <dgm:pt modelId="{05B66CEF-0905-44F0-A0BD-A3C8708F1E5A}" type="pres">
      <dgm:prSet presAssocID="{214C0798-D28F-4835-B9B0-B549C038F044}" presName="bkgdShape" presStyleLbl="node1" presStyleIdx="1" presStyleCnt="3"/>
      <dgm:spPr/>
      <dgm:t>
        <a:bodyPr/>
        <a:lstStyle/>
        <a:p>
          <a:endParaRPr lang="ru-RU"/>
        </a:p>
      </dgm:t>
    </dgm:pt>
    <dgm:pt modelId="{BF31E666-23CB-44A6-B047-E4BA52CF1F3F}" type="pres">
      <dgm:prSet presAssocID="{214C0798-D28F-4835-B9B0-B549C038F044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A822A-4B18-4023-AE4F-58BCBCBA21B6}" type="pres">
      <dgm:prSet presAssocID="{214C0798-D28F-4835-B9B0-B549C038F044}" presName="invisiNode" presStyleLbl="node1" presStyleIdx="1" presStyleCnt="3"/>
      <dgm:spPr/>
    </dgm:pt>
    <dgm:pt modelId="{30F08E57-6124-459C-A18E-C46158CFC4D7}" type="pres">
      <dgm:prSet presAssocID="{214C0798-D28F-4835-B9B0-B549C038F044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A44EBA35-8B9F-4121-BF41-36B557887B06}" type="pres">
      <dgm:prSet presAssocID="{029971D5-D057-436B-A3B0-C7393B8DD5E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2444325-BF38-472F-B899-24CC22A1010D}" type="pres">
      <dgm:prSet presAssocID="{54E9BE7D-9AB0-4238-A49D-FF5FE06007CE}" presName="compNode" presStyleCnt="0"/>
      <dgm:spPr/>
    </dgm:pt>
    <dgm:pt modelId="{41CBB303-F0F1-4DC6-B877-3853C2BCB56E}" type="pres">
      <dgm:prSet presAssocID="{54E9BE7D-9AB0-4238-A49D-FF5FE06007CE}" presName="bkgdShape" presStyleLbl="node1" presStyleIdx="2" presStyleCnt="3"/>
      <dgm:spPr/>
      <dgm:t>
        <a:bodyPr/>
        <a:lstStyle/>
        <a:p>
          <a:endParaRPr lang="ru-RU"/>
        </a:p>
      </dgm:t>
    </dgm:pt>
    <dgm:pt modelId="{3F20137D-974E-4F63-A658-7FC571D4DB62}" type="pres">
      <dgm:prSet presAssocID="{54E9BE7D-9AB0-4238-A49D-FF5FE06007C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225D1-520C-4C47-BEF6-B08DA6F8F68C}" type="pres">
      <dgm:prSet presAssocID="{54E9BE7D-9AB0-4238-A49D-FF5FE06007CE}" presName="invisiNode" presStyleLbl="node1" presStyleIdx="2" presStyleCnt="3"/>
      <dgm:spPr/>
    </dgm:pt>
    <dgm:pt modelId="{0455950B-D16E-4433-AC6C-25C2B267010A}" type="pres">
      <dgm:prSet presAssocID="{54E9BE7D-9AB0-4238-A49D-FF5FE06007CE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3F2B8CE3-4D66-4389-B490-95CEAC08357B}" type="presOf" srcId="{78B3D2CB-DD73-4E81-8680-0E2976A70913}" destId="{B8BDD75B-ABA0-4552-A8B9-5C382AACDBA8}" srcOrd="0" destOrd="0" presId="urn:microsoft.com/office/officeart/2005/8/layout/hList7#1"/>
    <dgm:cxn modelId="{514E4687-B339-4811-9DC7-E6FD3EA7D067}" type="presOf" srcId="{54E9BE7D-9AB0-4238-A49D-FF5FE06007CE}" destId="{41CBB303-F0F1-4DC6-B877-3853C2BCB56E}" srcOrd="0" destOrd="0" presId="urn:microsoft.com/office/officeart/2005/8/layout/hList7#1"/>
    <dgm:cxn modelId="{AF6E4EB1-2793-4FAB-9988-4F9177C38E5E}" type="presOf" srcId="{214C0798-D28F-4835-B9B0-B549C038F044}" destId="{BF31E666-23CB-44A6-B047-E4BA52CF1F3F}" srcOrd="1" destOrd="0" presId="urn:microsoft.com/office/officeart/2005/8/layout/hList7#1"/>
    <dgm:cxn modelId="{34C567CA-2604-46B4-8862-2B214B66C986}" type="presOf" srcId="{C62EC68D-F363-4D5C-8228-4DEFED540321}" destId="{374932D1-3435-412F-AD16-16140BD3D66B}" srcOrd="0" destOrd="0" presId="urn:microsoft.com/office/officeart/2005/8/layout/hList7#1"/>
    <dgm:cxn modelId="{FBBCECF8-61E5-4403-9401-33340D3D54C4}" type="presOf" srcId="{41A630E1-01B9-4D88-A07F-86A0BC7D4FC2}" destId="{97C18F8C-B9AA-4A37-A6D6-35F2109EFB9B}" srcOrd="0" destOrd="0" presId="urn:microsoft.com/office/officeart/2005/8/layout/hList7#1"/>
    <dgm:cxn modelId="{BB027F04-8D10-404C-A1AD-0D21B17A07A7}" type="presOf" srcId="{54E9BE7D-9AB0-4238-A49D-FF5FE06007CE}" destId="{3F20137D-974E-4F63-A658-7FC571D4DB62}" srcOrd="1" destOrd="0" presId="urn:microsoft.com/office/officeart/2005/8/layout/hList7#1"/>
    <dgm:cxn modelId="{B8ED90C5-2B57-4AED-B206-B471B4B86209}" srcId="{41A630E1-01B9-4D88-A07F-86A0BC7D4FC2}" destId="{214C0798-D28F-4835-B9B0-B549C038F044}" srcOrd="1" destOrd="0" parTransId="{9EB5545E-095C-4520-A049-CD0960B1F5D8}" sibTransId="{029971D5-D057-436B-A3B0-C7393B8DD5EB}"/>
    <dgm:cxn modelId="{5E0C63F5-E751-42DF-8084-4336C5F0E3FB}" type="presOf" srcId="{78B3D2CB-DD73-4E81-8680-0E2976A70913}" destId="{5F21F10B-AE2A-417F-B833-33346D4F48FC}" srcOrd="1" destOrd="0" presId="urn:microsoft.com/office/officeart/2005/8/layout/hList7#1"/>
    <dgm:cxn modelId="{3EFDCF66-522E-4738-9B60-639584F6227E}" srcId="{41A630E1-01B9-4D88-A07F-86A0BC7D4FC2}" destId="{54E9BE7D-9AB0-4238-A49D-FF5FE06007CE}" srcOrd="2" destOrd="0" parTransId="{02257FC8-6D01-401A-8C3C-98DBEA2A1693}" sibTransId="{1BE865DB-92A9-4106-9464-0787889D69F1}"/>
    <dgm:cxn modelId="{667E5CBB-5F3E-4222-9F52-F832D48368AC}" type="presOf" srcId="{214C0798-D28F-4835-B9B0-B549C038F044}" destId="{05B66CEF-0905-44F0-A0BD-A3C8708F1E5A}" srcOrd="0" destOrd="0" presId="urn:microsoft.com/office/officeart/2005/8/layout/hList7#1"/>
    <dgm:cxn modelId="{40E74368-D3DC-4E90-BC27-5E3F8330BCA0}" type="presOf" srcId="{029971D5-D057-436B-A3B0-C7393B8DD5EB}" destId="{A44EBA35-8B9F-4121-BF41-36B557887B06}" srcOrd="0" destOrd="0" presId="urn:microsoft.com/office/officeart/2005/8/layout/hList7#1"/>
    <dgm:cxn modelId="{10FF45BB-7ABA-40EB-B442-98109C765E95}" srcId="{41A630E1-01B9-4D88-A07F-86A0BC7D4FC2}" destId="{78B3D2CB-DD73-4E81-8680-0E2976A70913}" srcOrd="0" destOrd="0" parTransId="{C08E7D28-05A6-48CF-89C7-A6F38A312D81}" sibTransId="{C62EC68D-F363-4D5C-8228-4DEFED540321}"/>
    <dgm:cxn modelId="{C3A69427-EDE2-4C0D-909A-74A4C3BCC3DF}" type="presParOf" srcId="{97C18F8C-B9AA-4A37-A6D6-35F2109EFB9B}" destId="{95E724AF-05C9-4C17-9E0C-40719E7ECBEC}" srcOrd="0" destOrd="0" presId="urn:microsoft.com/office/officeart/2005/8/layout/hList7#1"/>
    <dgm:cxn modelId="{7F316869-6A18-44AC-AAF7-199B9F77C3B9}" type="presParOf" srcId="{97C18F8C-B9AA-4A37-A6D6-35F2109EFB9B}" destId="{2167A611-3350-4917-A859-919F6C6FAF8A}" srcOrd="1" destOrd="0" presId="urn:microsoft.com/office/officeart/2005/8/layout/hList7#1"/>
    <dgm:cxn modelId="{E6D67761-9A2D-4510-A09F-5129DD55335B}" type="presParOf" srcId="{2167A611-3350-4917-A859-919F6C6FAF8A}" destId="{5BA2756F-91EA-410E-909E-06AFEC4B295D}" srcOrd="0" destOrd="0" presId="urn:microsoft.com/office/officeart/2005/8/layout/hList7#1"/>
    <dgm:cxn modelId="{8B17FF56-D7D6-414F-8231-605E741DB8F3}" type="presParOf" srcId="{5BA2756F-91EA-410E-909E-06AFEC4B295D}" destId="{B8BDD75B-ABA0-4552-A8B9-5C382AACDBA8}" srcOrd="0" destOrd="0" presId="urn:microsoft.com/office/officeart/2005/8/layout/hList7#1"/>
    <dgm:cxn modelId="{1883CEBD-FDFD-4E14-926B-0B07B5F61084}" type="presParOf" srcId="{5BA2756F-91EA-410E-909E-06AFEC4B295D}" destId="{5F21F10B-AE2A-417F-B833-33346D4F48FC}" srcOrd="1" destOrd="0" presId="urn:microsoft.com/office/officeart/2005/8/layout/hList7#1"/>
    <dgm:cxn modelId="{2639FAF1-C7E4-4926-9FD0-6CA3E12AACB6}" type="presParOf" srcId="{5BA2756F-91EA-410E-909E-06AFEC4B295D}" destId="{5D6D76AF-1BA5-482F-9AA3-5DC6231BB8F5}" srcOrd="2" destOrd="0" presId="urn:microsoft.com/office/officeart/2005/8/layout/hList7#1"/>
    <dgm:cxn modelId="{7574C8C6-DD3C-482F-BCBB-4CA7BA02E089}" type="presParOf" srcId="{5BA2756F-91EA-410E-909E-06AFEC4B295D}" destId="{B51A12C9-4A67-48C9-9C9E-67BE9B5C4452}" srcOrd="3" destOrd="0" presId="urn:microsoft.com/office/officeart/2005/8/layout/hList7#1"/>
    <dgm:cxn modelId="{C2914400-6ACF-4881-AD70-1C1D3C709B47}" type="presParOf" srcId="{2167A611-3350-4917-A859-919F6C6FAF8A}" destId="{374932D1-3435-412F-AD16-16140BD3D66B}" srcOrd="1" destOrd="0" presId="urn:microsoft.com/office/officeart/2005/8/layout/hList7#1"/>
    <dgm:cxn modelId="{5D98E4A2-7923-4C60-88AD-9D5788CB6C9F}" type="presParOf" srcId="{2167A611-3350-4917-A859-919F6C6FAF8A}" destId="{E323334E-8839-4E17-83CB-57F16183BD83}" srcOrd="2" destOrd="0" presId="urn:microsoft.com/office/officeart/2005/8/layout/hList7#1"/>
    <dgm:cxn modelId="{78915E7B-FC57-47D1-A219-B847A4E05766}" type="presParOf" srcId="{E323334E-8839-4E17-83CB-57F16183BD83}" destId="{05B66CEF-0905-44F0-A0BD-A3C8708F1E5A}" srcOrd="0" destOrd="0" presId="urn:microsoft.com/office/officeart/2005/8/layout/hList7#1"/>
    <dgm:cxn modelId="{76EC8AD7-F9A1-491D-8A1A-901B06C24485}" type="presParOf" srcId="{E323334E-8839-4E17-83CB-57F16183BD83}" destId="{BF31E666-23CB-44A6-B047-E4BA52CF1F3F}" srcOrd="1" destOrd="0" presId="urn:microsoft.com/office/officeart/2005/8/layout/hList7#1"/>
    <dgm:cxn modelId="{38B335A9-EFFF-4614-8BDB-6F44E0F06DA7}" type="presParOf" srcId="{E323334E-8839-4E17-83CB-57F16183BD83}" destId="{D59A822A-4B18-4023-AE4F-58BCBCBA21B6}" srcOrd="2" destOrd="0" presId="urn:microsoft.com/office/officeart/2005/8/layout/hList7#1"/>
    <dgm:cxn modelId="{BE93C26C-2651-46ED-8509-B597AC2CEE4B}" type="presParOf" srcId="{E323334E-8839-4E17-83CB-57F16183BD83}" destId="{30F08E57-6124-459C-A18E-C46158CFC4D7}" srcOrd="3" destOrd="0" presId="urn:microsoft.com/office/officeart/2005/8/layout/hList7#1"/>
    <dgm:cxn modelId="{1C93E76F-F24E-4CA1-A56A-D1F8AE439C88}" type="presParOf" srcId="{2167A611-3350-4917-A859-919F6C6FAF8A}" destId="{A44EBA35-8B9F-4121-BF41-36B557887B06}" srcOrd="3" destOrd="0" presId="urn:microsoft.com/office/officeart/2005/8/layout/hList7#1"/>
    <dgm:cxn modelId="{D40BFBD3-A50C-44CE-88C5-3DBB79C876D8}" type="presParOf" srcId="{2167A611-3350-4917-A859-919F6C6FAF8A}" destId="{52444325-BF38-472F-B899-24CC22A1010D}" srcOrd="4" destOrd="0" presId="urn:microsoft.com/office/officeart/2005/8/layout/hList7#1"/>
    <dgm:cxn modelId="{D893169E-2A7D-44C5-9E1D-0170073DA203}" type="presParOf" srcId="{52444325-BF38-472F-B899-24CC22A1010D}" destId="{41CBB303-F0F1-4DC6-B877-3853C2BCB56E}" srcOrd="0" destOrd="0" presId="urn:microsoft.com/office/officeart/2005/8/layout/hList7#1"/>
    <dgm:cxn modelId="{0F9628AC-3BE8-4D3D-BA14-BFBB878F6216}" type="presParOf" srcId="{52444325-BF38-472F-B899-24CC22A1010D}" destId="{3F20137D-974E-4F63-A658-7FC571D4DB62}" srcOrd="1" destOrd="0" presId="urn:microsoft.com/office/officeart/2005/8/layout/hList7#1"/>
    <dgm:cxn modelId="{D984D51E-4E57-4B69-AEA7-601DF8D09B93}" type="presParOf" srcId="{52444325-BF38-472F-B899-24CC22A1010D}" destId="{760225D1-520C-4C47-BEF6-B08DA6F8F68C}" srcOrd="2" destOrd="0" presId="urn:microsoft.com/office/officeart/2005/8/layout/hList7#1"/>
    <dgm:cxn modelId="{15274336-35B3-415C-860D-5E06EAD5AAFF}" type="presParOf" srcId="{52444325-BF38-472F-B899-24CC22A1010D}" destId="{0455950B-D16E-4433-AC6C-25C2B267010A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4EF1BE-B052-4FEC-9860-F34CBACEEA47}" type="doc">
      <dgm:prSet loTypeId="urn:microsoft.com/office/officeart/2005/8/layout/vList3#1" loCatId="picture" qsTypeId="urn:microsoft.com/office/officeart/2005/8/quickstyle/simple1" qsCatId="simple" csTypeId="urn:microsoft.com/office/officeart/2005/8/colors/accent1_2" csCatId="accent1" phldr="1"/>
      <dgm:spPr/>
    </dgm:pt>
    <dgm:pt modelId="{01D15D6E-2975-4056-8428-08D387DC48C2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Нехватка молодых педагогических кадров – и пассивность школ в привлечении студентов, поиске молодежи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83CC6B-E134-4B96-AE5E-8C82AFDAFE6A}" type="parTrans" cxnId="{2A7111CE-8612-42D3-810C-B83CFBDD49D6}">
      <dgm:prSet/>
      <dgm:spPr/>
      <dgm:t>
        <a:bodyPr/>
        <a:lstStyle/>
        <a:p>
          <a:endParaRPr lang="ru-RU"/>
        </a:p>
      </dgm:t>
    </dgm:pt>
    <dgm:pt modelId="{FA19624F-74AE-41BC-88ED-1858EFFAB461}" type="sibTrans" cxnId="{2A7111CE-8612-42D3-810C-B83CFBDD49D6}">
      <dgm:prSet/>
      <dgm:spPr/>
      <dgm:t>
        <a:bodyPr/>
        <a:lstStyle/>
        <a:p>
          <a:endParaRPr lang="ru-RU"/>
        </a:p>
      </dgm:t>
    </dgm:pt>
    <dgm:pt modelId="{0FAF1DC9-CD14-4565-AEB5-12F859AC15C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Ожидание повышения зарплаты – и неготовность к внешней оценке эффективности педагогического труда (введение эффективного контракта) 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ECA990-6032-4112-AB90-351F152F098F}" type="parTrans" cxnId="{9D1A474C-232D-4782-806A-08E423E5D55D}">
      <dgm:prSet/>
      <dgm:spPr/>
      <dgm:t>
        <a:bodyPr/>
        <a:lstStyle/>
        <a:p>
          <a:endParaRPr lang="ru-RU"/>
        </a:p>
      </dgm:t>
    </dgm:pt>
    <dgm:pt modelId="{5E714311-6C2B-4CD6-8D9C-020B584F5F84}" type="sibTrans" cxnId="{9D1A474C-232D-4782-806A-08E423E5D55D}">
      <dgm:prSet/>
      <dgm:spPr/>
      <dgm:t>
        <a:bodyPr/>
        <a:lstStyle/>
        <a:p>
          <a:endParaRPr lang="ru-RU"/>
        </a:p>
      </dgm:t>
    </dgm:pt>
    <dgm:pt modelId="{4C8437B2-251D-4AB2-B243-762050B997D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Устремленность к оснащению школы современными ИКТ– средствами – и неготовность к взаимодействию в новой виртуальной реальности (разобщенность, пассивность)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C09CDF-1954-4944-85B4-041DD62E4427}" type="parTrans" cxnId="{B4F8D217-EAF4-4D5B-939C-2E886F1A0FE9}">
      <dgm:prSet/>
      <dgm:spPr/>
      <dgm:t>
        <a:bodyPr/>
        <a:lstStyle/>
        <a:p>
          <a:endParaRPr lang="ru-RU"/>
        </a:p>
      </dgm:t>
    </dgm:pt>
    <dgm:pt modelId="{2B97D264-6868-4EF3-9499-45928CA8347E}" type="sibTrans" cxnId="{B4F8D217-EAF4-4D5B-939C-2E886F1A0FE9}">
      <dgm:prSet/>
      <dgm:spPr/>
      <dgm:t>
        <a:bodyPr/>
        <a:lstStyle/>
        <a:p>
          <a:endParaRPr lang="ru-RU"/>
        </a:p>
      </dgm:t>
    </dgm:pt>
    <dgm:pt modelId="{67DE1659-B02B-40B9-A95A-09DC470BEBCB}" type="pres">
      <dgm:prSet presAssocID="{604EF1BE-B052-4FEC-9860-F34CBACEEA47}" presName="linearFlow" presStyleCnt="0">
        <dgm:presLayoutVars>
          <dgm:dir/>
          <dgm:resizeHandles val="exact"/>
        </dgm:presLayoutVars>
      </dgm:prSet>
      <dgm:spPr/>
    </dgm:pt>
    <dgm:pt modelId="{A022B670-35E8-4324-803A-C75C6DCC017A}" type="pres">
      <dgm:prSet presAssocID="{01D15D6E-2975-4056-8428-08D387DC48C2}" presName="composite" presStyleCnt="0"/>
      <dgm:spPr/>
    </dgm:pt>
    <dgm:pt modelId="{50071CE9-C4CE-48B1-AA23-EB829DCF5F8F}" type="pres">
      <dgm:prSet presAssocID="{01D15D6E-2975-4056-8428-08D387DC48C2}" presName="imgShp" presStyleLbl="fgImgPlace1" presStyleIdx="0" presStyleCnt="3" custLinFactNeighborX="-54394" custLinFactNeighborY="-10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00280564-C808-4E4C-80AD-61AA4E9944EE}" type="pres">
      <dgm:prSet presAssocID="{01D15D6E-2975-4056-8428-08D387DC48C2}" presName="txShp" presStyleLbl="node1" presStyleIdx="0" presStyleCnt="3" custScaleX="124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A1A1C-3497-4CED-B058-8552BB1ECA1E}" type="pres">
      <dgm:prSet presAssocID="{FA19624F-74AE-41BC-88ED-1858EFFAB461}" presName="spacing" presStyleCnt="0"/>
      <dgm:spPr/>
    </dgm:pt>
    <dgm:pt modelId="{B9AFF3C6-07FB-4E4C-98B8-909987F1363C}" type="pres">
      <dgm:prSet presAssocID="{0FAF1DC9-CD14-4565-AEB5-12F859AC15C7}" presName="composite" presStyleCnt="0"/>
      <dgm:spPr/>
    </dgm:pt>
    <dgm:pt modelId="{D140DEE5-F640-4E59-8E25-1FD153BA46DB}" type="pres">
      <dgm:prSet presAssocID="{0FAF1DC9-CD14-4565-AEB5-12F859AC15C7}" presName="imgShp" presStyleLbl="fgImgPlace1" presStyleIdx="1" presStyleCnt="3" custLinFactNeighborX="-54394" custLinFactNeighborY="-209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</dgm:pt>
    <dgm:pt modelId="{11FBF9AC-016F-4045-99FF-07D80213DD0C}" type="pres">
      <dgm:prSet presAssocID="{0FAF1DC9-CD14-4565-AEB5-12F859AC15C7}" presName="txShp" presStyleLbl="node1" presStyleIdx="1" presStyleCnt="3" custScaleX="119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A5753-8ADE-4FC2-B423-E7EA91032AAE}" type="pres">
      <dgm:prSet presAssocID="{5E714311-6C2B-4CD6-8D9C-020B584F5F84}" presName="spacing" presStyleCnt="0"/>
      <dgm:spPr/>
    </dgm:pt>
    <dgm:pt modelId="{55A6B774-276F-4773-BE1E-6A40A48C5C5C}" type="pres">
      <dgm:prSet presAssocID="{4C8437B2-251D-4AB2-B243-762050B997D7}" presName="composite" presStyleCnt="0"/>
      <dgm:spPr/>
    </dgm:pt>
    <dgm:pt modelId="{1816EF75-3C66-437E-92CB-C20182E2BBC8}" type="pres">
      <dgm:prSet presAssocID="{4C8437B2-251D-4AB2-B243-762050B997D7}" presName="imgShp" presStyleLbl="fgImgPlace1" presStyleIdx="2" presStyleCnt="3" custLinFactNeighborX="-54394" custLinFactNeighborY="-881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8FDB972C-7292-4307-A3EF-B5FC5926F008}" type="pres">
      <dgm:prSet presAssocID="{4C8437B2-251D-4AB2-B243-762050B997D7}" presName="txShp" presStyleLbl="node1" presStyleIdx="2" presStyleCnt="3" custScaleX="117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1A474C-232D-4782-806A-08E423E5D55D}" srcId="{604EF1BE-B052-4FEC-9860-F34CBACEEA47}" destId="{0FAF1DC9-CD14-4565-AEB5-12F859AC15C7}" srcOrd="1" destOrd="0" parTransId="{2AECA990-6032-4112-AB90-351F152F098F}" sibTransId="{5E714311-6C2B-4CD6-8D9C-020B584F5F84}"/>
    <dgm:cxn modelId="{50904F46-49B8-4362-A525-FB5860FCD219}" type="presOf" srcId="{01D15D6E-2975-4056-8428-08D387DC48C2}" destId="{00280564-C808-4E4C-80AD-61AA4E9944EE}" srcOrd="0" destOrd="0" presId="urn:microsoft.com/office/officeart/2005/8/layout/vList3#1"/>
    <dgm:cxn modelId="{37768D52-4820-4451-A736-BD4A5F1345BF}" type="presOf" srcId="{604EF1BE-B052-4FEC-9860-F34CBACEEA47}" destId="{67DE1659-B02B-40B9-A95A-09DC470BEBCB}" srcOrd="0" destOrd="0" presId="urn:microsoft.com/office/officeart/2005/8/layout/vList3#1"/>
    <dgm:cxn modelId="{4ECFF55D-FD3F-4F49-9A68-DB17E9AE541B}" type="presOf" srcId="{0FAF1DC9-CD14-4565-AEB5-12F859AC15C7}" destId="{11FBF9AC-016F-4045-99FF-07D80213DD0C}" srcOrd="0" destOrd="0" presId="urn:microsoft.com/office/officeart/2005/8/layout/vList3#1"/>
    <dgm:cxn modelId="{B4F8D217-EAF4-4D5B-939C-2E886F1A0FE9}" srcId="{604EF1BE-B052-4FEC-9860-F34CBACEEA47}" destId="{4C8437B2-251D-4AB2-B243-762050B997D7}" srcOrd="2" destOrd="0" parTransId="{00C09CDF-1954-4944-85B4-041DD62E4427}" sibTransId="{2B97D264-6868-4EF3-9499-45928CA8347E}"/>
    <dgm:cxn modelId="{2A7111CE-8612-42D3-810C-B83CFBDD49D6}" srcId="{604EF1BE-B052-4FEC-9860-F34CBACEEA47}" destId="{01D15D6E-2975-4056-8428-08D387DC48C2}" srcOrd="0" destOrd="0" parTransId="{2483CC6B-E134-4B96-AE5E-8C82AFDAFE6A}" sibTransId="{FA19624F-74AE-41BC-88ED-1858EFFAB461}"/>
    <dgm:cxn modelId="{91F98E8A-C0C3-43F3-A638-96E2A808E57F}" type="presOf" srcId="{4C8437B2-251D-4AB2-B243-762050B997D7}" destId="{8FDB972C-7292-4307-A3EF-B5FC5926F008}" srcOrd="0" destOrd="0" presId="urn:microsoft.com/office/officeart/2005/8/layout/vList3#1"/>
    <dgm:cxn modelId="{B8771039-5DCC-4727-B544-6B4921F9BED0}" type="presParOf" srcId="{67DE1659-B02B-40B9-A95A-09DC470BEBCB}" destId="{A022B670-35E8-4324-803A-C75C6DCC017A}" srcOrd="0" destOrd="0" presId="urn:microsoft.com/office/officeart/2005/8/layout/vList3#1"/>
    <dgm:cxn modelId="{51F1BBEB-0E66-485E-9F8B-65DAD5EACC3F}" type="presParOf" srcId="{A022B670-35E8-4324-803A-C75C6DCC017A}" destId="{50071CE9-C4CE-48B1-AA23-EB829DCF5F8F}" srcOrd="0" destOrd="0" presId="urn:microsoft.com/office/officeart/2005/8/layout/vList3#1"/>
    <dgm:cxn modelId="{F9798CF8-D0FD-4625-A530-DEB1630F5B2C}" type="presParOf" srcId="{A022B670-35E8-4324-803A-C75C6DCC017A}" destId="{00280564-C808-4E4C-80AD-61AA4E9944EE}" srcOrd="1" destOrd="0" presId="urn:microsoft.com/office/officeart/2005/8/layout/vList3#1"/>
    <dgm:cxn modelId="{057CA27E-6EB7-4EB6-9050-462D752AA505}" type="presParOf" srcId="{67DE1659-B02B-40B9-A95A-09DC470BEBCB}" destId="{D34A1A1C-3497-4CED-B058-8552BB1ECA1E}" srcOrd="1" destOrd="0" presId="urn:microsoft.com/office/officeart/2005/8/layout/vList3#1"/>
    <dgm:cxn modelId="{CF89E975-03DF-4942-8157-200757D87FCD}" type="presParOf" srcId="{67DE1659-B02B-40B9-A95A-09DC470BEBCB}" destId="{B9AFF3C6-07FB-4E4C-98B8-909987F1363C}" srcOrd="2" destOrd="0" presId="urn:microsoft.com/office/officeart/2005/8/layout/vList3#1"/>
    <dgm:cxn modelId="{7D8F3A69-04CA-4CFC-BADA-6035ACDD90A9}" type="presParOf" srcId="{B9AFF3C6-07FB-4E4C-98B8-909987F1363C}" destId="{D140DEE5-F640-4E59-8E25-1FD153BA46DB}" srcOrd="0" destOrd="0" presId="urn:microsoft.com/office/officeart/2005/8/layout/vList3#1"/>
    <dgm:cxn modelId="{833B8806-A907-403B-A2D8-E9F05402C084}" type="presParOf" srcId="{B9AFF3C6-07FB-4E4C-98B8-909987F1363C}" destId="{11FBF9AC-016F-4045-99FF-07D80213DD0C}" srcOrd="1" destOrd="0" presId="urn:microsoft.com/office/officeart/2005/8/layout/vList3#1"/>
    <dgm:cxn modelId="{4E63A053-4675-4F97-BBFD-BDEE67A2236B}" type="presParOf" srcId="{67DE1659-B02B-40B9-A95A-09DC470BEBCB}" destId="{504A5753-8ADE-4FC2-B423-E7EA91032AAE}" srcOrd="3" destOrd="0" presId="urn:microsoft.com/office/officeart/2005/8/layout/vList3#1"/>
    <dgm:cxn modelId="{64E45B48-4951-456E-8B21-D298B17FA04A}" type="presParOf" srcId="{67DE1659-B02B-40B9-A95A-09DC470BEBCB}" destId="{55A6B774-276F-4773-BE1E-6A40A48C5C5C}" srcOrd="4" destOrd="0" presId="urn:microsoft.com/office/officeart/2005/8/layout/vList3#1"/>
    <dgm:cxn modelId="{7813CB09-2BC6-40FA-AB08-FD8861649E02}" type="presParOf" srcId="{55A6B774-276F-4773-BE1E-6A40A48C5C5C}" destId="{1816EF75-3C66-437E-92CB-C20182E2BBC8}" srcOrd="0" destOrd="0" presId="urn:microsoft.com/office/officeart/2005/8/layout/vList3#1"/>
    <dgm:cxn modelId="{BC2077D6-07EF-4D7D-8B0C-238F4D9B10CF}" type="presParOf" srcId="{55A6B774-276F-4773-BE1E-6A40A48C5C5C}" destId="{8FDB972C-7292-4307-A3EF-B5FC5926F00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8D96B4-32AC-4CD9-8D2A-CF6CF8418A41}" type="doc">
      <dgm:prSet loTypeId="urn:microsoft.com/office/officeart/2011/layout/Tab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9B621D-7424-4F60-8BBC-CF62563870FB}">
      <dgm:prSet phldrT="[Текст]" custT="1"/>
      <dgm:spPr/>
      <dgm:t>
        <a:bodyPr/>
        <a:lstStyle/>
        <a:p>
          <a:pPr algn="just"/>
          <a:r>
            <a:rPr lang="ru-RU" sz="1800" dirty="0" smtClean="0"/>
            <a:t>отсутствие системы профессиональной поддержки и сопровождения молодых учителей, карьерных перспектив учителя</a:t>
          </a:r>
          <a:endParaRPr lang="ru-RU" sz="1800" dirty="0"/>
        </a:p>
      </dgm:t>
    </dgm:pt>
    <dgm:pt modelId="{CD3FE487-69AD-48DC-9605-E8315EF82295}">
      <dgm:prSet phldrT="[Текст]"/>
      <dgm:spPr/>
      <dgm:t>
        <a:bodyPr/>
        <a:lstStyle/>
        <a:p>
          <a:r>
            <a:rPr lang="ru-RU" dirty="0" smtClean="0"/>
            <a:t>Проблема удержания в профессии</a:t>
          </a:r>
          <a:endParaRPr lang="ru-RU" dirty="0"/>
        </a:p>
      </dgm:t>
    </dgm:pt>
    <dgm:pt modelId="{A7A523AA-E6A1-4E05-B715-36B7FA10F661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7393BD8A-C69C-4C77-9BF1-3F192D98FCA0}" type="sibTrans" cxnId="{62BB76B5-4B10-4C16-A699-31D23CA71D1B}">
      <dgm:prSet/>
      <dgm:spPr/>
      <dgm:t>
        <a:bodyPr/>
        <a:lstStyle/>
        <a:p>
          <a:endParaRPr lang="ru-RU"/>
        </a:p>
      </dgm:t>
    </dgm:pt>
    <dgm:pt modelId="{8CEC44CA-AB17-4FD5-9821-D34A01CE38A2}" type="parTrans" cxnId="{62BB76B5-4B10-4C16-A699-31D23CA71D1B}">
      <dgm:prSet/>
      <dgm:spPr/>
      <dgm:t>
        <a:bodyPr/>
        <a:lstStyle/>
        <a:p>
          <a:endParaRPr lang="ru-RU"/>
        </a:p>
      </dgm:t>
    </dgm:pt>
    <dgm:pt modelId="{88EEC70C-8D24-4C0C-94D9-E6E4EAB92C90}" type="sibTrans" cxnId="{FCAABE97-DE87-4771-9F93-C4B0F8A6CFCD}">
      <dgm:prSet/>
      <dgm:spPr/>
      <dgm:t>
        <a:bodyPr/>
        <a:lstStyle/>
        <a:p>
          <a:endParaRPr lang="ru-RU"/>
        </a:p>
      </dgm:t>
    </dgm:pt>
    <dgm:pt modelId="{44A84532-095E-46EC-8D27-2B6D7373ADFC}" type="parTrans" cxnId="{FCAABE97-DE87-4771-9F93-C4B0F8A6CFCD}">
      <dgm:prSet/>
      <dgm:spPr/>
      <dgm:t>
        <a:bodyPr/>
        <a:lstStyle/>
        <a:p>
          <a:endParaRPr lang="ru-RU"/>
        </a:p>
      </dgm:t>
    </dgm:pt>
    <dgm:pt modelId="{4CC57769-4607-4FD5-849C-87D36AC849E4}" type="sibTrans" cxnId="{9CD882F4-77C5-40A4-BFD6-9279999BE4DE}">
      <dgm:prSet/>
      <dgm:spPr/>
      <dgm:t>
        <a:bodyPr/>
        <a:lstStyle/>
        <a:p>
          <a:endParaRPr lang="ru-RU"/>
        </a:p>
      </dgm:t>
    </dgm:pt>
    <dgm:pt modelId="{F46B36F5-5ADC-47A6-867E-B51A178F93D4}" type="parTrans" cxnId="{9CD882F4-77C5-40A4-BFD6-9279999BE4DE}">
      <dgm:prSet/>
      <dgm:spPr/>
      <dgm:t>
        <a:bodyPr/>
        <a:lstStyle/>
        <a:p>
          <a:endParaRPr lang="ru-RU"/>
        </a:p>
      </dgm:t>
    </dgm:pt>
    <dgm:pt modelId="{D919D030-202C-4622-AEEF-01B56F50B393}">
      <dgm:prSet phldrT="[Текст]" custT="1"/>
      <dgm:spPr/>
      <dgm:t>
        <a:bodyPr/>
        <a:lstStyle/>
        <a:p>
          <a:pPr algn="just"/>
          <a:r>
            <a:rPr lang="ru-RU" sz="1800" dirty="0" smtClean="0"/>
            <a:t>устаревшие методы и технологии, отсутствие достаточного количества часов на практику и стажировку, отсутствие деятельностного подхода в подготовке студентов, отсутствие связи между изучением учебных дисциплин и потребностями реальной школы</a:t>
          </a:r>
          <a:endParaRPr lang="ru-RU" sz="1800" dirty="0"/>
        </a:p>
      </dgm:t>
    </dgm:pt>
    <dgm:pt modelId="{66D37089-927F-4585-8534-35EC0D2899F8}">
      <dgm:prSet phldrT="[Текст]"/>
      <dgm:spPr/>
      <dgm:t>
        <a:bodyPr/>
        <a:lstStyle/>
        <a:p>
          <a:r>
            <a:rPr lang="ru-RU" dirty="0" smtClean="0"/>
            <a:t>Проблема подготовки</a:t>
          </a:r>
          <a:endParaRPr lang="ru-RU" dirty="0"/>
        </a:p>
      </dgm:t>
    </dgm:pt>
    <dgm:pt modelId="{5E6BCB42-9F53-44CC-AA35-C7CA46120D46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54760B40-7A1E-4CA6-8586-C84839A7606C}" type="sibTrans" cxnId="{370AD549-3CF0-4233-B026-05248E607B5B}">
      <dgm:prSet/>
      <dgm:spPr/>
      <dgm:t>
        <a:bodyPr/>
        <a:lstStyle/>
        <a:p>
          <a:endParaRPr lang="ru-RU"/>
        </a:p>
      </dgm:t>
    </dgm:pt>
    <dgm:pt modelId="{52DE5199-437D-4A3D-98FE-678734A21685}" type="parTrans" cxnId="{370AD549-3CF0-4233-B026-05248E607B5B}">
      <dgm:prSet/>
      <dgm:spPr/>
      <dgm:t>
        <a:bodyPr/>
        <a:lstStyle/>
        <a:p>
          <a:endParaRPr lang="ru-RU"/>
        </a:p>
      </dgm:t>
    </dgm:pt>
    <dgm:pt modelId="{A5E6AF44-A8E2-482D-9D1A-F51015ABC59F}" type="sibTrans" cxnId="{6A80F098-4206-4F42-859C-C70EECB09F56}">
      <dgm:prSet/>
      <dgm:spPr/>
      <dgm:t>
        <a:bodyPr/>
        <a:lstStyle/>
        <a:p>
          <a:endParaRPr lang="ru-RU"/>
        </a:p>
      </dgm:t>
    </dgm:pt>
    <dgm:pt modelId="{6665474D-EDE4-42FF-9999-3985130148EB}" type="parTrans" cxnId="{6A80F098-4206-4F42-859C-C70EECB09F56}">
      <dgm:prSet/>
      <dgm:spPr/>
      <dgm:t>
        <a:bodyPr/>
        <a:lstStyle/>
        <a:p>
          <a:endParaRPr lang="ru-RU"/>
        </a:p>
      </dgm:t>
    </dgm:pt>
    <dgm:pt modelId="{EEAB75BD-976A-44E0-8A22-42D41C958314}" type="sibTrans" cxnId="{F8706312-7CF2-4A70-8420-BC3E4757F156}">
      <dgm:prSet/>
      <dgm:spPr/>
      <dgm:t>
        <a:bodyPr/>
        <a:lstStyle/>
        <a:p>
          <a:endParaRPr lang="ru-RU"/>
        </a:p>
      </dgm:t>
    </dgm:pt>
    <dgm:pt modelId="{296E7A5B-B474-410A-9B2A-379F8B1938D0}" type="parTrans" cxnId="{F8706312-7CF2-4A70-8420-BC3E4757F156}">
      <dgm:prSet/>
      <dgm:spPr/>
      <dgm:t>
        <a:bodyPr/>
        <a:lstStyle/>
        <a:p>
          <a:endParaRPr lang="ru-RU"/>
        </a:p>
      </dgm:t>
    </dgm:pt>
    <dgm:pt modelId="{025D8370-9260-42A2-9DA9-F5D7A151B3CD}">
      <dgm:prSet phldrT="[Текст]" custT="1"/>
      <dgm:spPr/>
      <dgm:t>
        <a:bodyPr/>
        <a:lstStyle/>
        <a:p>
          <a:pPr algn="just"/>
          <a:r>
            <a:rPr lang="ru-RU" sz="2000" dirty="0" smtClean="0"/>
            <a:t>низкий средний балл ЕГЭ абитуриентов и отсутствие возможности отбора мотивированных к педагогической профессии, низкий процент трудоустройства выпускников в систему образования.</a:t>
          </a:r>
          <a:endParaRPr lang="ru-RU" sz="2000" dirty="0"/>
        </a:p>
      </dgm:t>
    </dgm:pt>
    <dgm:pt modelId="{DE993376-F42B-4D6E-9FD8-B46B7366ECA8}">
      <dgm:prSet phldrT="[Текст]"/>
      <dgm:spPr/>
      <dgm:t>
        <a:bodyPr/>
        <a:lstStyle/>
        <a:p>
          <a:r>
            <a:rPr lang="ru-RU" dirty="0" smtClean="0"/>
            <a:t>Проблема входа в профессию</a:t>
          </a:r>
          <a:endParaRPr lang="ru-RU" dirty="0"/>
        </a:p>
      </dgm:t>
    </dgm:pt>
    <dgm:pt modelId="{9ED1E156-D970-4B9D-AC80-34DC1753E438}">
      <dgm:prSet phldrT="[Текст]"/>
      <dgm:spPr/>
      <dgm:t>
        <a:bodyPr/>
        <a:lstStyle/>
        <a:p>
          <a:r>
            <a:rPr lang="en-US" dirty="0" smtClean="0"/>
            <a:t>1</a:t>
          </a:r>
          <a:r>
            <a:rPr lang="ru-RU" dirty="0" smtClean="0"/>
            <a:t> </a:t>
          </a:r>
          <a:endParaRPr lang="ru-RU" dirty="0"/>
        </a:p>
      </dgm:t>
    </dgm:pt>
    <dgm:pt modelId="{FFD821D1-9DD4-4E3F-BCA4-5F88DAEB3EA6}" type="sibTrans" cxnId="{BD9C4DA8-2D88-49DB-A525-F88AF396184A}">
      <dgm:prSet/>
      <dgm:spPr/>
      <dgm:t>
        <a:bodyPr/>
        <a:lstStyle/>
        <a:p>
          <a:endParaRPr lang="ru-RU"/>
        </a:p>
      </dgm:t>
    </dgm:pt>
    <dgm:pt modelId="{426A9B13-342F-4394-9265-6254CC719C51}" type="parTrans" cxnId="{BD9C4DA8-2D88-49DB-A525-F88AF396184A}">
      <dgm:prSet/>
      <dgm:spPr/>
      <dgm:t>
        <a:bodyPr/>
        <a:lstStyle/>
        <a:p>
          <a:endParaRPr lang="ru-RU"/>
        </a:p>
      </dgm:t>
    </dgm:pt>
    <dgm:pt modelId="{831DF2B1-05ED-4674-96CC-7F64E545DC84}" type="sibTrans" cxnId="{8D43A87B-A007-415C-A5E9-8728DEA1C53F}">
      <dgm:prSet/>
      <dgm:spPr/>
      <dgm:t>
        <a:bodyPr/>
        <a:lstStyle/>
        <a:p>
          <a:endParaRPr lang="ru-RU"/>
        </a:p>
      </dgm:t>
    </dgm:pt>
    <dgm:pt modelId="{C81CC2C5-BBBF-4A97-B556-B7197062DBE6}" type="parTrans" cxnId="{8D43A87B-A007-415C-A5E9-8728DEA1C53F}">
      <dgm:prSet/>
      <dgm:spPr/>
      <dgm:t>
        <a:bodyPr/>
        <a:lstStyle/>
        <a:p>
          <a:endParaRPr lang="ru-RU"/>
        </a:p>
      </dgm:t>
    </dgm:pt>
    <dgm:pt modelId="{013C6C37-811B-4AE9-93C8-B4CE3DFB2E5A}" type="sibTrans" cxnId="{C1FB5E17-A62B-49BB-88DA-7FE97B041471}">
      <dgm:prSet/>
      <dgm:spPr/>
      <dgm:t>
        <a:bodyPr/>
        <a:lstStyle/>
        <a:p>
          <a:endParaRPr lang="ru-RU"/>
        </a:p>
      </dgm:t>
    </dgm:pt>
    <dgm:pt modelId="{674BC725-B92F-4E3F-8D70-488FB41A2A99}" type="parTrans" cxnId="{C1FB5E17-A62B-49BB-88DA-7FE97B041471}">
      <dgm:prSet/>
      <dgm:spPr/>
      <dgm:t>
        <a:bodyPr/>
        <a:lstStyle/>
        <a:p>
          <a:endParaRPr lang="ru-RU"/>
        </a:p>
      </dgm:t>
    </dgm:pt>
    <dgm:pt modelId="{83E348BE-2799-4A33-96F7-7E846C56C06A}" type="pres">
      <dgm:prSet presAssocID="{7E8D96B4-32AC-4CD9-8D2A-CF6CF8418A4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9CB0D41-688E-42D5-94E5-8E57885B96BC}" type="pres">
      <dgm:prSet presAssocID="{9ED1E156-D970-4B9D-AC80-34DC1753E438}" presName="composite" presStyleCnt="0"/>
      <dgm:spPr/>
    </dgm:pt>
    <dgm:pt modelId="{61F46D97-6829-4855-8AA9-C457EDD55BC0}" type="pres">
      <dgm:prSet presAssocID="{9ED1E156-D970-4B9D-AC80-34DC1753E438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9CB99-F202-40BE-9AB3-427A99DE4AF3}" type="pres">
      <dgm:prSet presAssocID="{9ED1E156-D970-4B9D-AC80-34DC1753E438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E9E5D-C041-4397-AE02-CB0707D421CD}" type="pres">
      <dgm:prSet presAssocID="{9ED1E156-D970-4B9D-AC80-34DC1753E438}" presName="Accent" presStyleLbl="parChTrans1D1" presStyleIdx="0" presStyleCnt="3"/>
      <dgm:spPr/>
    </dgm:pt>
    <dgm:pt modelId="{48D4A98B-C7C7-4D95-ABB7-572B2BA7D3F2}" type="pres">
      <dgm:prSet presAssocID="{9ED1E156-D970-4B9D-AC80-34DC1753E438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3A054-5C7C-466E-BC08-FC614240A0E4}" type="pres">
      <dgm:prSet presAssocID="{FFD821D1-9DD4-4E3F-BCA4-5F88DAEB3EA6}" presName="sibTrans" presStyleCnt="0"/>
      <dgm:spPr/>
    </dgm:pt>
    <dgm:pt modelId="{616AD653-1847-4B0B-AB4A-3B32EE435CC3}" type="pres">
      <dgm:prSet presAssocID="{5E6BCB42-9F53-44CC-AA35-C7CA46120D46}" presName="composite" presStyleCnt="0"/>
      <dgm:spPr/>
    </dgm:pt>
    <dgm:pt modelId="{F0A71537-C9B2-4309-8798-81C9F38DE60E}" type="pres">
      <dgm:prSet presAssocID="{5E6BCB42-9F53-44CC-AA35-C7CA46120D46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CA02C3-BB85-4D4C-9001-69138159E0FB}" type="pres">
      <dgm:prSet presAssocID="{5E6BCB42-9F53-44CC-AA35-C7CA46120D46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9BCF0-E338-4EE2-9C6F-3B7570498E74}" type="pres">
      <dgm:prSet presAssocID="{5E6BCB42-9F53-44CC-AA35-C7CA46120D46}" presName="Accent" presStyleLbl="parChTrans1D1" presStyleIdx="1" presStyleCnt="3"/>
      <dgm:spPr/>
    </dgm:pt>
    <dgm:pt modelId="{EBCB13C6-79E8-4F31-9925-FE08C9C391FC}" type="pres">
      <dgm:prSet presAssocID="{5E6BCB42-9F53-44CC-AA35-C7CA46120D46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9CCE7-E451-4CEE-98B3-E6B81E73F703}" type="pres">
      <dgm:prSet presAssocID="{54760B40-7A1E-4CA6-8586-C84839A7606C}" presName="sibTrans" presStyleCnt="0"/>
      <dgm:spPr/>
    </dgm:pt>
    <dgm:pt modelId="{0D11EC8E-B22F-44EC-A2EC-DDF2421A7CCF}" type="pres">
      <dgm:prSet presAssocID="{A7A523AA-E6A1-4E05-B715-36B7FA10F661}" presName="composite" presStyleCnt="0"/>
      <dgm:spPr/>
    </dgm:pt>
    <dgm:pt modelId="{87AA2AA6-AF59-4DBB-B877-9CEE92E2E9A5}" type="pres">
      <dgm:prSet presAssocID="{A7A523AA-E6A1-4E05-B715-36B7FA10F661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DBFA9-1086-46A5-8D4C-D668DC14CEA3}" type="pres">
      <dgm:prSet presAssocID="{A7A523AA-E6A1-4E05-B715-36B7FA10F661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5D8F3-D3ED-4F51-9654-2448B92A4B4E}" type="pres">
      <dgm:prSet presAssocID="{A7A523AA-E6A1-4E05-B715-36B7FA10F661}" presName="Accent" presStyleLbl="parChTrans1D1" presStyleIdx="2" presStyleCnt="3"/>
      <dgm:spPr/>
    </dgm:pt>
    <dgm:pt modelId="{3EA211F2-E324-460D-81A1-6697E413A028}" type="pres">
      <dgm:prSet presAssocID="{A7A523AA-E6A1-4E05-B715-36B7FA10F661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1BE6D2-F6AE-413D-BA95-D0459F016769}" type="presOf" srcId="{66D37089-927F-4585-8534-35EC0D2899F8}" destId="{F0A71537-C9B2-4309-8798-81C9F38DE60E}" srcOrd="0" destOrd="0" presId="urn:microsoft.com/office/officeart/2011/layout/TabList"/>
    <dgm:cxn modelId="{8D43A87B-A007-415C-A5E9-8728DEA1C53F}" srcId="{9ED1E156-D970-4B9D-AC80-34DC1753E438}" destId="{025D8370-9260-42A2-9DA9-F5D7A151B3CD}" srcOrd="1" destOrd="0" parTransId="{C81CC2C5-BBBF-4A97-B556-B7197062DBE6}" sibTransId="{831DF2B1-05ED-4674-96CC-7F64E545DC84}"/>
    <dgm:cxn modelId="{F8706312-7CF2-4A70-8420-BC3E4757F156}" srcId="{5E6BCB42-9F53-44CC-AA35-C7CA46120D46}" destId="{66D37089-927F-4585-8534-35EC0D2899F8}" srcOrd="0" destOrd="0" parTransId="{296E7A5B-B474-410A-9B2A-379F8B1938D0}" sibTransId="{EEAB75BD-976A-44E0-8A22-42D41C958314}"/>
    <dgm:cxn modelId="{9DB9142F-8C2D-4D34-AA0C-77E4FE1AF2EA}" type="presOf" srcId="{109B621D-7424-4F60-8BBC-CF62563870FB}" destId="{3EA211F2-E324-460D-81A1-6697E413A028}" srcOrd="0" destOrd="0" presId="urn:microsoft.com/office/officeart/2011/layout/TabList"/>
    <dgm:cxn modelId="{832F19BB-F031-4212-96FC-569BA5BDA043}" type="presOf" srcId="{DE993376-F42B-4D6E-9FD8-B46B7366ECA8}" destId="{61F46D97-6829-4855-8AA9-C457EDD55BC0}" srcOrd="0" destOrd="0" presId="urn:microsoft.com/office/officeart/2011/layout/TabList"/>
    <dgm:cxn modelId="{370AD549-3CF0-4233-B026-05248E607B5B}" srcId="{7E8D96B4-32AC-4CD9-8D2A-CF6CF8418A41}" destId="{5E6BCB42-9F53-44CC-AA35-C7CA46120D46}" srcOrd="1" destOrd="0" parTransId="{52DE5199-437D-4A3D-98FE-678734A21685}" sibTransId="{54760B40-7A1E-4CA6-8586-C84839A7606C}"/>
    <dgm:cxn modelId="{6A80F098-4206-4F42-859C-C70EECB09F56}" srcId="{5E6BCB42-9F53-44CC-AA35-C7CA46120D46}" destId="{D919D030-202C-4622-AEEF-01B56F50B393}" srcOrd="1" destOrd="0" parTransId="{6665474D-EDE4-42FF-9999-3985130148EB}" sibTransId="{A5E6AF44-A8E2-482D-9D1A-F51015ABC59F}"/>
    <dgm:cxn modelId="{C1FB5E17-A62B-49BB-88DA-7FE97B041471}" srcId="{9ED1E156-D970-4B9D-AC80-34DC1753E438}" destId="{DE993376-F42B-4D6E-9FD8-B46B7366ECA8}" srcOrd="0" destOrd="0" parTransId="{674BC725-B92F-4E3F-8D70-488FB41A2A99}" sibTransId="{013C6C37-811B-4AE9-93C8-B4CE3DFB2E5A}"/>
    <dgm:cxn modelId="{FCAABE97-DE87-4771-9F93-C4B0F8A6CFCD}" srcId="{A7A523AA-E6A1-4E05-B715-36B7FA10F661}" destId="{109B621D-7424-4F60-8BBC-CF62563870FB}" srcOrd="1" destOrd="0" parTransId="{44A84532-095E-46EC-8D27-2B6D7373ADFC}" sibTransId="{88EEC70C-8D24-4C0C-94D9-E6E4EAB92C90}"/>
    <dgm:cxn modelId="{D5B73D58-8EE4-4033-B210-66B7541B5699}" type="presOf" srcId="{9ED1E156-D970-4B9D-AC80-34DC1753E438}" destId="{0DA9CB99-F202-40BE-9AB3-427A99DE4AF3}" srcOrd="0" destOrd="0" presId="urn:microsoft.com/office/officeart/2011/layout/TabList"/>
    <dgm:cxn modelId="{BD9C4DA8-2D88-49DB-A525-F88AF396184A}" srcId="{7E8D96B4-32AC-4CD9-8D2A-CF6CF8418A41}" destId="{9ED1E156-D970-4B9D-AC80-34DC1753E438}" srcOrd="0" destOrd="0" parTransId="{426A9B13-342F-4394-9265-6254CC719C51}" sibTransId="{FFD821D1-9DD4-4E3F-BCA4-5F88DAEB3EA6}"/>
    <dgm:cxn modelId="{9CD882F4-77C5-40A4-BFD6-9279999BE4DE}" srcId="{A7A523AA-E6A1-4E05-B715-36B7FA10F661}" destId="{CD3FE487-69AD-48DC-9605-E8315EF82295}" srcOrd="0" destOrd="0" parTransId="{F46B36F5-5ADC-47A6-867E-B51A178F93D4}" sibTransId="{4CC57769-4607-4FD5-849C-87D36AC849E4}"/>
    <dgm:cxn modelId="{F50D473B-663D-4E26-A32D-D3B06FB5F28A}" type="presOf" srcId="{025D8370-9260-42A2-9DA9-F5D7A151B3CD}" destId="{48D4A98B-C7C7-4D95-ABB7-572B2BA7D3F2}" srcOrd="0" destOrd="0" presId="urn:microsoft.com/office/officeart/2011/layout/TabList"/>
    <dgm:cxn modelId="{C998B8EF-946F-4D9D-AFB5-0BA7D0BFFCBB}" type="presOf" srcId="{D919D030-202C-4622-AEEF-01B56F50B393}" destId="{EBCB13C6-79E8-4F31-9925-FE08C9C391FC}" srcOrd="0" destOrd="0" presId="urn:microsoft.com/office/officeart/2011/layout/TabList"/>
    <dgm:cxn modelId="{5BA43781-1509-4DDC-9B8C-68D001900940}" type="presOf" srcId="{CD3FE487-69AD-48DC-9605-E8315EF82295}" destId="{87AA2AA6-AF59-4DBB-B877-9CEE92E2E9A5}" srcOrd="0" destOrd="0" presId="urn:microsoft.com/office/officeart/2011/layout/TabList"/>
    <dgm:cxn modelId="{CE489260-B5CB-4B67-9EA3-45B3A1F52BCD}" type="presOf" srcId="{A7A523AA-E6A1-4E05-B715-36B7FA10F661}" destId="{722DBFA9-1086-46A5-8D4C-D668DC14CEA3}" srcOrd="0" destOrd="0" presId="urn:microsoft.com/office/officeart/2011/layout/TabList"/>
    <dgm:cxn modelId="{62BB76B5-4B10-4C16-A699-31D23CA71D1B}" srcId="{7E8D96B4-32AC-4CD9-8D2A-CF6CF8418A41}" destId="{A7A523AA-E6A1-4E05-B715-36B7FA10F661}" srcOrd="2" destOrd="0" parTransId="{8CEC44CA-AB17-4FD5-9821-D34A01CE38A2}" sibTransId="{7393BD8A-C69C-4C77-9BF1-3F192D98FCA0}"/>
    <dgm:cxn modelId="{D6BE7BCD-648F-4423-B822-FDB0E2D1BD9F}" type="presOf" srcId="{5E6BCB42-9F53-44CC-AA35-C7CA46120D46}" destId="{DDCA02C3-BB85-4D4C-9001-69138159E0FB}" srcOrd="0" destOrd="0" presId="urn:microsoft.com/office/officeart/2011/layout/TabList"/>
    <dgm:cxn modelId="{46FE11B3-3508-4ABF-B8D4-E4B1F9390036}" type="presOf" srcId="{7E8D96B4-32AC-4CD9-8D2A-CF6CF8418A41}" destId="{83E348BE-2799-4A33-96F7-7E846C56C06A}" srcOrd="0" destOrd="0" presId="urn:microsoft.com/office/officeart/2011/layout/TabList"/>
    <dgm:cxn modelId="{488F2F6D-353C-4E81-8F52-0468D9C1E251}" type="presParOf" srcId="{83E348BE-2799-4A33-96F7-7E846C56C06A}" destId="{79CB0D41-688E-42D5-94E5-8E57885B96BC}" srcOrd="0" destOrd="0" presId="urn:microsoft.com/office/officeart/2011/layout/TabList"/>
    <dgm:cxn modelId="{CA0C7178-2FDB-4C26-BCFB-F81FCCCAE67F}" type="presParOf" srcId="{79CB0D41-688E-42D5-94E5-8E57885B96BC}" destId="{61F46D97-6829-4855-8AA9-C457EDD55BC0}" srcOrd="0" destOrd="0" presId="urn:microsoft.com/office/officeart/2011/layout/TabList"/>
    <dgm:cxn modelId="{0973B3F3-0021-4B8A-8AE8-501275072CC2}" type="presParOf" srcId="{79CB0D41-688E-42D5-94E5-8E57885B96BC}" destId="{0DA9CB99-F202-40BE-9AB3-427A99DE4AF3}" srcOrd="1" destOrd="0" presId="urn:microsoft.com/office/officeart/2011/layout/TabList"/>
    <dgm:cxn modelId="{56197928-297D-4DF3-9536-00C9329430F0}" type="presParOf" srcId="{79CB0D41-688E-42D5-94E5-8E57885B96BC}" destId="{E57E9E5D-C041-4397-AE02-CB0707D421CD}" srcOrd="2" destOrd="0" presId="urn:microsoft.com/office/officeart/2011/layout/TabList"/>
    <dgm:cxn modelId="{EE7E8336-EF44-49ED-9C80-53F6873464EA}" type="presParOf" srcId="{83E348BE-2799-4A33-96F7-7E846C56C06A}" destId="{48D4A98B-C7C7-4D95-ABB7-572B2BA7D3F2}" srcOrd="1" destOrd="0" presId="urn:microsoft.com/office/officeart/2011/layout/TabList"/>
    <dgm:cxn modelId="{BA94078C-3ACF-4FCE-8389-57E7E21C4A18}" type="presParOf" srcId="{83E348BE-2799-4A33-96F7-7E846C56C06A}" destId="{DF43A054-5C7C-466E-BC08-FC614240A0E4}" srcOrd="2" destOrd="0" presId="urn:microsoft.com/office/officeart/2011/layout/TabList"/>
    <dgm:cxn modelId="{0A288D45-5AEF-4858-AAF1-EA7BDA023B0D}" type="presParOf" srcId="{83E348BE-2799-4A33-96F7-7E846C56C06A}" destId="{616AD653-1847-4B0B-AB4A-3B32EE435CC3}" srcOrd="3" destOrd="0" presId="urn:microsoft.com/office/officeart/2011/layout/TabList"/>
    <dgm:cxn modelId="{C2E574EF-D3AD-4FC6-AD22-3683E931BA48}" type="presParOf" srcId="{616AD653-1847-4B0B-AB4A-3B32EE435CC3}" destId="{F0A71537-C9B2-4309-8798-81C9F38DE60E}" srcOrd="0" destOrd="0" presId="urn:microsoft.com/office/officeart/2011/layout/TabList"/>
    <dgm:cxn modelId="{CE242C93-5EF7-4566-8801-5F6BCE98EA62}" type="presParOf" srcId="{616AD653-1847-4B0B-AB4A-3B32EE435CC3}" destId="{DDCA02C3-BB85-4D4C-9001-69138159E0FB}" srcOrd="1" destOrd="0" presId="urn:microsoft.com/office/officeart/2011/layout/TabList"/>
    <dgm:cxn modelId="{050197CC-3892-4028-9772-1CD0D2FF2926}" type="presParOf" srcId="{616AD653-1847-4B0B-AB4A-3B32EE435CC3}" destId="{E029BCF0-E338-4EE2-9C6F-3B7570498E74}" srcOrd="2" destOrd="0" presId="urn:microsoft.com/office/officeart/2011/layout/TabList"/>
    <dgm:cxn modelId="{93B6E6F7-B2FB-431A-9FDF-274323DBBDA1}" type="presParOf" srcId="{83E348BE-2799-4A33-96F7-7E846C56C06A}" destId="{EBCB13C6-79E8-4F31-9925-FE08C9C391FC}" srcOrd="4" destOrd="0" presId="urn:microsoft.com/office/officeart/2011/layout/TabList"/>
    <dgm:cxn modelId="{FC01B0F8-40A9-497A-8F4E-3225C82128B1}" type="presParOf" srcId="{83E348BE-2799-4A33-96F7-7E846C56C06A}" destId="{B3F9CCE7-E451-4CEE-98B3-E6B81E73F703}" srcOrd="5" destOrd="0" presId="urn:microsoft.com/office/officeart/2011/layout/TabList"/>
    <dgm:cxn modelId="{2E488F97-CB34-4F08-AE52-E1D04989439F}" type="presParOf" srcId="{83E348BE-2799-4A33-96F7-7E846C56C06A}" destId="{0D11EC8E-B22F-44EC-A2EC-DDF2421A7CCF}" srcOrd="6" destOrd="0" presId="urn:microsoft.com/office/officeart/2011/layout/TabList"/>
    <dgm:cxn modelId="{5B0E66AC-0408-4040-83AB-124143A09059}" type="presParOf" srcId="{0D11EC8E-B22F-44EC-A2EC-DDF2421A7CCF}" destId="{87AA2AA6-AF59-4DBB-B877-9CEE92E2E9A5}" srcOrd="0" destOrd="0" presId="urn:microsoft.com/office/officeart/2011/layout/TabList"/>
    <dgm:cxn modelId="{2AC41368-AF9A-49C5-BBF4-5ABF29C90C3F}" type="presParOf" srcId="{0D11EC8E-B22F-44EC-A2EC-DDF2421A7CCF}" destId="{722DBFA9-1086-46A5-8D4C-D668DC14CEA3}" srcOrd="1" destOrd="0" presId="urn:microsoft.com/office/officeart/2011/layout/TabList"/>
    <dgm:cxn modelId="{278BA65D-1757-48F6-A0BC-3630B5303D4F}" type="presParOf" srcId="{0D11EC8E-B22F-44EC-A2EC-DDF2421A7CCF}" destId="{90C5D8F3-D3ED-4F51-9654-2448B92A4B4E}" srcOrd="2" destOrd="0" presId="urn:microsoft.com/office/officeart/2011/layout/TabList"/>
    <dgm:cxn modelId="{421ABA8D-F088-4F02-BE67-6F51CD088138}" type="presParOf" srcId="{83E348BE-2799-4A33-96F7-7E846C56C06A}" destId="{3EA211F2-E324-460D-81A1-6697E413A028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DC2F1-BFF6-4326-B1ED-99EC56497631}">
      <dsp:nvSpPr>
        <dsp:cNvPr id="0" name=""/>
        <dsp:cNvSpPr/>
      </dsp:nvSpPr>
      <dsp:spPr>
        <a:xfrm>
          <a:off x="203465" y="8"/>
          <a:ext cx="3466567" cy="1495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Ожидания общества от профессии педагога </a:t>
          </a:r>
          <a:endParaRPr lang="ru-RU" sz="2000" kern="1200" dirty="0"/>
        </a:p>
      </dsp:txBody>
      <dsp:txXfrm>
        <a:off x="203465" y="8"/>
        <a:ext cx="3466567" cy="1495542"/>
      </dsp:txXfrm>
    </dsp:sp>
    <dsp:sp modelId="{CDD8488F-ED68-448D-8111-21A5D728AE1C}">
      <dsp:nvSpPr>
        <dsp:cNvPr id="0" name=""/>
        <dsp:cNvSpPr/>
      </dsp:nvSpPr>
      <dsp:spPr>
        <a:xfrm>
          <a:off x="4016750" y="0"/>
          <a:ext cx="2918326" cy="1495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Отношение педагогов к своей профессии </a:t>
          </a:r>
          <a:endParaRPr lang="ru-RU" sz="2300" b="1" kern="1200" dirty="0"/>
        </a:p>
      </dsp:txBody>
      <dsp:txXfrm>
        <a:off x="4016750" y="0"/>
        <a:ext cx="2918326" cy="1495542"/>
      </dsp:txXfrm>
    </dsp:sp>
    <dsp:sp modelId="{5E3A4DD8-80D8-40CB-BF97-1805C9C34CA7}">
      <dsp:nvSpPr>
        <dsp:cNvPr id="0" name=""/>
        <dsp:cNvSpPr/>
      </dsp:nvSpPr>
      <dsp:spPr>
        <a:xfrm>
          <a:off x="203465" y="1744808"/>
          <a:ext cx="3466567" cy="1495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Готовность общества признать значимость педагогического образования</a:t>
          </a:r>
          <a:endParaRPr lang="ru-RU" sz="2000" b="1" kern="1200" dirty="0"/>
        </a:p>
      </dsp:txBody>
      <dsp:txXfrm>
        <a:off x="203465" y="1744808"/>
        <a:ext cx="3466567" cy="1495542"/>
      </dsp:txXfrm>
    </dsp:sp>
    <dsp:sp modelId="{83D2BDAB-EC2E-4F8F-8E45-F62143450E58}">
      <dsp:nvSpPr>
        <dsp:cNvPr id="0" name=""/>
        <dsp:cNvSpPr/>
      </dsp:nvSpPr>
      <dsp:spPr>
        <a:xfrm>
          <a:off x="4016750" y="1744817"/>
          <a:ext cx="2918326" cy="1495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«Догоняющий» характер подготовки педагогических кадров </a:t>
          </a:r>
          <a:endParaRPr lang="ru-RU" sz="2300" b="1" kern="1200" dirty="0"/>
        </a:p>
      </dsp:txBody>
      <dsp:txXfrm>
        <a:off x="4016750" y="1744817"/>
        <a:ext cx="2918326" cy="1495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DD75B-ABA0-4552-A8B9-5C382AACDBA8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Родители ожидают, что педагог возьмёт большую часть функций на себя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7" y="1810385"/>
        <a:ext cx="2688282" cy="1810385"/>
      </dsp:txXfrm>
    </dsp:sp>
    <dsp:sp modelId="{B51A12C9-4A67-48C9-9C9E-67BE9B5C4452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66CEF-0905-44F0-A0BD-A3C8708F1E5A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Сфера ответственности и влияния приравнивается к ответственности родителей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70658" y="1810385"/>
        <a:ext cx="2688282" cy="1810385"/>
      </dsp:txXfrm>
    </dsp:sp>
    <dsp:sp modelId="{30F08E57-6124-459C-A18E-C46158CFC4D7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CBB303-F0F1-4DC6-B877-3853C2BCB56E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Ответственность, возложенная на педагога сегодня, не имеет границ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39589" y="1810385"/>
        <a:ext cx="2688282" cy="1810385"/>
      </dsp:txXfrm>
    </dsp:sp>
    <dsp:sp modelId="{0455950B-D16E-4433-AC6C-25C2B267010A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724AF-05C9-4C17-9E0C-40719E7ECBEC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80564-C808-4E4C-80AD-61AA4E9944EE}">
      <dsp:nvSpPr>
        <dsp:cNvPr id="0" name=""/>
        <dsp:cNvSpPr/>
      </dsp:nvSpPr>
      <dsp:spPr>
        <a:xfrm rot="10800000">
          <a:off x="728373" y="2587"/>
          <a:ext cx="7056925" cy="1439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4963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Нехватка молодых педагогических кадров – и пассивность школ в привлечении студентов, поиске молодежи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088352" y="2587"/>
        <a:ext cx="6696946" cy="1439916"/>
      </dsp:txXfrm>
    </dsp:sp>
    <dsp:sp modelId="{50071CE9-C4CE-48B1-AA23-EB829DCF5F8F}">
      <dsp:nvSpPr>
        <dsp:cNvPr id="0" name=""/>
        <dsp:cNvSpPr/>
      </dsp:nvSpPr>
      <dsp:spPr>
        <a:xfrm>
          <a:off x="0" y="1060"/>
          <a:ext cx="1439916" cy="143991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FBF9AC-016F-4045-99FF-07D80213DD0C}">
      <dsp:nvSpPr>
        <dsp:cNvPr id="0" name=""/>
        <dsp:cNvSpPr/>
      </dsp:nvSpPr>
      <dsp:spPr>
        <a:xfrm rot="10800000">
          <a:off x="944419" y="1872329"/>
          <a:ext cx="6768864" cy="1439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4963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Ожидание повышения зарплаты – и неготовность к внешней оценке эффективности педагогического труда (введение эффективного контракта)  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304398" y="1872329"/>
        <a:ext cx="6408885" cy="1439916"/>
      </dsp:txXfrm>
    </dsp:sp>
    <dsp:sp modelId="{D140DEE5-F640-4E59-8E25-1FD153BA46DB}">
      <dsp:nvSpPr>
        <dsp:cNvPr id="0" name=""/>
        <dsp:cNvSpPr/>
      </dsp:nvSpPr>
      <dsp:spPr>
        <a:xfrm>
          <a:off x="431" y="1842192"/>
          <a:ext cx="1439916" cy="143991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B972C-7292-4307-A3EF-B5FC5926F008}">
      <dsp:nvSpPr>
        <dsp:cNvPr id="0" name=""/>
        <dsp:cNvSpPr/>
      </dsp:nvSpPr>
      <dsp:spPr>
        <a:xfrm rot="10800000">
          <a:off x="1052442" y="3742072"/>
          <a:ext cx="6624834" cy="1439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4963" tIns="72390" rIns="135128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Устремленность к оснащению школы современными ИКТ– средствами – и неготовность к взаимодействию в новой виртуальной реальности (разобщенность, пассивность)</a:t>
          </a:r>
          <a:endParaRPr lang="ru-RU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412421" y="3742072"/>
        <a:ext cx="6264855" cy="1439916"/>
      </dsp:txXfrm>
    </dsp:sp>
    <dsp:sp modelId="{1816EF75-3C66-437E-92CB-C20182E2BBC8}">
      <dsp:nvSpPr>
        <dsp:cNvPr id="0" name=""/>
        <dsp:cNvSpPr/>
      </dsp:nvSpPr>
      <dsp:spPr>
        <a:xfrm>
          <a:off x="36438" y="3615143"/>
          <a:ext cx="1439916" cy="143991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5D8F3-D3ED-4F51-9654-2448B92A4B4E}">
      <dsp:nvSpPr>
        <dsp:cNvPr id="0" name=""/>
        <dsp:cNvSpPr/>
      </dsp:nvSpPr>
      <dsp:spPr>
        <a:xfrm>
          <a:off x="0" y="4100870"/>
          <a:ext cx="806489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9BCF0-E338-4EE2-9C6F-3B7570498E74}">
      <dsp:nvSpPr>
        <dsp:cNvPr id="0" name=""/>
        <dsp:cNvSpPr/>
      </dsp:nvSpPr>
      <dsp:spPr>
        <a:xfrm>
          <a:off x="0" y="2339481"/>
          <a:ext cx="806489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E9E5D-C041-4397-AE02-CB0707D421CD}">
      <dsp:nvSpPr>
        <dsp:cNvPr id="0" name=""/>
        <dsp:cNvSpPr/>
      </dsp:nvSpPr>
      <dsp:spPr>
        <a:xfrm>
          <a:off x="0" y="578092"/>
          <a:ext cx="806489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46D97-6829-4855-8AA9-C457EDD55BC0}">
      <dsp:nvSpPr>
        <dsp:cNvPr id="0" name=""/>
        <dsp:cNvSpPr/>
      </dsp:nvSpPr>
      <dsp:spPr>
        <a:xfrm>
          <a:off x="2096872" y="644"/>
          <a:ext cx="5968023" cy="577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Проблема входа в профессию</a:t>
          </a:r>
          <a:endParaRPr lang="ru-RU" sz="3000" kern="1200" dirty="0"/>
        </a:p>
      </dsp:txBody>
      <dsp:txXfrm>
        <a:off x="2096872" y="644"/>
        <a:ext cx="5968023" cy="577447"/>
      </dsp:txXfrm>
    </dsp:sp>
    <dsp:sp modelId="{0DA9CB99-F202-40BE-9AB3-427A99DE4AF3}">
      <dsp:nvSpPr>
        <dsp:cNvPr id="0" name=""/>
        <dsp:cNvSpPr/>
      </dsp:nvSpPr>
      <dsp:spPr>
        <a:xfrm>
          <a:off x="0" y="644"/>
          <a:ext cx="2096872" cy="57744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</a:t>
          </a:r>
          <a:r>
            <a:rPr lang="ru-RU" sz="3000" kern="1200" dirty="0" smtClean="0"/>
            <a:t> </a:t>
          </a:r>
          <a:endParaRPr lang="ru-RU" sz="3000" kern="1200" dirty="0"/>
        </a:p>
      </dsp:txBody>
      <dsp:txXfrm>
        <a:off x="28194" y="28838"/>
        <a:ext cx="2040484" cy="549253"/>
      </dsp:txXfrm>
    </dsp:sp>
    <dsp:sp modelId="{48D4A98B-C7C7-4D95-ABB7-572B2BA7D3F2}">
      <dsp:nvSpPr>
        <dsp:cNvPr id="0" name=""/>
        <dsp:cNvSpPr/>
      </dsp:nvSpPr>
      <dsp:spPr>
        <a:xfrm>
          <a:off x="0" y="578092"/>
          <a:ext cx="8064896" cy="1155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низкий средний балл ЕГЭ абитуриентов и отсутствие возможности отбора мотивированных к педагогической профессии, низкий процент трудоустройства выпускников в систему образования.</a:t>
          </a:r>
          <a:endParaRPr lang="ru-RU" sz="2000" kern="1200" dirty="0"/>
        </a:p>
      </dsp:txBody>
      <dsp:txXfrm>
        <a:off x="0" y="578092"/>
        <a:ext cx="8064896" cy="1155068"/>
      </dsp:txXfrm>
    </dsp:sp>
    <dsp:sp modelId="{F0A71537-C9B2-4309-8798-81C9F38DE60E}">
      <dsp:nvSpPr>
        <dsp:cNvPr id="0" name=""/>
        <dsp:cNvSpPr/>
      </dsp:nvSpPr>
      <dsp:spPr>
        <a:xfrm>
          <a:off x="2096872" y="1762033"/>
          <a:ext cx="5968023" cy="577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Проблема подготовки</a:t>
          </a:r>
          <a:endParaRPr lang="ru-RU" sz="3000" kern="1200" dirty="0"/>
        </a:p>
      </dsp:txBody>
      <dsp:txXfrm>
        <a:off x="2096872" y="1762033"/>
        <a:ext cx="5968023" cy="577447"/>
      </dsp:txXfrm>
    </dsp:sp>
    <dsp:sp modelId="{DDCA02C3-BB85-4D4C-9001-69138159E0FB}">
      <dsp:nvSpPr>
        <dsp:cNvPr id="0" name=""/>
        <dsp:cNvSpPr/>
      </dsp:nvSpPr>
      <dsp:spPr>
        <a:xfrm>
          <a:off x="0" y="1762033"/>
          <a:ext cx="2096872" cy="57744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2</a:t>
          </a:r>
          <a:endParaRPr lang="ru-RU" sz="3000" kern="1200" dirty="0"/>
        </a:p>
      </dsp:txBody>
      <dsp:txXfrm>
        <a:off x="28194" y="1790227"/>
        <a:ext cx="2040484" cy="549253"/>
      </dsp:txXfrm>
    </dsp:sp>
    <dsp:sp modelId="{EBCB13C6-79E8-4F31-9925-FE08C9C391FC}">
      <dsp:nvSpPr>
        <dsp:cNvPr id="0" name=""/>
        <dsp:cNvSpPr/>
      </dsp:nvSpPr>
      <dsp:spPr>
        <a:xfrm>
          <a:off x="0" y="2339481"/>
          <a:ext cx="8064896" cy="1155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устаревшие методы и технологии, отсутствие достаточного количества часов на практику и стажировку, отсутствие деятельностного подхода в подготовке студентов, отсутствие связи между изучением учебных дисциплин и потребностями реальной школы</a:t>
          </a:r>
          <a:endParaRPr lang="ru-RU" sz="1800" kern="1200" dirty="0"/>
        </a:p>
      </dsp:txBody>
      <dsp:txXfrm>
        <a:off x="0" y="2339481"/>
        <a:ext cx="8064896" cy="1155068"/>
      </dsp:txXfrm>
    </dsp:sp>
    <dsp:sp modelId="{87AA2AA6-AF59-4DBB-B877-9CEE92E2E9A5}">
      <dsp:nvSpPr>
        <dsp:cNvPr id="0" name=""/>
        <dsp:cNvSpPr/>
      </dsp:nvSpPr>
      <dsp:spPr>
        <a:xfrm>
          <a:off x="2096872" y="3523422"/>
          <a:ext cx="5968023" cy="577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Проблема удержания в профессии</a:t>
          </a:r>
          <a:endParaRPr lang="ru-RU" sz="3000" kern="1200" dirty="0"/>
        </a:p>
      </dsp:txBody>
      <dsp:txXfrm>
        <a:off x="2096872" y="3523422"/>
        <a:ext cx="5968023" cy="577447"/>
      </dsp:txXfrm>
    </dsp:sp>
    <dsp:sp modelId="{722DBFA9-1086-46A5-8D4C-D668DC14CEA3}">
      <dsp:nvSpPr>
        <dsp:cNvPr id="0" name=""/>
        <dsp:cNvSpPr/>
      </dsp:nvSpPr>
      <dsp:spPr>
        <a:xfrm>
          <a:off x="0" y="3523422"/>
          <a:ext cx="2096872" cy="57744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3</a:t>
          </a:r>
          <a:endParaRPr lang="ru-RU" sz="3000" kern="1200" dirty="0"/>
        </a:p>
      </dsp:txBody>
      <dsp:txXfrm>
        <a:off x="28194" y="3551616"/>
        <a:ext cx="2040484" cy="549253"/>
      </dsp:txXfrm>
    </dsp:sp>
    <dsp:sp modelId="{3EA211F2-E324-460D-81A1-6697E413A028}">
      <dsp:nvSpPr>
        <dsp:cNvPr id="0" name=""/>
        <dsp:cNvSpPr/>
      </dsp:nvSpPr>
      <dsp:spPr>
        <a:xfrm>
          <a:off x="0" y="4100870"/>
          <a:ext cx="8064896" cy="1155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отсутствие системы профессиональной поддержки и сопровождения молодых учителей, карьерных перспектив учителя</a:t>
          </a:r>
          <a:endParaRPr lang="ru-RU" sz="1800" kern="1200" dirty="0"/>
        </a:p>
      </dsp:txBody>
      <dsp:txXfrm>
        <a:off x="0" y="4100870"/>
        <a:ext cx="8064896" cy="1155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Проблемы практической подготовки бакалавров по направлению Педагогическое образование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>
                <a:latin typeface="Arial" pitchFamily="34" charset="0"/>
              </a:rPr>
              <a:t>Наблюдается явный разрыв между современными требованиями к содержанию и результатам подготовки по педагогическим специальностям и сложившейся системой преподавания, структурой и содержанием программ педагогической подготовки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Практическая подготовка бакалавров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Практическая подготовка направлена на решение конкретных задач педагогической деятельности:</a:t>
            </a:r>
          </a:p>
          <a:p>
            <a:pPr>
              <a:buNone/>
            </a:pPr>
            <a:r>
              <a:rPr lang="ru-RU" dirty="0" smtClean="0"/>
              <a:t>   - аналитических (анализ нормативных документов, образовательного процесса в  предметной области школьных знаний, воспитательного процесса в летнем оздоровительном лагере);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Практическая подготовка бакалавров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Прогностических и проективных:</a:t>
            </a:r>
          </a:p>
          <a:p>
            <a:pPr>
              <a:buNone/>
            </a:pPr>
            <a:r>
              <a:rPr lang="ru-RU" dirty="0" smtClean="0"/>
              <a:t>   - разработка   учебных, образовательных и социальных проектов;</a:t>
            </a:r>
          </a:p>
          <a:p>
            <a:pPr>
              <a:buNone/>
            </a:pPr>
            <a:r>
              <a:rPr lang="ru-RU" dirty="0" smtClean="0"/>
              <a:t>   - дидактических моделей изучения образовательных модулей в рамках предметной подготовки бакалавров.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Практическая подготовка бакалавров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Осуществляется  на базе инновационных площадок.</a:t>
            </a:r>
          </a:p>
          <a:p>
            <a:r>
              <a:rPr lang="ru-RU" dirty="0" smtClean="0"/>
              <a:t> Одна из них МБОУ СОШ № 19 г. Абакана по теме: «Развитие личностных,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предметных результатов подготовки обучающихся».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989138"/>
            <a:ext cx="57150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45271" y="764704"/>
            <a:ext cx="705347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Перейдем к дискуссии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087177" y="692696"/>
          <a:ext cx="7041083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39750" y="2276475"/>
            <a:ext cx="8424863" cy="0"/>
          </a:xfrm>
          <a:prstGeom prst="line">
            <a:avLst/>
          </a:prstGeom>
          <a:ln w="44450" cmpd="dbl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999038" y="404813"/>
            <a:ext cx="0" cy="3744912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Ожидания общества от педагога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>Отношение педагогов к своей профессии </a:t>
            </a:r>
          </a:p>
        </p:txBody>
      </p:sp>
      <p:sp>
        <p:nvSpPr>
          <p:cNvPr id="7171" name="Текст 3"/>
          <p:cNvSpPr>
            <a:spLocks noGrp="1"/>
          </p:cNvSpPr>
          <p:nvPr>
            <p:ph type="body" idx="1"/>
          </p:nvPr>
        </p:nvSpPr>
        <p:spPr>
          <a:xfrm>
            <a:off x="461963" y="765175"/>
            <a:ext cx="4040187" cy="639763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C00000"/>
                </a:solidFill>
              </a:rPr>
              <a:t>2005 год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8313" y="1557338"/>
            <a:ext cx="4040187" cy="370205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Большинство педагогов любит свою работу за то, что она приносит пользу обществу, дает возможность общаться с интересными людьми, имеет творческое начало.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Большинство учителей и директоров не хотели бы менять профессию. 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7173" name="Текст 5"/>
          <p:cNvSpPr>
            <a:spLocks noGrp="1"/>
          </p:cNvSpPr>
          <p:nvPr>
            <p:ph type="body" sz="quarter" idx="3"/>
          </p:nvPr>
        </p:nvSpPr>
        <p:spPr>
          <a:xfrm>
            <a:off x="4699000" y="765175"/>
            <a:ext cx="4041775" cy="639763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C00000"/>
                </a:solidFill>
              </a:rPr>
              <a:t>2012 год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427538" y="1557338"/>
            <a:ext cx="4464050" cy="424815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Главной ценностью труда учителя является общественное признание его профессиональной деятельности (85,4 %).</a:t>
            </a:r>
            <a:br>
              <a:rPr lang="ru-RU" dirty="0" smtClean="0"/>
            </a:br>
            <a:r>
              <a:rPr lang="ru-RU" dirty="0" smtClean="0"/>
              <a:t>- Установлено доминирование социальных мотивов (призвание, преданность профессии, желание приносить пользу людям) над экономическими в рамках учительской профессии.</a:t>
            </a: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468313" y="5673725"/>
            <a:ext cx="37433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/>
              <a:t>По данным центра социологических исследований Московского государственного университета им. М.В. Ломоносова, 2005 г.</a:t>
            </a:r>
            <a:endParaRPr lang="ru-RU" sz="1400"/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4543425" y="5673725"/>
            <a:ext cx="43211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/>
              <a:t>По данным исследования Филиппова А.А. «Социально-профессиональный статус школьного учителя в современной России», 2012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>Отношение педагогов к своей профессии: барьеры 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395536" y="1340768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>Готовность общества признать значимость педагогического образования</a:t>
            </a:r>
            <a:endParaRPr lang="ru-RU" sz="2800" smtClean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435975" cy="5040312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“… эффективные системы школьного образования нанимают учителей из высшей по успеваемости трети выпускников школ: из 5% лучших выпускников в Южной Корее, из 10% – Финляндии, из 30% – в Сингапуре и Гонконге. В Соединенных Штатах созданы специальные программы для привлечения учителей из числа лучших выпускников престижных вузов: в Бостоне это </a:t>
            </a:r>
            <a:r>
              <a:rPr lang="ru-RU" sz="2600" dirty="0" err="1">
                <a:solidFill>
                  <a:schemeClr val="tx2">
                    <a:lumMod val="50000"/>
                  </a:schemeClr>
                </a:solidFill>
              </a:rPr>
              <a:t>Teacher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tx2">
                    <a:lumMod val="50000"/>
                  </a:schemeClr>
                </a:solidFill>
              </a:rPr>
              <a:t>Residency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, в Нью-Йорке и Чикаго — </a:t>
            </a:r>
            <a:r>
              <a:rPr lang="ru-RU" sz="2600" dirty="0" err="1">
                <a:solidFill>
                  <a:schemeClr val="tx2">
                    <a:lumMod val="50000"/>
                  </a:schemeClr>
                </a:solidFill>
              </a:rPr>
              <a:t>Teaching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600" dirty="0" err="1">
                <a:solidFill>
                  <a:schemeClr val="tx2">
                    <a:lumMod val="50000"/>
                  </a:schemeClr>
                </a:solidFill>
              </a:rPr>
              <a:t>Fellows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</a:p>
          <a:p>
            <a:pPr marL="11430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9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430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i="1" dirty="0" smtClean="0">
                <a:solidFill>
                  <a:schemeClr val="tx2">
                    <a:lumMod val="50000"/>
                  </a:schemeClr>
                </a:solidFill>
              </a:rPr>
              <a:t>Источник: </a:t>
            </a:r>
            <a:r>
              <a:rPr lang="ru-RU" sz="1900" i="1" dirty="0" err="1">
                <a:solidFill>
                  <a:schemeClr val="tx2">
                    <a:lumMod val="50000"/>
                  </a:schemeClr>
                </a:solidFill>
              </a:rPr>
              <a:t>Барбер</a:t>
            </a:r>
            <a:r>
              <a:rPr lang="ru-RU" sz="1900" i="1" dirty="0">
                <a:solidFill>
                  <a:schemeClr val="tx2">
                    <a:lumMod val="50000"/>
                  </a:schemeClr>
                </a:solidFill>
              </a:rPr>
              <a:t> М., </a:t>
            </a:r>
            <a:r>
              <a:rPr lang="ru-RU" sz="1900" i="1" dirty="0" err="1">
                <a:solidFill>
                  <a:schemeClr val="tx2">
                    <a:lumMod val="50000"/>
                  </a:schemeClr>
                </a:solidFill>
              </a:rPr>
              <a:t>Муршед</a:t>
            </a:r>
            <a:r>
              <a:rPr lang="ru-RU" sz="1900" i="1" dirty="0">
                <a:solidFill>
                  <a:schemeClr val="tx2">
                    <a:lumMod val="50000"/>
                  </a:schemeClr>
                </a:solidFill>
              </a:rPr>
              <a:t> М. Как добиться стабильно высокого качества обучения в школе // Вопросы образования. ГУ-ВШЭ. – 2008. – N 3. – С. 7 – 60.</a:t>
            </a:r>
            <a:endParaRPr lang="ru-RU" sz="1900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990600"/>
          </a:xfrm>
        </p:spPr>
        <p:txBody>
          <a:bodyPr/>
          <a:lstStyle/>
          <a:p>
            <a:r>
              <a:rPr lang="ru-RU" sz="2800" b="1" smtClean="0">
                <a:solidFill>
                  <a:srgbClr val="C00000"/>
                </a:solidFill>
              </a:rPr>
              <a:t>«Атлас новых профессий» </a:t>
            </a:r>
            <a:r>
              <a:rPr lang="ru-RU" sz="2200" b="1" i="1" smtClean="0">
                <a:solidFill>
                  <a:srgbClr val="C00000"/>
                </a:solidFill>
              </a:rPr>
              <a:t>(Московская школа управления «Сколково» и Агентство стратегических инициатив)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288" y="1341438"/>
            <a:ext cx="3930650" cy="9032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До 2020 года появятся новые профессии в сфере образования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8313" y="2349500"/>
            <a:ext cx="3932237" cy="3608388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defRPr/>
            </a:pPr>
            <a:r>
              <a:rPr lang="ru-RU" dirty="0" smtClean="0"/>
              <a:t>Модератор</a:t>
            </a:r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ru-RU" dirty="0" err="1" smtClean="0"/>
              <a:t>Тьютор</a:t>
            </a:r>
            <a:endParaRPr lang="ru-RU" dirty="0" smtClean="0"/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ru-RU" dirty="0" smtClean="0"/>
              <a:t>Организатор проектного обучения</a:t>
            </a:r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ru-RU" dirty="0"/>
              <a:t>Координатор образовательной онлайн-платформы </a:t>
            </a:r>
            <a:endParaRPr lang="ru-RU" dirty="0" smtClean="0"/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ru-RU" dirty="0"/>
              <a:t>Ментор </a:t>
            </a:r>
            <a:r>
              <a:rPr lang="ru-RU" dirty="0" err="1"/>
              <a:t>стартапов</a:t>
            </a:r>
            <a:r>
              <a:rPr lang="ru-RU" dirty="0"/>
              <a:t> </a:t>
            </a:r>
            <a:endParaRPr lang="ru-RU" dirty="0" smtClean="0"/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ru-RU" dirty="0" err="1"/>
              <a:t>Игромастер</a:t>
            </a:r>
            <a:endParaRPr lang="ru-RU" dirty="0" smtClean="0"/>
          </a:p>
          <a:p>
            <a:pPr marL="182880" indent="-18288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463" y="1196975"/>
            <a:ext cx="3932237" cy="10795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В период с 2020 по 2030 годы появятся новые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профессии в сфере образования</a:t>
            </a:r>
          </a:p>
        </p:txBody>
      </p:sp>
      <p:sp>
        <p:nvSpPr>
          <p:cNvPr id="17414" name="Объект 7"/>
          <p:cNvSpPr>
            <a:spLocks noGrp="1"/>
          </p:cNvSpPr>
          <p:nvPr>
            <p:ph sz="quarter" idx="4"/>
          </p:nvPr>
        </p:nvSpPr>
        <p:spPr>
          <a:xfrm>
            <a:off x="4716463" y="2349500"/>
            <a:ext cx="3932237" cy="3536950"/>
          </a:xfrm>
        </p:spPr>
        <p:txBody>
          <a:bodyPr/>
          <a:lstStyle/>
          <a:p>
            <a:pPr marL="182563" indent="-182563"/>
            <a:r>
              <a:rPr lang="ru-RU" smtClean="0"/>
              <a:t>Игропедагог</a:t>
            </a:r>
          </a:p>
          <a:p>
            <a:pPr marL="182563" indent="-182563"/>
            <a:r>
              <a:rPr lang="ru-RU" smtClean="0"/>
              <a:t>Разработчик образовательных траекторий </a:t>
            </a:r>
          </a:p>
          <a:p>
            <a:pPr marL="182563" indent="-182563"/>
            <a:r>
              <a:rPr lang="ru-RU" smtClean="0"/>
              <a:t>Тренер по майнд-фитнесу </a:t>
            </a:r>
          </a:p>
          <a:p>
            <a:pPr marL="182563" indent="-182563"/>
            <a:r>
              <a:rPr lang="ru-RU" smtClean="0"/>
              <a:t>Разработчик инструментов обучения состояниям сознания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55576" y="1340768"/>
          <a:ext cx="8064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Заголовок 1"/>
          <p:cNvSpPr txBox="1">
            <a:spLocks/>
          </p:cNvSpPr>
          <p:nvPr/>
        </p:nvSpPr>
        <p:spPr bwMode="auto">
          <a:xfrm>
            <a:off x="449263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Три группы проблем педагогической профессии в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Проблемы студентов первого курса в ХГУ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Проблемы педагогического плана:</a:t>
            </a:r>
            <a:endParaRPr lang="ru-RU" dirty="0" smtClean="0"/>
          </a:p>
          <a:p>
            <a:pPr>
              <a:buNone/>
            </a:pPr>
            <a:r>
              <a:rPr lang="ru-RU" sz="3400" b="1" dirty="0" smtClean="0"/>
              <a:t>  </a:t>
            </a:r>
            <a:endParaRPr lang="ru-RU" sz="3400" dirty="0" smtClean="0"/>
          </a:p>
          <a:p>
            <a:pPr>
              <a:buNone/>
            </a:pPr>
            <a:r>
              <a:rPr lang="ru-RU" sz="3400" b="1" dirty="0" smtClean="0"/>
              <a:t>   </a:t>
            </a:r>
            <a:r>
              <a:rPr lang="ru-RU" sz="3400" dirty="0" smtClean="0"/>
              <a:t>-   недостаточная </a:t>
            </a:r>
            <a:r>
              <a:rPr lang="ru-RU" sz="3400" dirty="0" err="1" smtClean="0"/>
              <a:t>сформированность</a:t>
            </a:r>
            <a:r>
              <a:rPr lang="ru-RU" sz="3400" dirty="0" smtClean="0"/>
              <a:t> универсальных учебных действий студентов: неумение конспектировать, работать с первоисточниками, словарями;</a:t>
            </a:r>
          </a:p>
          <a:p>
            <a:pPr>
              <a:buNone/>
            </a:pPr>
            <a:r>
              <a:rPr lang="ru-RU" sz="3400" dirty="0" smtClean="0"/>
              <a:t>   - трудности, связанные с адаптацией к педагогическому процессу, неготовность студента работать в проекторной модели обучения  и создавать образовательные продукты;</a:t>
            </a:r>
          </a:p>
          <a:p>
            <a:pPr>
              <a:buNone/>
            </a:pPr>
            <a:r>
              <a:rPr lang="ru-RU" sz="3400" dirty="0" smtClean="0"/>
              <a:t>  - недостаточная </a:t>
            </a:r>
            <a:r>
              <a:rPr lang="ru-RU" sz="3400" dirty="0" err="1" smtClean="0"/>
              <a:t>сформированность</a:t>
            </a:r>
            <a:r>
              <a:rPr lang="ru-RU" sz="3400" dirty="0" smtClean="0"/>
              <a:t> структурно-функциональной модели мышления (затруднения в дефиниции понятий, сравнении их по родовым и видовым признакам, обобщении и классификации, составлении логико-структурных схем по изучаемым темам);</a:t>
            </a:r>
          </a:p>
          <a:p>
            <a:pPr>
              <a:buNone/>
            </a:pPr>
            <a:r>
              <a:rPr lang="ru-RU" sz="3400" dirty="0" smtClean="0"/>
              <a:t>    - трудности, связанные с взаимодействием субъектов образовательного процесса, неготовность к открытому общению с преподавателями и студентами из-за боязни сделать ошибку и быть непонятыми;</a:t>
            </a:r>
          </a:p>
          <a:p>
            <a:pPr>
              <a:buNone/>
            </a:pPr>
            <a:r>
              <a:rPr lang="ru-RU" sz="3400" dirty="0" smtClean="0"/>
              <a:t> - неумение эффективно использовать ресурсы   информационно-образовательной среды ВУЗа.</a:t>
            </a:r>
          </a:p>
          <a:p>
            <a:endParaRPr lang="ru-RU" sz="3400" dirty="0" smtClean="0"/>
          </a:p>
          <a:p>
            <a:pPr>
              <a:buNone/>
            </a:pPr>
            <a:r>
              <a:rPr lang="ru-RU" dirty="0" smtClean="0"/>
              <a:t>       ( Из  отчета о научном исследовании  в соответствии с Договором ТГУ № 92-9/35 от 15.09.2015)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746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Проблемы практической подготовки бакалавров по направлению Педагогическое образование </vt:lpstr>
      <vt:lpstr>Презентация PowerPoint</vt:lpstr>
      <vt:lpstr>Ожидания общества от педагога </vt:lpstr>
      <vt:lpstr>Отношение педагогов к своей профессии </vt:lpstr>
      <vt:lpstr>Отношение педагогов к своей профессии: барьеры </vt:lpstr>
      <vt:lpstr>Готовность общества признать значимость педагогического образования</vt:lpstr>
      <vt:lpstr>«Атлас новых профессий» (Московская школа управления «Сколково» и Агентство стратегических инициатив)</vt:lpstr>
      <vt:lpstr>Презентация PowerPoint</vt:lpstr>
      <vt:lpstr>Проблемы студентов первого курса в ХГУ</vt:lpstr>
      <vt:lpstr>Практическая подготовка бакалавров</vt:lpstr>
      <vt:lpstr>Практическая подготовка бакалавров</vt:lpstr>
      <vt:lpstr>Практическая подготовка бакалавров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практической подготовки бакалавров  направления Педагогическое образование</dc:title>
  <dc:creator>root</dc:creator>
  <cp:lastModifiedBy>1</cp:lastModifiedBy>
  <cp:revision>22</cp:revision>
  <dcterms:created xsi:type="dcterms:W3CDTF">2016-01-12T13:55:43Z</dcterms:created>
  <dcterms:modified xsi:type="dcterms:W3CDTF">2016-01-14T14:24:33Z</dcterms:modified>
</cp:coreProperties>
</file>