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6" r:id="rId6"/>
    <p:sldId id="284" r:id="rId7"/>
    <p:sldId id="283" r:id="rId8"/>
    <p:sldId id="262" r:id="rId9"/>
    <p:sldId id="282" r:id="rId10"/>
    <p:sldId id="259" r:id="rId11"/>
    <p:sldId id="264" r:id="rId12"/>
    <p:sldId id="265" r:id="rId13"/>
    <p:sldId id="277" r:id="rId14"/>
    <p:sldId id="281" r:id="rId15"/>
    <p:sldId id="285" r:id="rId16"/>
    <p:sldId id="267" r:id="rId17"/>
    <p:sldId id="270" r:id="rId18"/>
    <p:sldId id="286" r:id="rId19"/>
    <p:sldId id="287" r:id="rId20"/>
    <p:sldId id="288" r:id="rId21"/>
    <p:sldId id="289" r:id="rId22"/>
    <p:sldId id="290" r:id="rId23"/>
    <p:sldId id="274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4979A8-C2A6-416D-B580-1D00C490FCCC}" type="doc">
      <dgm:prSet loTypeId="urn:microsoft.com/office/officeart/2008/layout/RadialCluster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E85294-DF69-448A-8C11-CD30CEA7D973}">
      <dgm:prSet phldrT="[Текст]"/>
      <dgm:spPr/>
      <dgm:t>
        <a:bodyPr/>
        <a:lstStyle/>
        <a:p>
          <a:r>
            <a:rPr lang="ru-RU" dirty="0" smtClean="0"/>
            <a:t>Международные</a:t>
          </a:r>
        </a:p>
        <a:p>
          <a:r>
            <a:rPr lang="ru-RU" dirty="0" smtClean="0"/>
            <a:t>программы</a:t>
          </a:r>
          <a:endParaRPr lang="en-US" dirty="0"/>
        </a:p>
      </dgm:t>
    </dgm:pt>
    <dgm:pt modelId="{68202CD4-E5C1-44B7-9937-B31F6C3D8A00}" type="parTrans" cxnId="{8F9EBA91-84F6-4975-B408-E873C4928863}">
      <dgm:prSet/>
      <dgm:spPr/>
      <dgm:t>
        <a:bodyPr/>
        <a:lstStyle/>
        <a:p>
          <a:endParaRPr lang="en-US"/>
        </a:p>
      </dgm:t>
    </dgm:pt>
    <dgm:pt modelId="{5BA37329-4E7B-416C-8D6C-CEA0D26F221E}" type="sibTrans" cxnId="{8F9EBA91-84F6-4975-B408-E873C4928863}">
      <dgm:prSet/>
      <dgm:spPr/>
      <dgm:t>
        <a:bodyPr/>
        <a:lstStyle/>
        <a:p>
          <a:endParaRPr lang="en-US"/>
        </a:p>
      </dgm:t>
    </dgm:pt>
    <dgm:pt modelId="{308B9670-FC41-4320-A1FA-62E48C5646C3}">
      <dgm:prSet phldrT="[Текст]" custT="1"/>
      <dgm:spPr/>
      <dgm:t>
        <a:bodyPr/>
        <a:lstStyle/>
        <a:p>
          <a:r>
            <a:rPr lang="ru-RU" sz="2400" dirty="0" smtClean="0"/>
            <a:t>Групповые </a:t>
          </a:r>
        </a:p>
        <a:p>
          <a:r>
            <a:rPr lang="ru-RU" sz="2400" dirty="0" smtClean="0"/>
            <a:t>проекты  </a:t>
          </a:r>
          <a:endParaRPr lang="en-US" sz="2400" dirty="0"/>
        </a:p>
      </dgm:t>
    </dgm:pt>
    <dgm:pt modelId="{D47386AE-A019-42B2-9DFB-F1B6A3B36866}" type="parTrans" cxnId="{FEB68025-50F1-4E9B-8171-F0172BDF78E3}">
      <dgm:prSet/>
      <dgm:spPr/>
      <dgm:t>
        <a:bodyPr/>
        <a:lstStyle/>
        <a:p>
          <a:endParaRPr lang="en-US" dirty="0"/>
        </a:p>
      </dgm:t>
    </dgm:pt>
    <dgm:pt modelId="{45B7CEBD-3FB4-4F68-872C-11272F4DF486}" type="sibTrans" cxnId="{FEB68025-50F1-4E9B-8171-F0172BDF78E3}">
      <dgm:prSet/>
      <dgm:spPr/>
      <dgm:t>
        <a:bodyPr/>
        <a:lstStyle/>
        <a:p>
          <a:endParaRPr lang="en-US"/>
        </a:p>
      </dgm:t>
    </dgm:pt>
    <dgm:pt modelId="{A0781AC6-D13F-4D6F-BDDE-A090C32E16DF}">
      <dgm:prSet phldrT="[Текст]"/>
      <dgm:spPr/>
      <dgm:t>
        <a:bodyPr/>
        <a:lstStyle/>
        <a:p>
          <a:r>
            <a:rPr lang="ru-RU" dirty="0" smtClean="0"/>
            <a:t>Индивидуальные стипендии</a:t>
          </a:r>
          <a:endParaRPr lang="en-US" dirty="0"/>
        </a:p>
      </dgm:t>
    </dgm:pt>
    <dgm:pt modelId="{540FC311-F199-4E16-8EBE-5E984D071366}" type="parTrans" cxnId="{576DF551-586B-44F6-BBA2-D94B148B1454}">
      <dgm:prSet/>
      <dgm:spPr/>
      <dgm:t>
        <a:bodyPr/>
        <a:lstStyle/>
        <a:p>
          <a:endParaRPr lang="en-US" dirty="0"/>
        </a:p>
      </dgm:t>
    </dgm:pt>
    <dgm:pt modelId="{0E31FB53-A3D1-45AD-81DD-01BF2D078E9E}" type="sibTrans" cxnId="{576DF551-586B-44F6-BBA2-D94B148B1454}">
      <dgm:prSet/>
      <dgm:spPr/>
      <dgm:t>
        <a:bodyPr/>
        <a:lstStyle/>
        <a:p>
          <a:endParaRPr lang="en-US"/>
        </a:p>
      </dgm:t>
    </dgm:pt>
    <dgm:pt modelId="{33B636D4-BD3D-4A8D-ABB4-72FA476BDDAF}" type="pres">
      <dgm:prSet presAssocID="{664979A8-C2A6-416D-B580-1D00C490FCC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27489F6-60C1-40A6-85A6-46CF77F574B3}" type="pres">
      <dgm:prSet presAssocID="{27E85294-DF69-448A-8C11-CD30CEA7D973}" presName="singleCycle" presStyleCnt="0"/>
      <dgm:spPr/>
    </dgm:pt>
    <dgm:pt modelId="{A88C7D6C-B188-4B38-95CC-93E78157151F}" type="pres">
      <dgm:prSet presAssocID="{27E85294-DF69-448A-8C11-CD30CEA7D973}" presName="singleCenter" presStyleLbl="node1" presStyleIdx="0" presStyleCnt="3" custScaleX="337500" custScaleY="91681" custLinFactNeighborX="2966" custLinFactNeighborY="-2991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50BC7E07-5DB3-49EA-B22C-17FEBFD24C5D}" type="pres">
      <dgm:prSet presAssocID="{D47386AE-A019-42B2-9DFB-F1B6A3B36866}" presName="Name56" presStyleLbl="parChTrans1D2" presStyleIdx="0" presStyleCnt="2"/>
      <dgm:spPr/>
      <dgm:t>
        <a:bodyPr/>
        <a:lstStyle/>
        <a:p>
          <a:endParaRPr lang="en-US"/>
        </a:p>
      </dgm:t>
    </dgm:pt>
    <dgm:pt modelId="{B760EF34-7F6F-4124-AC18-3A82971C2A49}" type="pres">
      <dgm:prSet presAssocID="{308B9670-FC41-4320-A1FA-62E48C5646C3}" presName="text0" presStyleLbl="node1" presStyleIdx="1" presStyleCnt="3" custScaleX="194377" custScaleY="111073" custRadScaleRad="183467" custRadScaleInc="1348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CA4640-FD6D-4AA5-B2D7-2E859B577A23}" type="pres">
      <dgm:prSet presAssocID="{540FC311-F199-4E16-8EBE-5E984D071366}" presName="Name56" presStyleLbl="parChTrans1D2" presStyleIdx="1" presStyleCnt="2"/>
      <dgm:spPr/>
      <dgm:t>
        <a:bodyPr/>
        <a:lstStyle/>
        <a:p>
          <a:endParaRPr lang="en-US"/>
        </a:p>
      </dgm:t>
    </dgm:pt>
    <dgm:pt modelId="{079C0B94-4B16-4781-AAD7-6EEAB25F8D5D}" type="pres">
      <dgm:prSet presAssocID="{A0781AC6-D13F-4D6F-BDDE-A090C32E16DF}" presName="text0" presStyleLbl="node1" presStyleIdx="2" presStyleCnt="3" custScaleX="194377" custScaleY="111073" custRadScaleRad="148209" custRadScaleInc="55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100B26-958F-4C7C-8C73-D004361FEFDD}" type="presOf" srcId="{D47386AE-A019-42B2-9DFB-F1B6A3B36866}" destId="{50BC7E07-5DB3-49EA-B22C-17FEBFD24C5D}" srcOrd="0" destOrd="0" presId="urn:microsoft.com/office/officeart/2008/layout/RadialCluster"/>
    <dgm:cxn modelId="{8CAFB9C0-2CB9-40AF-9A16-401819190F51}" type="presOf" srcId="{A0781AC6-D13F-4D6F-BDDE-A090C32E16DF}" destId="{079C0B94-4B16-4781-AAD7-6EEAB25F8D5D}" srcOrd="0" destOrd="0" presId="urn:microsoft.com/office/officeart/2008/layout/RadialCluster"/>
    <dgm:cxn modelId="{618F233C-D39F-4CD1-B24C-0F03E43C1F53}" type="presOf" srcId="{27E85294-DF69-448A-8C11-CD30CEA7D973}" destId="{A88C7D6C-B188-4B38-95CC-93E78157151F}" srcOrd="0" destOrd="0" presId="urn:microsoft.com/office/officeart/2008/layout/RadialCluster"/>
    <dgm:cxn modelId="{36BFEE0C-6F92-4D7F-9347-73979D8C4B1B}" type="presOf" srcId="{540FC311-F199-4E16-8EBE-5E984D071366}" destId="{A4CA4640-FD6D-4AA5-B2D7-2E859B577A23}" srcOrd="0" destOrd="0" presId="urn:microsoft.com/office/officeart/2008/layout/RadialCluster"/>
    <dgm:cxn modelId="{FEB68025-50F1-4E9B-8171-F0172BDF78E3}" srcId="{27E85294-DF69-448A-8C11-CD30CEA7D973}" destId="{308B9670-FC41-4320-A1FA-62E48C5646C3}" srcOrd="0" destOrd="0" parTransId="{D47386AE-A019-42B2-9DFB-F1B6A3B36866}" sibTransId="{45B7CEBD-3FB4-4F68-872C-11272F4DF486}"/>
    <dgm:cxn modelId="{576DF551-586B-44F6-BBA2-D94B148B1454}" srcId="{27E85294-DF69-448A-8C11-CD30CEA7D973}" destId="{A0781AC6-D13F-4D6F-BDDE-A090C32E16DF}" srcOrd="1" destOrd="0" parTransId="{540FC311-F199-4E16-8EBE-5E984D071366}" sibTransId="{0E31FB53-A3D1-45AD-81DD-01BF2D078E9E}"/>
    <dgm:cxn modelId="{92203612-2CD9-4850-8E7A-303FD1962E6C}" type="presOf" srcId="{664979A8-C2A6-416D-B580-1D00C490FCCC}" destId="{33B636D4-BD3D-4A8D-ABB4-72FA476BDDAF}" srcOrd="0" destOrd="0" presId="urn:microsoft.com/office/officeart/2008/layout/RadialCluster"/>
    <dgm:cxn modelId="{23707C0A-0A7D-4F93-BB9B-6ED098452EFF}" type="presOf" srcId="{308B9670-FC41-4320-A1FA-62E48C5646C3}" destId="{B760EF34-7F6F-4124-AC18-3A82971C2A49}" srcOrd="0" destOrd="0" presId="urn:microsoft.com/office/officeart/2008/layout/RadialCluster"/>
    <dgm:cxn modelId="{8F9EBA91-84F6-4975-B408-E873C4928863}" srcId="{664979A8-C2A6-416D-B580-1D00C490FCCC}" destId="{27E85294-DF69-448A-8C11-CD30CEA7D973}" srcOrd="0" destOrd="0" parTransId="{68202CD4-E5C1-44B7-9937-B31F6C3D8A00}" sibTransId="{5BA37329-4E7B-416C-8D6C-CEA0D26F221E}"/>
    <dgm:cxn modelId="{CC30E11B-5BC0-4CEE-A2E8-FB07EECE8E04}" type="presParOf" srcId="{33B636D4-BD3D-4A8D-ABB4-72FA476BDDAF}" destId="{F27489F6-60C1-40A6-85A6-46CF77F574B3}" srcOrd="0" destOrd="0" presId="urn:microsoft.com/office/officeart/2008/layout/RadialCluster"/>
    <dgm:cxn modelId="{B58DD42D-B431-46F2-9B38-5667F1F652F0}" type="presParOf" srcId="{F27489F6-60C1-40A6-85A6-46CF77F574B3}" destId="{A88C7D6C-B188-4B38-95CC-93E78157151F}" srcOrd="0" destOrd="0" presId="urn:microsoft.com/office/officeart/2008/layout/RadialCluster"/>
    <dgm:cxn modelId="{E83467DD-4402-4949-B939-5A7D8C2976B7}" type="presParOf" srcId="{F27489F6-60C1-40A6-85A6-46CF77F574B3}" destId="{50BC7E07-5DB3-49EA-B22C-17FEBFD24C5D}" srcOrd="1" destOrd="0" presId="urn:microsoft.com/office/officeart/2008/layout/RadialCluster"/>
    <dgm:cxn modelId="{2FBFBA99-9AA9-4D18-B9B0-A53C2A228831}" type="presParOf" srcId="{F27489F6-60C1-40A6-85A6-46CF77F574B3}" destId="{B760EF34-7F6F-4124-AC18-3A82971C2A49}" srcOrd="2" destOrd="0" presId="urn:microsoft.com/office/officeart/2008/layout/RadialCluster"/>
    <dgm:cxn modelId="{580B01B7-9EE3-458A-8E50-2057D05AD1CE}" type="presParOf" srcId="{F27489F6-60C1-40A6-85A6-46CF77F574B3}" destId="{A4CA4640-FD6D-4AA5-B2D7-2E859B577A23}" srcOrd="3" destOrd="0" presId="urn:microsoft.com/office/officeart/2008/layout/RadialCluster"/>
    <dgm:cxn modelId="{04B594FA-EC83-48FD-81E1-295D7C23BECC}" type="presParOf" srcId="{F27489F6-60C1-40A6-85A6-46CF77F574B3}" destId="{079C0B94-4B16-4781-AAD7-6EEAB25F8D5D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84734D-A5A0-4D6E-9B6D-7F39E7B012A8}" type="doc">
      <dgm:prSet loTypeId="urn:microsoft.com/office/officeart/2008/layout/SquareAccent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C48B82-C6C6-4217-ACF4-5F13A52084F8}">
      <dgm:prSet phldrT="[Текст]" custT="1"/>
      <dgm:spPr/>
      <dgm:t>
        <a:bodyPr/>
        <a:lstStyle/>
        <a:p>
          <a:pPr algn="ctr"/>
          <a:r>
            <a:rPr lang="ru-RU" sz="1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Категории</a:t>
          </a:r>
          <a:endParaRPr lang="ru-RU" sz="1800" b="1" i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D60742-248B-48A5-8418-7B1E92823E1F}" type="parTrans" cxnId="{89F96CB5-315D-4F9B-94F7-6AFEB49FE302}">
      <dgm:prSet/>
      <dgm:spPr/>
      <dgm:t>
        <a:bodyPr/>
        <a:lstStyle/>
        <a:p>
          <a:endParaRPr lang="ru-RU"/>
        </a:p>
      </dgm:t>
    </dgm:pt>
    <dgm:pt modelId="{848BECFB-3556-45A1-9554-08983A01FE69}" type="sibTrans" cxnId="{89F96CB5-315D-4F9B-94F7-6AFEB49FE302}">
      <dgm:prSet/>
      <dgm:spPr/>
      <dgm:t>
        <a:bodyPr/>
        <a:lstStyle/>
        <a:p>
          <a:endParaRPr lang="ru-RU"/>
        </a:p>
      </dgm:t>
    </dgm:pt>
    <dgm:pt modelId="{64862150-7E79-4BC6-9EEB-55F99A323B40}">
      <dgm:prSet phldrT="[Текст]" custT="1"/>
      <dgm:spPr/>
      <dgm:t>
        <a:bodyPr/>
        <a:lstStyle/>
        <a:p>
          <a:r>
            <a:rPr kumimoji="0" lang="ru-RU" sz="1400" b="0" i="0" u="none" strike="noStrike" cap="none" normalizeH="0" baseline="0" dirty="0" smtClean="0">
              <a:ln/>
              <a:effectLst/>
              <a:latin typeface="+mn-lt"/>
              <a:ea typeface="+mn-ea"/>
              <a:cs typeface="Arial" charset="0"/>
            </a:rPr>
            <a:t>инженерно-технические работники</a:t>
          </a:r>
          <a:endParaRPr lang="ru-RU" sz="1400" b="0" dirty="0"/>
        </a:p>
      </dgm:t>
    </dgm:pt>
    <dgm:pt modelId="{953B0308-4AC4-4150-98A7-0D3ADDD65D8F}" type="parTrans" cxnId="{5CD993F5-52DF-4817-AAAD-D964DE88B56B}">
      <dgm:prSet/>
      <dgm:spPr/>
      <dgm:t>
        <a:bodyPr/>
        <a:lstStyle/>
        <a:p>
          <a:endParaRPr lang="ru-RU"/>
        </a:p>
      </dgm:t>
    </dgm:pt>
    <dgm:pt modelId="{8B0033FC-F9FA-48E2-9850-FE61150FD85C}" type="sibTrans" cxnId="{5CD993F5-52DF-4817-AAAD-D964DE88B56B}">
      <dgm:prSet/>
      <dgm:spPr/>
      <dgm:t>
        <a:bodyPr/>
        <a:lstStyle/>
        <a:p>
          <a:endParaRPr lang="ru-RU"/>
        </a:p>
      </dgm:t>
    </dgm:pt>
    <dgm:pt modelId="{BF254881-AFF9-4F0B-8F22-DC8D47316114}">
      <dgm:prSet phldrT="[Текст]" custT="1"/>
      <dgm:spPr/>
      <dgm:t>
        <a:bodyPr/>
        <a:lstStyle/>
        <a:p>
          <a:pPr algn="ctr"/>
          <a:r>
            <a:rPr lang="ru-RU" sz="1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Стаж работы</a:t>
          </a:r>
          <a:endParaRPr lang="ru-RU" sz="1800" b="1" i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159D91-08FC-4932-9E0C-D796856D2583}" type="parTrans" cxnId="{0DCC0F64-A7BD-44AD-8163-D9D668343E21}">
      <dgm:prSet/>
      <dgm:spPr/>
      <dgm:t>
        <a:bodyPr/>
        <a:lstStyle/>
        <a:p>
          <a:endParaRPr lang="ru-RU"/>
        </a:p>
      </dgm:t>
    </dgm:pt>
    <dgm:pt modelId="{F059E816-B45C-45DE-9228-837EE8C52772}" type="sibTrans" cxnId="{0DCC0F64-A7BD-44AD-8163-D9D668343E21}">
      <dgm:prSet/>
      <dgm:spPr/>
      <dgm:t>
        <a:bodyPr/>
        <a:lstStyle/>
        <a:p>
          <a:endParaRPr lang="ru-RU"/>
        </a:p>
      </dgm:t>
    </dgm:pt>
    <dgm:pt modelId="{C4F95223-AB60-46CC-846F-C9BD9DBA16B0}">
      <dgm:prSet phldrT="[Текст]"/>
      <dgm:spPr/>
      <dgm:t>
        <a:bodyPr/>
        <a:lstStyle/>
        <a:p>
          <a:r>
            <a:rPr kumimoji="0" lang="ru-RU" b="1" i="0" u="none" strike="noStrike" cap="none" normalizeH="0" baseline="0" dirty="0" smtClean="0">
              <a:ln/>
              <a:effectLst/>
              <a:latin typeface="+mn-lt"/>
              <a:ea typeface="+mn-ea"/>
              <a:cs typeface="Arial" charset="0"/>
            </a:rPr>
            <a:t>не менее 2 лет государственной службы, включая последние 12 месяцев</a:t>
          </a:r>
          <a:endParaRPr kumimoji="0" lang="ru-RU" b="1" i="0" u="none" strike="noStrike" cap="none" normalizeH="0" baseline="0" dirty="0">
            <a:ln/>
            <a:effectLst/>
            <a:latin typeface="+mn-lt"/>
            <a:ea typeface="+mn-ea"/>
            <a:cs typeface="Arial" charset="0"/>
          </a:endParaRPr>
        </a:p>
      </dgm:t>
    </dgm:pt>
    <dgm:pt modelId="{20CADA88-59DB-40FF-8E22-F9A3E8408213}" type="parTrans" cxnId="{48D18591-8976-4DE7-A767-55C632DE5F21}">
      <dgm:prSet/>
      <dgm:spPr/>
      <dgm:t>
        <a:bodyPr/>
        <a:lstStyle/>
        <a:p>
          <a:endParaRPr lang="ru-RU"/>
        </a:p>
      </dgm:t>
    </dgm:pt>
    <dgm:pt modelId="{691D6973-2047-420B-8E9B-E66941692054}" type="sibTrans" cxnId="{48D18591-8976-4DE7-A767-55C632DE5F21}">
      <dgm:prSet/>
      <dgm:spPr/>
      <dgm:t>
        <a:bodyPr/>
        <a:lstStyle/>
        <a:p>
          <a:endParaRPr lang="ru-RU"/>
        </a:p>
      </dgm:t>
    </dgm:pt>
    <dgm:pt modelId="{7562142C-A2D5-409A-B0B2-E8F21B0AECD7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b="1" i="0" u="none" strike="noStrike" cap="none" normalizeH="0" baseline="0" dirty="0" smtClean="0">
              <a:ln/>
              <a:effectLst/>
              <a:latin typeface="+mn-lt"/>
              <a:ea typeface="+mn-ea"/>
              <a:cs typeface="Arial" charset="0"/>
            </a:rPr>
            <a:t>не менее 2 лет </a:t>
          </a:r>
          <a:r>
            <a:rPr kumimoji="0" lang="ru-RU" altLang="ru-RU" b="1" i="0" u="none" strike="noStrike" cap="none" normalizeH="0" baseline="0" dirty="0" smtClean="0">
              <a:ln/>
              <a:effectLst/>
              <a:latin typeface="+mn-lt"/>
              <a:ea typeface="+mn-ea"/>
              <a:cs typeface="Arial" charset="0"/>
            </a:rPr>
            <a:t> научной или педагогической деятельности</a:t>
          </a:r>
          <a:endParaRPr kumimoji="0" lang="ru-RU" b="1" i="0" u="none" strike="noStrike" cap="none" normalizeH="0" baseline="0" dirty="0">
            <a:ln/>
            <a:effectLst/>
            <a:latin typeface="+mn-lt"/>
            <a:ea typeface="+mn-ea"/>
            <a:cs typeface="Arial" charset="0"/>
          </a:endParaRPr>
        </a:p>
      </dgm:t>
    </dgm:pt>
    <dgm:pt modelId="{91700024-FE3E-420A-A14A-E5D5C2BD6E38}" type="parTrans" cxnId="{0E17B433-2C40-4C07-862D-E622B87E712C}">
      <dgm:prSet/>
      <dgm:spPr/>
      <dgm:t>
        <a:bodyPr/>
        <a:lstStyle/>
        <a:p>
          <a:endParaRPr lang="ru-RU"/>
        </a:p>
      </dgm:t>
    </dgm:pt>
    <dgm:pt modelId="{6FA8F390-D829-4885-A715-2653ED4DDDB6}" type="sibTrans" cxnId="{0E17B433-2C40-4C07-862D-E622B87E712C}">
      <dgm:prSet/>
      <dgm:spPr/>
      <dgm:t>
        <a:bodyPr/>
        <a:lstStyle/>
        <a:p>
          <a:endParaRPr lang="ru-RU"/>
        </a:p>
      </dgm:t>
    </dgm:pt>
    <dgm:pt modelId="{84ACF517-3276-4E46-BC66-7F0222125551}">
      <dgm:prSet phldrT="[Текст]" custT="1"/>
      <dgm:spPr/>
      <dgm:t>
        <a:bodyPr/>
        <a:lstStyle/>
        <a:p>
          <a:r>
            <a:rPr kumimoji="0" lang="ru-RU" sz="1400" b="0" i="0" u="none" strike="noStrike" cap="none" normalizeH="0" baseline="0" dirty="0" smtClean="0">
              <a:ln/>
              <a:effectLst/>
              <a:latin typeface="+mn-lt"/>
              <a:ea typeface="+mn-ea"/>
              <a:cs typeface="Arial" charset="0"/>
            </a:rPr>
            <a:t>работники средств массовой информации</a:t>
          </a:r>
          <a:endParaRPr lang="ru-RU" sz="1400" b="0" dirty="0"/>
        </a:p>
      </dgm:t>
    </dgm:pt>
    <dgm:pt modelId="{B6BB1DB3-520D-4260-BC68-0A5529E34138}" type="parTrans" cxnId="{7221F96B-A2CD-4A9B-8798-C61A1921A084}">
      <dgm:prSet/>
      <dgm:spPr/>
      <dgm:t>
        <a:bodyPr/>
        <a:lstStyle/>
        <a:p>
          <a:endParaRPr lang="ru-RU"/>
        </a:p>
      </dgm:t>
    </dgm:pt>
    <dgm:pt modelId="{EBF795C7-989A-4BB6-8BFF-B9C992B485DA}" type="sibTrans" cxnId="{7221F96B-A2CD-4A9B-8798-C61A1921A084}">
      <dgm:prSet/>
      <dgm:spPr/>
      <dgm:t>
        <a:bodyPr/>
        <a:lstStyle/>
        <a:p>
          <a:endParaRPr lang="ru-RU"/>
        </a:p>
      </dgm:t>
    </dgm:pt>
    <dgm:pt modelId="{E57074DB-AD09-49BE-A3F2-AA9736769300}">
      <dgm:prSet phldrT="[Текст]" custT="1"/>
      <dgm:spPr/>
      <dgm:t>
        <a:bodyPr/>
        <a:lstStyle/>
        <a:p>
          <a:r>
            <a:rPr kumimoji="0" lang="ru-RU" sz="1400" b="0" i="0" u="none" strike="noStrike" cap="none" normalizeH="0" baseline="0" dirty="0" smtClean="0">
              <a:ln/>
              <a:effectLst/>
              <a:latin typeface="+mn-lt"/>
              <a:ea typeface="+mn-ea"/>
              <a:cs typeface="Arial" charset="0"/>
            </a:rPr>
            <a:t>работники культуры, творческие работники </a:t>
          </a:r>
          <a:r>
            <a:rPr kumimoji="0" lang="ru-RU" sz="1400" b="0" i="0" u="none" strike="noStrike" cap="none" normalizeH="0" baseline="0" dirty="0" smtClean="0">
              <a:ln/>
              <a:effectLst/>
              <a:latin typeface="+mn-lt"/>
              <a:ea typeface="+mn-ea"/>
              <a:cs typeface="+mn-cs"/>
            </a:rPr>
            <a:t> </a:t>
          </a:r>
          <a:endParaRPr lang="ru-RU" sz="1400" b="0" dirty="0"/>
        </a:p>
      </dgm:t>
    </dgm:pt>
    <dgm:pt modelId="{6E081B5E-D5ED-430E-B48C-7B0065580272}" type="parTrans" cxnId="{E8A1226F-9493-4757-A184-61658B009470}">
      <dgm:prSet/>
      <dgm:spPr/>
      <dgm:t>
        <a:bodyPr/>
        <a:lstStyle/>
        <a:p>
          <a:endParaRPr lang="ru-RU"/>
        </a:p>
      </dgm:t>
    </dgm:pt>
    <dgm:pt modelId="{F9E2A9BF-8A00-46D1-9CA5-AB7EB2122E7E}" type="sibTrans" cxnId="{E8A1226F-9493-4757-A184-61658B009470}">
      <dgm:prSet/>
      <dgm:spPr/>
      <dgm:t>
        <a:bodyPr/>
        <a:lstStyle/>
        <a:p>
          <a:endParaRPr lang="ru-RU"/>
        </a:p>
      </dgm:t>
    </dgm:pt>
    <dgm:pt modelId="{B28E0E19-2171-4223-867C-3B2C1A550210}">
      <dgm:prSet phldrT="[Текст]" custT="1"/>
      <dgm:spPr/>
      <dgm:t>
        <a:bodyPr/>
        <a:lstStyle/>
        <a:p>
          <a:r>
            <a:rPr lang="ru-RU" sz="1400" b="0" dirty="0" smtClean="0"/>
            <a:t>самостоятельно поступившие</a:t>
          </a:r>
          <a:endParaRPr lang="ru-RU" sz="1400" b="0" dirty="0"/>
        </a:p>
      </dgm:t>
    </dgm:pt>
    <dgm:pt modelId="{959FF0C5-B792-4D64-BAC6-F7238A7EFA82}" type="parTrans" cxnId="{ADB35A17-E705-4DE6-B702-F26DE475DA7A}">
      <dgm:prSet/>
      <dgm:spPr/>
      <dgm:t>
        <a:bodyPr/>
        <a:lstStyle/>
        <a:p>
          <a:endParaRPr lang="ru-RU"/>
        </a:p>
      </dgm:t>
    </dgm:pt>
    <dgm:pt modelId="{66439E96-3DCC-4AE0-880F-728EC27D0E2C}" type="sibTrans" cxnId="{ADB35A17-E705-4DE6-B702-F26DE475DA7A}">
      <dgm:prSet/>
      <dgm:spPr/>
      <dgm:t>
        <a:bodyPr/>
        <a:lstStyle/>
        <a:p>
          <a:endParaRPr lang="ru-RU"/>
        </a:p>
      </dgm:t>
    </dgm:pt>
    <dgm:pt modelId="{D44F5333-A0D6-4ABC-9112-05B38007B7BD}">
      <dgm:prSet phldrT="[Текст]" custT="1"/>
      <dgm:spPr/>
      <dgm:t>
        <a:bodyPr/>
        <a:lstStyle/>
        <a:p>
          <a:r>
            <a:rPr lang="ru-RU" sz="1400" b="0" dirty="0" smtClean="0">
              <a:solidFill>
                <a:srgbClr val="FF0000"/>
              </a:solidFill>
            </a:rPr>
            <a:t>общий конкурс</a:t>
          </a:r>
          <a:endParaRPr lang="ru-RU" sz="1400" b="0" dirty="0">
            <a:solidFill>
              <a:srgbClr val="FF0000"/>
            </a:solidFill>
          </a:endParaRPr>
        </a:p>
      </dgm:t>
    </dgm:pt>
    <dgm:pt modelId="{085D19E5-C052-494A-A08C-80FD705ACC0E}" type="parTrans" cxnId="{6B531838-0CB3-4207-8979-7BC53D200A26}">
      <dgm:prSet/>
      <dgm:spPr/>
      <dgm:t>
        <a:bodyPr/>
        <a:lstStyle/>
        <a:p>
          <a:endParaRPr lang="ru-RU"/>
        </a:p>
      </dgm:t>
    </dgm:pt>
    <dgm:pt modelId="{F4FECCA3-2452-43F6-A11C-04E20FE1B916}" type="sibTrans" cxnId="{6B531838-0CB3-4207-8979-7BC53D200A26}">
      <dgm:prSet/>
      <dgm:spPr/>
      <dgm:t>
        <a:bodyPr/>
        <a:lstStyle/>
        <a:p>
          <a:endParaRPr lang="ru-RU"/>
        </a:p>
      </dgm:t>
    </dgm:pt>
    <dgm:pt modelId="{2C343066-37FE-4A4F-ADEC-C4EF1FA9EACC}">
      <dgm:prSet phldrT="[Текст]"/>
      <dgm:spPr/>
      <dgm:t>
        <a:bodyPr/>
        <a:lstStyle/>
        <a:p>
          <a:r>
            <a:rPr lang="ru-RU" b="1" dirty="0" smtClean="0">
              <a:effectLst/>
              <a:latin typeface="+mn-lt"/>
              <a:ea typeface="+mn-ea"/>
              <a:cs typeface="Tahoma" pitchFamily="34" charset="0"/>
            </a:rPr>
            <a:t>не менее 2 лет </a:t>
          </a:r>
          <a:r>
            <a:rPr lang="ru-RU" altLang="ru-RU" b="1" dirty="0" smtClean="0">
              <a:effectLst/>
              <a:latin typeface="+mn-lt"/>
              <a:ea typeface="+mn-ea"/>
              <a:cs typeface="Tahoma" pitchFamily="34" charset="0"/>
            </a:rPr>
            <a:t>в области средств массовой информации</a:t>
          </a:r>
          <a:endParaRPr lang="ru-RU" b="1" dirty="0">
            <a:effectLst/>
            <a:latin typeface="+mn-lt"/>
            <a:ea typeface="+mn-ea"/>
            <a:cs typeface="Tahoma" pitchFamily="34" charset="0"/>
          </a:endParaRPr>
        </a:p>
      </dgm:t>
    </dgm:pt>
    <dgm:pt modelId="{D2AE82B4-A33D-4ADD-AE51-AA90E0C8D14A}" type="parTrans" cxnId="{18ABB1CF-95F9-4FC4-BAFB-FBFB90FF34E6}">
      <dgm:prSet/>
      <dgm:spPr/>
      <dgm:t>
        <a:bodyPr/>
        <a:lstStyle/>
        <a:p>
          <a:endParaRPr lang="ru-RU"/>
        </a:p>
      </dgm:t>
    </dgm:pt>
    <dgm:pt modelId="{1FCB6931-4257-449C-A114-23451A6461CB}" type="sibTrans" cxnId="{18ABB1CF-95F9-4FC4-BAFB-FBFB90FF34E6}">
      <dgm:prSet/>
      <dgm:spPr/>
      <dgm:t>
        <a:bodyPr/>
        <a:lstStyle/>
        <a:p>
          <a:endParaRPr lang="ru-RU"/>
        </a:p>
      </dgm:t>
    </dgm:pt>
    <dgm:pt modelId="{250D94C7-AD31-49FD-B3A9-EB00C62FD3E2}">
      <dgm:prSet phldrT="[Текст]"/>
      <dgm:spPr/>
      <dgm:t>
        <a:bodyPr/>
        <a:lstStyle/>
        <a:p>
          <a:r>
            <a:rPr lang="ru-RU" b="1" dirty="0" smtClean="0">
              <a:effectLst/>
              <a:latin typeface="+mn-lt"/>
              <a:ea typeface="+mn-ea"/>
              <a:cs typeface="Tahoma" pitchFamily="34" charset="0"/>
            </a:rPr>
            <a:t>не менее 2 лет </a:t>
          </a:r>
          <a:r>
            <a:rPr lang="ru-RU" altLang="ru-RU" b="1" dirty="0" smtClean="0">
              <a:effectLst/>
              <a:latin typeface="+mn-lt"/>
              <a:ea typeface="+mn-ea"/>
              <a:cs typeface="Tahoma" pitchFamily="34" charset="0"/>
            </a:rPr>
            <a:t>в организациях культуры</a:t>
          </a:r>
          <a:endParaRPr lang="ru-RU" b="1" dirty="0">
            <a:effectLst/>
            <a:latin typeface="+mn-lt"/>
            <a:ea typeface="+mn-ea"/>
            <a:cs typeface="Tahoma" pitchFamily="34" charset="0"/>
          </a:endParaRPr>
        </a:p>
      </dgm:t>
    </dgm:pt>
    <dgm:pt modelId="{3C37CA48-A360-4431-8146-7A83B78A3D4A}" type="parTrans" cxnId="{B758BC96-B39E-4151-BED3-B29A7108CADB}">
      <dgm:prSet/>
      <dgm:spPr/>
      <dgm:t>
        <a:bodyPr/>
        <a:lstStyle/>
        <a:p>
          <a:endParaRPr lang="ru-RU"/>
        </a:p>
      </dgm:t>
    </dgm:pt>
    <dgm:pt modelId="{13CDCA69-AACB-4566-A2CD-757280A6CD35}" type="sibTrans" cxnId="{B758BC96-B39E-4151-BED3-B29A7108CADB}">
      <dgm:prSet/>
      <dgm:spPr/>
      <dgm:t>
        <a:bodyPr/>
        <a:lstStyle/>
        <a:p>
          <a:endParaRPr lang="ru-RU"/>
        </a:p>
      </dgm:t>
    </dgm:pt>
    <dgm:pt modelId="{E6AE2A1B-A670-4C85-9969-9CAB5BB4F95F}">
      <dgm:prSet phldrT="[Текст]" custT="1"/>
      <dgm:spPr/>
      <dgm:t>
        <a:bodyPr/>
        <a:lstStyle/>
        <a:p>
          <a:pPr algn="ctr"/>
          <a:r>
            <a:rPr lang="ru-RU" sz="1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Требования к английскому</a:t>
          </a:r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языку с предусмотренными языковыми курсами</a:t>
          </a:r>
          <a:endParaRPr lang="ru-RU" sz="1600" b="1" i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CF4BF1-380E-4CD6-B2DC-DF6AEF98D2BC}" type="parTrans" cxnId="{8C054D99-06AF-4897-9270-5013A7957357}">
      <dgm:prSet/>
      <dgm:spPr/>
      <dgm:t>
        <a:bodyPr/>
        <a:lstStyle/>
        <a:p>
          <a:endParaRPr lang="ru-RU"/>
        </a:p>
      </dgm:t>
    </dgm:pt>
    <dgm:pt modelId="{90FB70AD-18D3-4CAA-BB14-47D9EEC91FBB}" type="sibTrans" cxnId="{8C054D99-06AF-4897-9270-5013A7957357}">
      <dgm:prSet/>
      <dgm:spPr/>
      <dgm:t>
        <a:bodyPr/>
        <a:lstStyle/>
        <a:p>
          <a:endParaRPr lang="ru-RU"/>
        </a:p>
      </dgm:t>
    </dgm:pt>
    <dgm:pt modelId="{D5099082-6CEE-4F6B-9A90-43EEBA2EC198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/>
              <a:latin typeface="+mn-lt"/>
              <a:ea typeface="+mn-ea"/>
              <a:cs typeface="Tahoma" pitchFamily="34" charset="0"/>
            </a:rPr>
            <a:t>нет требований</a:t>
          </a:r>
          <a:endParaRPr lang="ru-RU" b="1" dirty="0">
            <a:solidFill>
              <a:srgbClr val="FF0000"/>
            </a:solidFill>
            <a:effectLst/>
            <a:latin typeface="+mn-lt"/>
            <a:ea typeface="+mn-ea"/>
            <a:cs typeface="Tahoma" pitchFamily="34" charset="0"/>
          </a:endParaRPr>
        </a:p>
      </dgm:t>
    </dgm:pt>
    <dgm:pt modelId="{07DE36EE-0E6D-4EDC-8861-F1FC670C8EBF}" type="parTrans" cxnId="{BF00ACB6-E98D-40F4-AD9B-3B0DBE200823}">
      <dgm:prSet/>
      <dgm:spPr/>
      <dgm:t>
        <a:bodyPr/>
        <a:lstStyle/>
        <a:p>
          <a:endParaRPr lang="ru-RU"/>
        </a:p>
      </dgm:t>
    </dgm:pt>
    <dgm:pt modelId="{249C45A4-8185-4BB3-9D6C-967ABE4B3C31}" type="sibTrans" cxnId="{BF00ACB6-E98D-40F4-AD9B-3B0DBE200823}">
      <dgm:prSet/>
      <dgm:spPr/>
      <dgm:t>
        <a:bodyPr/>
        <a:lstStyle/>
        <a:p>
          <a:endParaRPr lang="ru-RU"/>
        </a:p>
      </dgm:t>
    </dgm:pt>
    <dgm:pt modelId="{9A2E1245-9473-4A84-8992-CE7E4115D9BF}">
      <dgm:prSet phldrT="[Текст]"/>
      <dgm:spPr/>
      <dgm:t>
        <a:bodyPr/>
        <a:lstStyle/>
        <a:p>
          <a:r>
            <a:rPr lang="ru-RU" b="1" dirty="0" smtClean="0">
              <a:effectLst/>
              <a:latin typeface="+mn-lt"/>
              <a:ea typeface="+mn-ea"/>
              <a:cs typeface="Tahoma" pitchFamily="34" charset="0"/>
            </a:rPr>
            <a:t>нет требований</a:t>
          </a:r>
          <a:endParaRPr lang="ru-RU" b="1" dirty="0">
            <a:effectLst/>
            <a:latin typeface="+mn-lt"/>
            <a:ea typeface="+mn-ea"/>
            <a:cs typeface="Tahoma" pitchFamily="34" charset="0"/>
          </a:endParaRPr>
        </a:p>
      </dgm:t>
    </dgm:pt>
    <dgm:pt modelId="{288FDDA4-99F0-48F7-A60F-BB503F01D01D}" type="parTrans" cxnId="{88D4D185-6D6E-492F-8C58-B5F1C4A9521E}">
      <dgm:prSet/>
      <dgm:spPr/>
      <dgm:t>
        <a:bodyPr/>
        <a:lstStyle/>
        <a:p>
          <a:endParaRPr lang="ru-RU"/>
        </a:p>
      </dgm:t>
    </dgm:pt>
    <dgm:pt modelId="{0639B15B-D947-459F-A28D-ECC1EF002740}" type="sibTrans" cxnId="{88D4D185-6D6E-492F-8C58-B5F1C4A9521E}">
      <dgm:prSet/>
      <dgm:spPr/>
      <dgm:t>
        <a:bodyPr/>
        <a:lstStyle/>
        <a:p>
          <a:endParaRPr lang="ru-RU"/>
        </a:p>
      </dgm:t>
    </dgm:pt>
    <dgm:pt modelId="{77546708-BCF7-4FC1-8B66-1D30234D7BC4}">
      <dgm:prSet phldrT="[Текст]" custT="1"/>
      <dgm:spPr/>
      <dgm:t>
        <a:bodyPr/>
        <a:lstStyle/>
        <a:p>
          <a:r>
            <a:rPr lang="ru-RU" altLang="ru-RU" sz="1400" b="0" dirty="0" smtClean="0"/>
            <a:t>IELTS: </a:t>
          </a:r>
          <a:r>
            <a:rPr lang="en-GB" altLang="ru-RU" sz="1400" b="0" dirty="0" smtClean="0"/>
            <a:t>5</a:t>
          </a:r>
          <a:r>
            <a:rPr lang="ru-RU" altLang="ru-RU" sz="1400" b="0" dirty="0" smtClean="0"/>
            <a:t>.0 </a:t>
          </a:r>
          <a:r>
            <a:rPr lang="kk-KZ" altLang="ru-RU" sz="1400" b="0" dirty="0" smtClean="0"/>
            <a:t>из </a:t>
          </a:r>
          <a:r>
            <a:rPr lang="ru-RU" altLang="ru-RU" sz="1400" b="0" dirty="0" smtClean="0"/>
            <a:t>9.0</a:t>
          </a:r>
          <a:endParaRPr lang="ru-RU" sz="1400" b="0" dirty="0"/>
        </a:p>
      </dgm:t>
    </dgm:pt>
    <dgm:pt modelId="{8BE1BAE4-3F5E-45C6-B728-6708D0444EEA}" type="parTrans" cxnId="{7C2A1EA2-F20D-4D06-A77D-8AE166B8A86C}">
      <dgm:prSet/>
      <dgm:spPr/>
      <dgm:t>
        <a:bodyPr/>
        <a:lstStyle/>
        <a:p>
          <a:endParaRPr lang="ru-RU"/>
        </a:p>
      </dgm:t>
    </dgm:pt>
    <dgm:pt modelId="{CA4FD707-DCB8-4F74-9255-F9516997902C}" type="sibTrans" cxnId="{7C2A1EA2-F20D-4D06-A77D-8AE166B8A86C}">
      <dgm:prSet/>
      <dgm:spPr/>
      <dgm:t>
        <a:bodyPr/>
        <a:lstStyle/>
        <a:p>
          <a:endParaRPr lang="ru-RU"/>
        </a:p>
      </dgm:t>
    </dgm:pt>
    <dgm:pt modelId="{D9753D49-64F0-4DC0-8855-36083631A427}">
      <dgm:prSet phldrT="[Текст]" custT="1"/>
      <dgm:spPr/>
      <dgm:t>
        <a:bodyPr/>
        <a:lstStyle/>
        <a:p>
          <a:r>
            <a:rPr lang="ru-RU" altLang="ru-RU" sz="1400" b="0" dirty="0" smtClean="0"/>
            <a:t>IELTS: </a:t>
          </a:r>
          <a:r>
            <a:rPr lang="en-GB" altLang="ru-RU" sz="1400" b="0" dirty="0" smtClean="0">
              <a:solidFill>
                <a:srgbClr val="FF0000"/>
              </a:solidFill>
            </a:rPr>
            <a:t>5</a:t>
          </a:r>
          <a:r>
            <a:rPr lang="ru-RU" altLang="ru-RU" sz="1400" b="0" dirty="0" smtClean="0">
              <a:solidFill>
                <a:srgbClr val="FF0000"/>
              </a:solidFill>
            </a:rPr>
            <a:t>.5 </a:t>
          </a:r>
          <a:r>
            <a:rPr lang="kk-KZ" altLang="ru-RU" sz="1400" b="0" dirty="0" smtClean="0"/>
            <a:t>из </a:t>
          </a:r>
          <a:r>
            <a:rPr lang="ru-RU" altLang="ru-RU" sz="1400" b="0" dirty="0" smtClean="0"/>
            <a:t>9.0</a:t>
          </a:r>
          <a:endParaRPr lang="ru-RU" sz="1400" b="0" dirty="0"/>
        </a:p>
      </dgm:t>
    </dgm:pt>
    <dgm:pt modelId="{8E6DED7C-7923-4711-95F1-46E4F40E909A}" type="parTrans" cxnId="{28F9AB29-02D5-4348-BFD5-A5AF3188CE11}">
      <dgm:prSet/>
      <dgm:spPr/>
      <dgm:t>
        <a:bodyPr/>
        <a:lstStyle/>
        <a:p>
          <a:endParaRPr lang="ru-RU"/>
        </a:p>
      </dgm:t>
    </dgm:pt>
    <dgm:pt modelId="{076BBD72-3665-456C-9914-5CFF347FD8A1}" type="sibTrans" cxnId="{28F9AB29-02D5-4348-BFD5-A5AF3188CE11}">
      <dgm:prSet/>
      <dgm:spPr/>
      <dgm:t>
        <a:bodyPr/>
        <a:lstStyle/>
        <a:p>
          <a:endParaRPr lang="ru-RU"/>
        </a:p>
      </dgm:t>
    </dgm:pt>
    <dgm:pt modelId="{4A867824-2B39-4318-BC91-7734157532A2}">
      <dgm:prSet phldrT="[Текст]" custT="1"/>
      <dgm:spPr/>
      <dgm:t>
        <a:bodyPr/>
        <a:lstStyle/>
        <a:p>
          <a:r>
            <a:rPr lang="ru-RU" altLang="ru-RU" sz="1400" b="0" dirty="0" smtClean="0"/>
            <a:t>IELTS: </a:t>
          </a:r>
          <a:r>
            <a:rPr lang="en-GB" altLang="ru-RU" sz="1400" b="0" dirty="0" smtClean="0">
              <a:solidFill>
                <a:srgbClr val="FF0000"/>
              </a:solidFill>
            </a:rPr>
            <a:t>5</a:t>
          </a:r>
          <a:r>
            <a:rPr lang="ru-RU" altLang="ru-RU" sz="1400" b="0" dirty="0" smtClean="0">
              <a:solidFill>
                <a:srgbClr val="FF0000"/>
              </a:solidFill>
            </a:rPr>
            <a:t>.5 </a:t>
          </a:r>
          <a:r>
            <a:rPr lang="kk-KZ" altLang="ru-RU" sz="1400" b="0" dirty="0" smtClean="0"/>
            <a:t>из </a:t>
          </a:r>
          <a:r>
            <a:rPr lang="ru-RU" altLang="ru-RU" sz="1400" b="0" dirty="0" smtClean="0"/>
            <a:t>9.0</a:t>
          </a:r>
          <a:endParaRPr lang="ru-RU" sz="1400" b="0" dirty="0"/>
        </a:p>
      </dgm:t>
    </dgm:pt>
    <dgm:pt modelId="{99E98AE8-BA71-4E66-B38C-258290076763}" type="parTrans" cxnId="{DC24AA42-6C69-4AD9-8103-497BF0B9FE7D}">
      <dgm:prSet/>
      <dgm:spPr/>
      <dgm:t>
        <a:bodyPr/>
        <a:lstStyle/>
        <a:p>
          <a:endParaRPr lang="ru-RU"/>
        </a:p>
      </dgm:t>
    </dgm:pt>
    <dgm:pt modelId="{ABD303A1-5A83-4D41-85F5-719DE0A2E838}" type="sibTrans" cxnId="{DC24AA42-6C69-4AD9-8103-497BF0B9FE7D}">
      <dgm:prSet/>
      <dgm:spPr/>
      <dgm:t>
        <a:bodyPr/>
        <a:lstStyle/>
        <a:p>
          <a:endParaRPr lang="ru-RU"/>
        </a:p>
      </dgm:t>
    </dgm:pt>
    <dgm:pt modelId="{4DB0793B-2799-4E59-9CA5-6EEE862C3A89}">
      <dgm:prSet phldrT="[Текст]" custT="1"/>
      <dgm:spPr/>
      <dgm:t>
        <a:bodyPr/>
        <a:lstStyle/>
        <a:p>
          <a:r>
            <a:rPr lang="ru-RU" altLang="ru-RU" sz="1400" b="0" dirty="0" smtClean="0"/>
            <a:t>IELTS: </a:t>
          </a:r>
          <a:r>
            <a:rPr lang="en-GB" altLang="ru-RU" sz="1400" b="0" dirty="0" smtClean="0">
              <a:solidFill>
                <a:srgbClr val="FF0000"/>
              </a:solidFill>
            </a:rPr>
            <a:t>5</a:t>
          </a:r>
          <a:r>
            <a:rPr lang="ru-RU" altLang="ru-RU" sz="1400" b="0" dirty="0" smtClean="0">
              <a:solidFill>
                <a:srgbClr val="FF0000"/>
              </a:solidFill>
            </a:rPr>
            <a:t>.5 </a:t>
          </a:r>
          <a:r>
            <a:rPr lang="kk-KZ" altLang="ru-RU" sz="1400" b="0" dirty="0" smtClean="0"/>
            <a:t>из </a:t>
          </a:r>
          <a:r>
            <a:rPr lang="ru-RU" altLang="ru-RU" sz="1400" b="0" dirty="0" smtClean="0"/>
            <a:t>9.0</a:t>
          </a:r>
          <a:endParaRPr lang="ru-RU" sz="1400" b="0" dirty="0"/>
        </a:p>
      </dgm:t>
    </dgm:pt>
    <dgm:pt modelId="{B70315D5-F0B8-4FF5-B8D8-1C0D0AAD957E}" type="parTrans" cxnId="{F13301D0-DB9F-438A-BC36-80F461EF2234}">
      <dgm:prSet/>
      <dgm:spPr/>
      <dgm:t>
        <a:bodyPr/>
        <a:lstStyle/>
        <a:p>
          <a:endParaRPr lang="ru-RU"/>
        </a:p>
      </dgm:t>
    </dgm:pt>
    <dgm:pt modelId="{752753B8-ABF0-4FE5-9B64-58ADC865DEB7}" type="sibTrans" cxnId="{F13301D0-DB9F-438A-BC36-80F461EF2234}">
      <dgm:prSet/>
      <dgm:spPr/>
      <dgm:t>
        <a:bodyPr/>
        <a:lstStyle/>
        <a:p>
          <a:endParaRPr lang="ru-RU"/>
        </a:p>
      </dgm:t>
    </dgm:pt>
    <dgm:pt modelId="{A43FC6A4-55B7-4B35-B18A-0C143F9912C5}">
      <dgm:prSet phldrT="[Текст]" custT="1"/>
      <dgm:spPr/>
      <dgm:t>
        <a:bodyPr/>
        <a:lstStyle/>
        <a:p>
          <a:r>
            <a:rPr lang="ru-RU" altLang="ru-RU" sz="1400" b="0" dirty="0" smtClean="0"/>
            <a:t>IELTS: </a:t>
          </a:r>
          <a:r>
            <a:rPr lang="en-GB" altLang="ru-RU" sz="1400" b="0" dirty="0" smtClean="0">
              <a:solidFill>
                <a:srgbClr val="FF0000"/>
              </a:solidFill>
            </a:rPr>
            <a:t>5</a:t>
          </a:r>
          <a:r>
            <a:rPr lang="ru-RU" altLang="ru-RU" sz="1400" b="0" dirty="0" smtClean="0">
              <a:solidFill>
                <a:srgbClr val="FF0000"/>
              </a:solidFill>
            </a:rPr>
            <a:t>.5 </a:t>
          </a:r>
          <a:r>
            <a:rPr lang="kk-KZ" altLang="ru-RU" sz="1400" b="0" dirty="0" smtClean="0"/>
            <a:t>из </a:t>
          </a:r>
          <a:r>
            <a:rPr lang="ru-RU" altLang="ru-RU" sz="1400" b="0" dirty="0" smtClean="0"/>
            <a:t>9.0</a:t>
          </a:r>
          <a:endParaRPr lang="ru-RU" sz="1400" b="0" dirty="0"/>
        </a:p>
      </dgm:t>
    </dgm:pt>
    <dgm:pt modelId="{ABC3DC87-A05D-4794-B710-0C9C2ECC2D8A}" type="parTrans" cxnId="{95976089-AF1F-45E3-A139-15F6E68319C8}">
      <dgm:prSet/>
      <dgm:spPr/>
      <dgm:t>
        <a:bodyPr/>
        <a:lstStyle/>
        <a:p>
          <a:endParaRPr lang="ru-RU"/>
        </a:p>
      </dgm:t>
    </dgm:pt>
    <dgm:pt modelId="{DAF80FD3-856C-4F95-8E14-5848D6ABD6D4}" type="sibTrans" cxnId="{95976089-AF1F-45E3-A139-15F6E68319C8}">
      <dgm:prSet/>
      <dgm:spPr/>
      <dgm:t>
        <a:bodyPr/>
        <a:lstStyle/>
        <a:p>
          <a:endParaRPr lang="ru-RU"/>
        </a:p>
      </dgm:t>
    </dgm:pt>
    <dgm:pt modelId="{5DAE52FB-D671-4FE2-856B-5AA977EBCC63}">
      <dgm:prSet phldrT="[Текст]" custT="1"/>
      <dgm:spPr/>
      <dgm:t>
        <a:bodyPr/>
        <a:lstStyle/>
        <a:p>
          <a:r>
            <a:rPr lang="ru-RU" sz="1400" b="0" dirty="0" smtClean="0"/>
            <a:t>Безусловное приглашение, языковые курсы не предусмотрены</a:t>
          </a:r>
        </a:p>
      </dgm:t>
    </dgm:pt>
    <dgm:pt modelId="{4488148E-81F7-4358-A7AE-CD282D2B3663}" type="parTrans" cxnId="{69AF1BCA-381B-4DDF-B02E-9F83023CF805}">
      <dgm:prSet/>
      <dgm:spPr/>
      <dgm:t>
        <a:bodyPr/>
        <a:lstStyle/>
        <a:p>
          <a:endParaRPr lang="ru-RU"/>
        </a:p>
      </dgm:t>
    </dgm:pt>
    <dgm:pt modelId="{A8047D67-E00A-4FDE-BDB3-F16884796087}" type="sibTrans" cxnId="{69AF1BCA-381B-4DDF-B02E-9F83023CF805}">
      <dgm:prSet/>
      <dgm:spPr/>
      <dgm:t>
        <a:bodyPr/>
        <a:lstStyle/>
        <a:p>
          <a:endParaRPr lang="ru-RU"/>
        </a:p>
      </dgm:t>
    </dgm:pt>
    <dgm:pt modelId="{D1EA3E8E-7E62-4495-BE33-3C191B462FEA}">
      <dgm:prSet phldrT="[Текст]" custT="1"/>
      <dgm:spPr/>
      <dgm:t>
        <a:bodyPr/>
        <a:lstStyle/>
        <a:p>
          <a:r>
            <a:rPr kumimoji="0" lang="ru-RU" altLang="ru-RU" sz="1400" b="0" i="0" u="none" strike="noStrike" cap="none" normalizeH="0" baseline="0" dirty="0" smtClean="0">
              <a:ln/>
              <a:effectLst/>
              <a:latin typeface="+mn-lt"/>
              <a:ea typeface="+mn-ea"/>
              <a:cs typeface="Arial" charset="0"/>
            </a:rPr>
            <a:t>научно-педагогические работники </a:t>
          </a:r>
          <a:endParaRPr lang="ru-RU" sz="1400" b="0" dirty="0"/>
        </a:p>
      </dgm:t>
    </dgm:pt>
    <dgm:pt modelId="{20A2ABA9-B0C5-4ADB-9BA2-4F6A342B5955}" type="parTrans" cxnId="{B8CA125B-1F43-4C5F-B37D-C525D9943CBF}">
      <dgm:prSet/>
      <dgm:spPr/>
      <dgm:t>
        <a:bodyPr/>
        <a:lstStyle/>
        <a:p>
          <a:endParaRPr lang="ru-RU"/>
        </a:p>
      </dgm:t>
    </dgm:pt>
    <dgm:pt modelId="{4D11D5EE-B7C1-4F0A-AE68-CFF971131FD2}" type="sibTrans" cxnId="{B8CA125B-1F43-4C5F-B37D-C525D9943CBF}">
      <dgm:prSet/>
      <dgm:spPr/>
      <dgm:t>
        <a:bodyPr/>
        <a:lstStyle/>
        <a:p>
          <a:endParaRPr lang="ru-RU"/>
        </a:p>
      </dgm:t>
    </dgm:pt>
    <dgm:pt modelId="{E53EB97E-7A77-46D9-9AE7-6139875B74D4}">
      <dgm:prSet phldrT="[Текст]" custT="1"/>
      <dgm:spPr/>
      <dgm:t>
        <a:bodyPr/>
        <a:lstStyle/>
        <a:p>
          <a:r>
            <a:rPr kumimoji="0" lang="ru-RU" sz="1400" b="0" i="0" u="none" strike="noStrike" cap="none" normalizeH="0" baseline="0" dirty="0" smtClean="0">
              <a:ln/>
              <a:effectLst/>
              <a:latin typeface="+mn-lt"/>
              <a:ea typeface="+mn-ea"/>
              <a:cs typeface="Arial" charset="0"/>
            </a:rPr>
            <a:t>государственные служащие </a:t>
          </a:r>
          <a:endParaRPr lang="ru-RU" sz="1400" b="0" dirty="0"/>
        </a:p>
      </dgm:t>
    </dgm:pt>
    <dgm:pt modelId="{134B02FE-807E-48A9-B653-64BC49D01D9D}" type="parTrans" cxnId="{F966B614-CA39-4965-B6C8-21B093638240}">
      <dgm:prSet/>
      <dgm:spPr/>
      <dgm:t>
        <a:bodyPr/>
        <a:lstStyle/>
        <a:p>
          <a:endParaRPr lang="ru-RU"/>
        </a:p>
      </dgm:t>
    </dgm:pt>
    <dgm:pt modelId="{AC6EA742-CDF4-4AD7-990A-044CC95011CF}" type="sibTrans" cxnId="{F966B614-CA39-4965-B6C8-21B093638240}">
      <dgm:prSet/>
      <dgm:spPr/>
      <dgm:t>
        <a:bodyPr/>
        <a:lstStyle/>
        <a:p>
          <a:endParaRPr lang="ru-RU"/>
        </a:p>
      </dgm:t>
    </dgm:pt>
    <dgm:pt modelId="{44EE2DD4-CF66-4838-87DE-2277A5C42D7B}">
      <dgm:prSet phldrT="[Текст]" custT="1"/>
      <dgm:spPr/>
      <dgm:t>
        <a:bodyPr/>
        <a:lstStyle/>
        <a:p>
          <a:r>
            <a:rPr lang="ru-RU" sz="1000" b="1" dirty="0" smtClean="0">
              <a:effectLst/>
              <a:latin typeface="+mn-lt"/>
              <a:ea typeface="+mn-ea"/>
              <a:cs typeface="Tahoma" pitchFamily="34" charset="0"/>
            </a:rPr>
            <a:t>не менее 2 лет на производстве, включая последние 12 месяцев </a:t>
          </a:r>
          <a:endParaRPr lang="ru-RU" sz="1000" b="0" dirty="0"/>
        </a:p>
      </dgm:t>
    </dgm:pt>
    <dgm:pt modelId="{E4AA4C83-2934-4309-A4AC-E2AA2900EF4F}" type="parTrans" cxnId="{943BA489-4319-451D-A320-FA9B7BBD06FA}">
      <dgm:prSet/>
      <dgm:spPr/>
      <dgm:t>
        <a:bodyPr/>
        <a:lstStyle/>
        <a:p>
          <a:endParaRPr lang="ru-RU"/>
        </a:p>
      </dgm:t>
    </dgm:pt>
    <dgm:pt modelId="{EE1173EB-BC6D-408F-831C-2E126A168381}" type="sibTrans" cxnId="{943BA489-4319-451D-A320-FA9B7BBD06FA}">
      <dgm:prSet/>
      <dgm:spPr/>
      <dgm:t>
        <a:bodyPr/>
        <a:lstStyle/>
        <a:p>
          <a:endParaRPr lang="ru-RU"/>
        </a:p>
      </dgm:t>
    </dgm:pt>
    <dgm:pt modelId="{38301CE9-8302-4A06-BCE2-46938136999E}">
      <dgm:prSet phldrT="[Текст]" custT="1"/>
      <dgm:spPr/>
      <dgm:t>
        <a:bodyPr/>
        <a:lstStyle/>
        <a:p>
          <a:r>
            <a:rPr lang="ru-RU" altLang="ru-RU" sz="1400" b="0" dirty="0" smtClean="0">
              <a:solidFill>
                <a:srgbClr val="FF0000"/>
              </a:solidFill>
            </a:rPr>
            <a:t>IELTS: 6.5 </a:t>
          </a:r>
          <a:r>
            <a:rPr lang="kk-KZ" altLang="ru-RU" sz="1400" b="0" dirty="0" smtClean="0">
              <a:solidFill>
                <a:srgbClr val="FF0000"/>
              </a:solidFill>
            </a:rPr>
            <a:t>из </a:t>
          </a:r>
          <a:r>
            <a:rPr lang="ru-RU" altLang="ru-RU" sz="1400" b="0" dirty="0" smtClean="0">
              <a:solidFill>
                <a:srgbClr val="FF0000"/>
              </a:solidFill>
            </a:rPr>
            <a:t>9.0, </a:t>
          </a:r>
          <a:r>
            <a:rPr lang="ru-RU" sz="1400" b="0" dirty="0" smtClean="0"/>
            <a:t>языковые курсы не предусмотрены</a:t>
          </a:r>
          <a:endParaRPr lang="ru-RU" sz="1400" b="0" dirty="0" smtClean="0">
            <a:solidFill>
              <a:srgbClr val="FF0000"/>
            </a:solidFill>
          </a:endParaRPr>
        </a:p>
      </dgm:t>
    </dgm:pt>
    <dgm:pt modelId="{8DDC1DC8-1A8F-4787-A17D-6ED47BABFB6C}" type="parTrans" cxnId="{A50C8D17-5B7D-42DC-B81E-9713DC05962A}">
      <dgm:prSet/>
      <dgm:spPr/>
      <dgm:t>
        <a:bodyPr/>
        <a:lstStyle/>
        <a:p>
          <a:endParaRPr lang="ru-RU"/>
        </a:p>
      </dgm:t>
    </dgm:pt>
    <dgm:pt modelId="{E8547A7D-B9C5-43D2-A2E1-5632D2D822CF}" type="sibTrans" cxnId="{A50C8D17-5B7D-42DC-B81E-9713DC05962A}">
      <dgm:prSet/>
      <dgm:spPr/>
      <dgm:t>
        <a:bodyPr/>
        <a:lstStyle/>
        <a:p>
          <a:endParaRPr lang="ru-RU"/>
        </a:p>
      </dgm:t>
    </dgm:pt>
    <dgm:pt modelId="{1C79DEEA-A5A6-4E2F-85D0-FB5F606A63F7}" type="pres">
      <dgm:prSet presAssocID="{4F84734D-A5A0-4D6E-9B6D-7F39E7B012A8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8172E26-4391-42E8-B073-2D676F5E3736}" type="pres">
      <dgm:prSet presAssocID="{96C48B82-C6C6-4217-ACF4-5F13A52084F8}" presName="root" presStyleCnt="0">
        <dgm:presLayoutVars>
          <dgm:chMax/>
          <dgm:chPref/>
        </dgm:presLayoutVars>
      </dgm:prSet>
      <dgm:spPr/>
    </dgm:pt>
    <dgm:pt modelId="{5498C690-A62E-4794-87BC-93D152FCF541}" type="pres">
      <dgm:prSet presAssocID="{96C48B82-C6C6-4217-ACF4-5F13A52084F8}" presName="rootComposite" presStyleCnt="0">
        <dgm:presLayoutVars/>
      </dgm:prSet>
      <dgm:spPr/>
    </dgm:pt>
    <dgm:pt modelId="{DA9E8335-B523-4447-AAD7-E660F17F1C77}" type="pres">
      <dgm:prSet presAssocID="{96C48B82-C6C6-4217-ACF4-5F13A52084F8}" presName="ParentAccent" presStyleLbl="alignNode1" presStyleIdx="0" presStyleCnt="3"/>
      <dgm:spPr/>
    </dgm:pt>
    <dgm:pt modelId="{C71EFA13-1127-43D8-A73E-FE324C215363}" type="pres">
      <dgm:prSet presAssocID="{96C48B82-C6C6-4217-ACF4-5F13A52084F8}" presName="ParentSmallAccent" presStyleLbl="fgAcc1" presStyleIdx="0" presStyleCnt="3" custLinFactNeighborX="9590" custLinFactNeighborY="-14534"/>
      <dgm:spPr/>
    </dgm:pt>
    <dgm:pt modelId="{48B6708B-6937-4326-B112-27385F04FD40}" type="pres">
      <dgm:prSet presAssocID="{96C48B82-C6C6-4217-ACF4-5F13A52084F8}" presName="Parent" presStyleLbl="revTx" presStyleIdx="0" presStyleCnt="24" custLinFactNeighborX="705" custLinFactNeighborY="-12873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98DF86-13C2-49B4-A61B-7CB2E61A6D0A}" type="pres">
      <dgm:prSet presAssocID="{96C48B82-C6C6-4217-ACF4-5F13A52084F8}" presName="childShape" presStyleCnt="0">
        <dgm:presLayoutVars>
          <dgm:chMax val="0"/>
          <dgm:chPref val="0"/>
        </dgm:presLayoutVars>
      </dgm:prSet>
      <dgm:spPr/>
    </dgm:pt>
    <dgm:pt modelId="{020841A8-F058-4723-A774-C67B1CD0C126}" type="pres">
      <dgm:prSet presAssocID="{64862150-7E79-4BC6-9EEB-55F99A323B40}" presName="childComposite" presStyleCnt="0">
        <dgm:presLayoutVars>
          <dgm:chMax val="0"/>
          <dgm:chPref val="0"/>
        </dgm:presLayoutVars>
      </dgm:prSet>
      <dgm:spPr/>
    </dgm:pt>
    <dgm:pt modelId="{D5E004E1-4690-47CA-A02D-B895081D999A}" type="pres">
      <dgm:prSet presAssocID="{64862150-7E79-4BC6-9EEB-55F99A323B40}" presName="ChildAccent" presStyleLbl="solidFgAcc1" presStyleIdx="0" presStyleCnt="21"/>
      <dgm:spPr/>
    </dgm:pt>
    <dgm:pt modelId="{379CFF54-DC50-43AC-A083-A25015AC2F4A}" type="pres">
      <dgm:prSet presAssocID="{64862150-7E79-4BC6-9EEB-55F99A323B40}" presName="Child" presStyleLbl="revTx" presStyleIdx="1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B38C3-E281-4957-9977-886AB30E9399}" type="pres">
      <dgm:prSet presAssocID="{E53EB97E-7A77-46D9-9AE7-6139875B74D4}" presName="childComposite" presStyleCnt="0">
        <dgm:presLayoutVars>
          <dgm:chMax val="0"/>
          <dgm:chPref val="0"/>
        </dgm:presLayoutVars>
      </dgm:prSet>
      <dgm:spPr/>
    </dgm:pt>
    <dgm:pt modelId="{6791E415-B6D1-49EA-A56D-2E4726107BE9}" type="pres">
      <dgm:prSet presAssocID="{E53EB97E-7A77-46D9-9AE7-6139875B74D4}" presName="ChildAccent" presStyleLbl="solidFgAcc1" presStyleIdx="1" presStyleCnt="21"/>
      <dgm:spPr/>
    </dgm:pt>
    <dgm:pt modelId="{F439E807-DC91-47BE-9FA2-63FCF79E0D60}" type="pres">
      <dgm:prSet presAssocID="{E53EB97E-7A77-46D9-9AE7-6139875B74D4}" presName="Child" presStyleLbl="revTx" presStyleIdx="2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A460E-1009-4796-8EAB-46B4B523B092}" type="pres">
      <dgm:prSet presAssocID="{D1EA3E8E-7E62-4495-BE33-3C191B462FEA}" presName="childComposite" presStyleCnt="0">
        <dgm:presLayoutVars>
          <dgm:chMax val="0"/>
          <dgm:chPref val="0"/>
        </dgm:presLayoutVars>
      </dgm:prSet>
      <dgm:spPr/>
    </dgm:pt>
    <dgm:pt modelId="{D980A0FF-6F9B-4A1B-BC31-21B83C32BA38}" type="pres">
      <dgm:prSet presAssocID="{D1EA3E8E-7E62-4495-BE33-3C191B462FEA}" presName="ChildAccent" presStyleLbl="solidFgAcc1" presStyleIdx="2" presStyleCnt="21"/>
      <dgm:spPr/>
    </dgm:pt>
    <dgm:pt modelId="{BBC69FFC-4247-40AC-95D9-3C8843A09E0B}" type="pres">
      <dgm:prSet presAssocID="{D1EA3E8E-7E62-4495-BE33-3C191B462FEA}" presName="Child" presStyleLbl="revTx" presStyleIdx="3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96B06-F996-4198-B7D1-359F933EB03E}" type="pres">
      <dgm:prSet presAssocID="{84ACF517-3276-4E46-BC66-7F0222125551}" presName="childComposite" presStyleCnt="0">
        <dgm:presLayoutVars>
          <dgm:chMax val="0"/>
          <dgm:chPref val="0"/>
        </dgm:presLayoutVars>
      </dgm:prSet>
      <dgm:spPr/>
    </dgm:pt>
    <dgm:pt modelId="{01D30C5C-2A9F-400C-82D3-07256EE4C2F6}" type="pres">
      <dgm:prSet presAssocID="{84ACF517-3276-4E46-BC66-7F0222125551}" presName="ChildAccent" presStyleLbl="solidFgAcc1" presStyleIdx="3" presStyleCnt="21"/>
      <dgm:spPr/>
    </dgm:pt>
    <dgm:pt modelId="{8F345850-4B0B-4276-A695-FB1088E77C9E}" type="pres">
      <dgm:prSet presAssocID="{84ACF517-3276-4E46-BC66-7F0222125551}" presName="Child" presStyleLbl="revTx" presStyleIdx="4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5612F-6870-4EC1-BCE8-A869C41CD042}" type="pres">
      <dgm:prSet presAssocID="{E57074DB-AD09-49BE-A3F2-AA9736769300}" presName="childComposite" presStyleCnt="0">
        <dgm:presLayoutVars>
          <dgm:chMax val="0"/>
          <dgm:chPref val="0"/>
        </dgm:presLayoutVars>
      </dgm:prSet>
      <dgm:spPr/>
    </dgm:pt>
    <dgm:pt modelId="{FD4B1FAD-C846-4328-9A97-A40B5F75D398}" type="pres">
      <dgm:prSet presAssocID="{E57074DB-AD09-49BE-A3F2-AA9736769300}" presName="ChildAccent" presStyleLbl="solidFgAcc1" presStyleIdx="4" presStyleCnt="21"/>
      <dgm:spPr/>
    </dgm:pt>
    <dgm:pt modelId="{DA3EE33F-02B3-48DC-BC05-D8F4C95B37A8}" type="pres">
      <dgm:prSet presAssocID="{E57074DB-AD09-49BE-A3F2-AA9736769300}" presName="Child" presStyleLbl="revTx" presStyleIdx="5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C3B4B-04BD-4A9E-AE00-01FB9DA19509}" type="pres">
      <dgm:prSet presAssocID="{B28E0E19-2171-4223-867C-3B2C1A550210}" presName="childComposite" presStyleCnt="0">
        <dgm:presLayoutVars>
          <dgm:chMax val="0"/>
          <dgm:chPref val="0"/>
        </dgm:presLayoutVars>
      </dgm:prSet>
      <dgm:spPr/>
    </dgm:pt>
    <dgm:pt modelId="{52EC1669-2DCE-4C2E-B480-2E7C948D8A79}" type="pres">
      <dgm:prSet presAssocID="{B28E0E19-2171-4223-867C-3B2C1A550210}" presName="ChildAccent" presStyleLbl="solidFgAcc1" presStyleIdx="5" presStyleCnt="21"/>
      <dgm:spPr/>
    </dgm:pt>
    <dgm:pt modelId="{8EDC8118-8DBE-43CE-B463-7BD07C574191}" type="pres">
      <dgm:prSet presAssocID="{B28E0E19-2171-4223-867C-3B2C1A550210}" presName="Child" presStyleLbl="revTx" presStyleIdx="6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21D27-AAC2-4E01-9FD2-7DC6A823086A}" type="pres">
      <dgm:prSet presAssocID="{D44F5333-A0D6-4ABC-9112-05B38007B7BD}" presName="childComposite" presStyleCnt="0">
        <dgm:presLayoutVars>
          <dgm:chMax val="0"/>
          <dgm:chPref val="0"/>
        </dgm:presLayoutVars>
      </dgm:prSet>
      <dgm:spPr/>
    </dgm:pt>
    <dgm:pt modelId="{A6376E4F-BC50-4070-A6E6-C49982690446}" type="pres">
      <dgm:prSet presAssocID="{D44F5333-A0D6-4ABC-9112-05B38007B7BD}" presName="ChildAccent" presStyleLbl="solidFgAcc1" presStyleIdx="6" presStyleCnt="21"/>
      <dgm:spPr/>
    </dgm:pt>
    <dgm:pt modelId="{DD3923E0-4502-40EF-9974-9370B6085751}" type="pres">
      <dgm:prSet presAssocID="{D44F5333-A0D6-4ABC-9112-05B38007B7BD}" presName="Child" presStyleLbl="revTx" presStyleIdx="7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0013C-6A78-49DC-986E-43DF4F0488B4}" type="pres">
      <dgm:prSet presAssocID="{BF254881-AFF9-4F0B-8F22-DC8D47316114}" presName="root" presStyleCnt="0">
        <dgm:presLayoutVars>
          <dgm:chMax/>
          <dgm:chPref/>
        </dgm:presLayoutVars>
      </dgm:prSet>
      <dgm:spPr/>
    </dgm:pt>
    <dgm:pt modelId="{E0433870-58BB-4A46-85A2-E2CF605DBDB6}" type="pres">
      <dgm:prSet presAssocID="{BF254881-AFF9-4F0B-8F22-DC8D47316114}" presName="rootComposite" presStyleCnt="0">
        <dgm:presLayoutVars/>
      </dgm:prSet>
      <dgm:spPr/>
    </dgm:pt>
    <dgm:pt modelId="{F2A05D92-C59D-4A55-98D8-0BEFFF0BBA2F}" type="pres">
      <dgm:prSet presAssocID="{BF254881-AFF9-4F0B-8F22-DC8D47316114}" presName="ParentAccent" presStyleLbl="alignNode1" presStyleIdx="1" presStyleCnt="3"/>
      <dgm:spPr/>
    </dgm:pt>
    <dgm:pt modelId="{F186A65F-ECF8-4CAB-BE8A-D70B38B012F1}" type="pres">
      <dgm:prSet presAssocID="{BF254881-AFF9-4F0B-8F22-DC8D47316114}" presName="ParentSmallAccent" presStyleLbl="fgAcc1" presStyleIdx="1" presStyleCnt="3" custLinFactNeighborX="5808" custLinFactNeighborY="-14533"/>
      <dgm:spPr/>
    </dgm:pt>
    <dgm:pt modelId="{47DE80F5-7059-40E5-B43C-5166CF9DDB42}" type="pres">
      <dgm:prSet presAssocID="{BF254881-AFF9-4F0B-8F22-DC8D47316114}" presName="Parent" presStyleLbl="revTx" presStyleIdx="8" presStyleCnt="24" custLinFactNeighborX="-603" custLinFactNeighborY="-2574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A6CF4-A71E-448E-BDBA-C913D0123813}" type="pres">
      <dgm:prSet presAssocID="{BF254881-AFF9-4F0B-8F22-DC8D47316114}" presName="childShape" presStyleCnt="0">
        <dgm:presLayoutVars>
          <dgm:chMax val="0"/>
          <dgm:chPref val="0"/>
        </dgm:presLayoutVars>
      </dgm:prSet>
      <dgm:spPr/>
    </dgm:pt>
    <dgm:pt modelId="{E2EABD94-6C12-45D1-96B3-0C09BCF1025B}" type="pres">
      <dgm:prSet presAssocID="{44EE2DD4-CF66-4838-87DE-2277A5C42D7B}" presName="childComposite" presStyleCnt="0">
        <dgm:presLayoutVars>
          <dgm:chMax val="0"/>
          <dgm:chPref val="0"/>
        </dgm:presLayoutVars>
      </dgm:prSet>
      <dgm:spPr/>
    </dgm:pt>
    <dgm:pt modelId="{ED40DD1C-8EE0-48B6-BA00-4D801DE01E45}" type="pres">
      <dgm:prSet presAssocID="{44EE2DD4-CF66-4838-87DE-2277A5C42D7B}" presName="ChildAccent" presStyleLbl="solidFgAcc1" presStyleIdx="7" presStyleCnt="21"/>
      <dgm:spPr/>
    </dgm:pt>
    <dgm:pt modelId="{0E9635A4-B363-44DF-8179-833FCB71D80B}" type="pres">
      <dgm:prSet presAssocID="{44EE2DD4-CF66-4838-87DE-2277A5C42D7B}" presName="Child" presStyleLbl="revTx" presStyleIdx="9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8F297F-23F4-425A-A068-44ECB4E3F881}" type="pres">
      <dgm:prSet presAssocID="{C4F95223-AB60-46CC-846F-C9BD9DBA16B0}" presName="childComposite" presStyleCnt="0">
        <dgm:presLayoutVars>
          <dgm:chMax val="0"/>
          <dgm:chPref val="0"/>
        </dgm:presLayoutVars>
      </dgm:prSet>
      <dgm:spPr/>
    </dgm:pt>
    <dgm:pt modelId="{A4D7741A-C44B-4CB1-B202-D036815DDA51}" type="pres">
      <dgm:prSet presAssocID="{C4F95223-AB60-46CC-846F-C9BD9DBA16B0}" presName="ChildAccent" presStyleLbl="solidFgAcc1" presStyleIdx="8" presStyleCnt="21"/>
      <dgm:spPr/>
    </dgm:pt>
    <dgm:pt modelId="{A480086C-2682-42E3-B910-59A4D02149A1}" type="pres">
      <dgm:prSet presAssocID="{C4F95223-AB60-46CC-846F-C9BD9DBA16B0}" presName="Child" presStyleLbl="revTx" presStyleIdx="10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082DF-43C1-4511-995D-C05706145816}" type="pres">
      <dgm:prSet presAssocID="{7562142C-A2D5-409A-B0B2-E8F21B0AECD7}" presName="childComposite" presStyleCnt="0">
        <dgm:presLayoutVars>
          <dgm:chMax val="0"/>
          <dgm:chPref val="0"/>
        </dgm:presLayoutVars>
      </dgm:prSet>
      <dgm:spPr/>
    </dgm:pt>
    <dgm:pt modelId="{FD7B8455-796D-4143-87EC-72583829741D}" type="pres">
      <dgm:prSet presAssocID="{7562142C-A2D5-409A-B0B2-E8F21B0AECD7}" presName="ChildAccent" presStyleLbl="solidFgAcc1" presStyleIdx="9" presStyleCnt="21"/>
      <dgm:spPr/>
    </dgm:pt>
    <dgm:pt modelId="{17BA1932-AE8B-49C7-A5B6-584FC53132DE}" type="pres">
      <dgm:prSet presAssocID="{7562142C-A2D5-409A-B0B2-E8F21B0AECD7}" presName="Child" presStyleLbl="revTx" presStyleIdx="11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BEB6E-D17F-4EC5-8B33-43C95047B62D}" type="pres">
      <dgm:prSet presAssocID="{2C343066-37FE-4A4F-ADEC-C4EF1FA9EACC}" presName="childComposite" presStyleCnt="0">
        <dgm:presLayoutVars>
          <dgm:chMax val="0"/>
          <dgm:chPref val="0"/>
        </dgm:presLayoutVars>
      </dgm:prSet>
      <dgm:spPr/>
    </dgm:pt>
    <dgm:pt modelId="{C3A30E24-C46D-4DD9-96EE-D8162B6350BE}" type="pres">
      <dgm:prSet presAssocID="{2C343066-37FE-4A4F-ADEC-C4EF1FA9EACC}" presName="ChildAccent" presStyleLbl="solidFgAcc1" presStyleIdx="10" presStyleCnt="21"/>
      <dgm:spPr/>
    </dgm:pt>
    <dgm:pt modelId="{818AE50F-2C17-465E-AFE4-F5E78BD51719}" type="pres">
      <dgm:prSet presAssocID="{2C343066-37FE-4A4F-ADEC-C4EF1FA9EACC}" presName="Child" presStyleLbl="revTx" presStyleIdx="12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072152-2346-4651-9758-03076CBFF015}" type="pres">
      <dgm:prSet presAssocID="{250D94C7-AD31-49FD-B3A9-EB00C62FD3E2}" presName="childComposite" presStyleCnt="0">
        <dgm:presLayoutVars>
          <dgm:chMax val="0"/>
          <dgm:chPref val="0"/>
        </dgm:presLayoutVars>
      </dgm:prSet>
      <dgm:spPr/>
    </dgm:pt>
    <dgm:pt modelId="{C319AFAA-8012-4A1C-BA29-E798BCE152A1}" type="pres">
      <dgm:prSet presAssocID="{250D94C7-AD31-49FD-B3A9-EB00C62FD3E2}" presName="ChildAccent" presStyleLbl="solidFgAcc1" presStyleIdx="11" presStyleCnt="21"/>
      <dgm:spPr/>
    </dgm:pt>
    <dgm:pt modelId="{BCCDDD39-34EF-4CBD-8DF8-B5890F4F4A45}" type="pres">
      <dgm:prSet presAssocID="{250D94C7-AD31-49FD-B3A9-EB00C62FD3E2}" presName="Child" presStyleLbl="revTx" presStyleIdx="13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CEAF3-559C-499A-9A98-9BA872E899C8}" type="pres">
      <dgm:prSet presAssocID="{9A2E1245-9473-4A84-8992-CE7E4115D9BF}" presName="childComposite" presStyleCnt="0">
        <dgm:presLayoutVars>
          <dgm:chMax val="0"/>
          <dgm:chPref val="0"/>
        </dgm:presLayoutVars>
      </dgm:prSet>
      <dgm:spPr/>
    </dgm:pt>
    <dgm:pt modelId="{410E5E5D-56BB-428C-B1F8-6D9B7A4C9E68}" type="pres">
      <dgm:prSet presAssocID="{9A2E1245-9473-4A84-8992-CE7E4115D9BF}" presName="ChildAccent" presStyleLbl="solidFgAcc1" presStyleIdx="12" presStyleCnt="21"/>
      <dgm:spPr/>
    </dgm:pt>
    <dgm:pt modelId="{D7931348-CBE2-459C-B29A-81CA3FCDD246}" type="pres">
      <dgm:prSet presAssocID="{9A2E1245-9473-4A84-8992-CE7E4115D9BF}" presName="Child" presStyleLbl="revTx" presStyleIdx="14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13BE4-ECF0-401D-8AB1-5B6E19757274}" type="pres">
      <dgm:prSet presAssocID="{D5099082-6CEE-4F6B-9A90-43EEBA2EC198}" presName="childComposite" presStyleCnt="0">
        <dgm:presLayoutVars>
          <dgm:chMax val="0"/>
          <dgm:chPref val="0"/>
        </dgm:presLayoutVars>
      </dgm:prSet>
      <dgm:spPr/>
    </dgm:pt>
    <dgm:pt modelId="{F99FE16E-0B92-4C8E-925D-A8E0DD79BCB6}" type="pres">
      <dgm:prSet presAssocID="{D5099082-6CEE-4F6B-9A90-43EEBA2EC198}" presName="ChildAccent" presStyleLbl="solidFgAcc1" presStyleIdx="13" presStyleCnt="21"/>
      <dgm:spPr/>
    </dgm:pt>
    <dgm:pt modelId="{BC7A1710-D1B7-41BB-BF14-30E33D619C4E}" type="pres">
      <dgm:prSet presAssocID="{D5099082-6CEE-4F6B-9A90-43EEBA2EC198}" presName="Child" presStyleLbl="revTx" presStyleIdx="15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A0761-E8BE-46C6-8E04-8A7074C310AD}" type="pres">
      <dgm:prSet presAssocID="{E6AE2A1B-A670-4C85-9969-9CAB5BB4F95F}" presName="root" presStyleCnt="0">
        <dgm:presLayoutVars>
          <dgm:chMax/>
          <dgm:chPref/>
        </dgm:presLayoutVars>
      </dgm:prSet>
      <dgm:spPr/>
    </dgm:pt>
    <dgm:pt modelId="{61074A58-7649-4A78-8B62-E6AA65C1978C}" type="pres">
      <dgm:prSet presAssocID="{E6AE2A1B-A670-4C85-9969-9CAB5BB4F95F}" presName="rootComposite" presStyleCnt="0">
        <dgm:presLayoutVars/>
      </dgm:prSet>
      <dgm:spPr/>
    </dgm:pt>
    <dgm:pt modelId="{3B0E296F-5FEA-4C15-AD49-DBD56C49962D}" type="pres">
      <dgm:prSet presAssocID="{E6AE2A1B-A670-4C85-9969-9CAB5BB4F95F}" presName="ParentAccent" presStyleLbl="alignNode1" presStyleIdx="2" presStyleCnt="3" custLinFactNeighborX="848" custLinFactNeighborY="23125"/>
      <dgm:spPr/>
    </dgm:pt>
    <dgm:pt modelId="{8BA92CC4-C52E-408D-AB1D-82B3D6F1D3B1}" type="pres">
      <dgm:prSet presAssocID="{E6AE2A1B-A670-4C85-9969-9CAB5BB4F95F}" presName="ParentSmallAccent" presStyleLbl="fgAcc1" presStyleIdx="2" presStyleCnt="3" custLinFactNeighborX="20805" custLinFactNeighborY="13923"/>
      <dgm:spPr/>
    </dgm:pt>
    <dgm:pt modelId="{163D6A03-9670-4554-8B8F-530354A3398D}" type="pres">
      <dgm:prSet presAssocID="{E6AE2A1B-A670-4C85-9969-9CAB5BB4F95F}" presName="Parent" presStyleLbl="revTx" presStyleIdx="16" presStyleCnt="24" custScaleY="80217" custLinFactNeighborX="1451" custLinFactNeighborY="-3828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FE107-7A02-4867-A823-533F1CDEAB43}" type="pres">
      <dgm:prSet presAssocID="{E6AE2A1B-A670-4C85-9969-9CAB5BB4F95F}" presName="childShape" presStyleCnt="0">
        <dgm:presLayoutVars>
          <dgm:chMax val="0"/>
          <dgm:chPref val="0"/>
        </dgm:presLayoutVars>
      </dgm:prSet>
      <dgm:spPr/>
    </dgm:pt>
    <dgm:pt modelId="{5606BF7B-21BE-4458-873E-939D20594F0F}" type="pres">
      <dgm:prSet presAssocID="{77546708-BCF7-4FC1-8B66-1D30234D7BC4}" presName="childComposite" presStyleCnt="0">
        <dgm:presLayoutVars>
          <dgm:chMax val="0"/>
          <dgm:chPref val="0"/>
        </dgm:presLayoutVars>
      </dgm:prSet>
      <dgm:spPr/>
    </dgm:pt>
    <dgm:pt modelId="{370795A1-5BD5-4D33-850D-DECF73F25AFD}" type="pres">
      <dgm:prSet presAssocID="{77546708-BCF7-4FC1-8B66-1D30234D7BC4}" presName="ChildAccent" presStyleLbl="solidFgAcc1" presStyleIdx="14" presStyleCnt="21"/>
      <dgm:spPr/>
    </dgm:pt>
    <dgm:pt modelId="{42E49C04-F538-49D1-A745-2FA2D58EEA9F}" type="pres">
      <dgm:prSet presAssocID="{77546708-BCF7-4FC1-8B66-1D30234D7BC4}" presName="Child" presStyleLbl="revTx" presStyleIdx="17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17383-2939-4522-B298-9FE34F278C26}" type="pres">
      <dgm:prSet presAssocID="{D9753D49-64F0-4DC0-8855-36083631A427}" presName="childComposite" presStyleCnt="0">
        <dgm:presLayoutVars>
          <dgm:chMax val="0"/>
          <dgm:chPref val="0"/>
        </dgm:presLayoutVars>
      </dgm:prSet>
      <dgm:spPr/>
    </dgm:pt>
    <dgm:pt modelId="{447C3F01-B5EB-4057-8AE4-EAC3DB690FEB}" type="pres">
      <dgm:prSet presAssocID="{D9753D49-64F0-4DC0-8855-36083631A427}" presName="ChildAccent" presStyleLbl="solidFgAcc1" presStyleIdx="15" presStyleCnt="21"/>
      <dgm:spPr/>
    </dgm:pt>
    <dgm:pt modelId="{8F20A75E-894C-441C-9625-3A9A349099E0}" type="pres">
      <dgm:prSet presAssocID="{D9753D49-64F0-4DC0-8855-36083631A427}" presName="Child" presStyleLbl="revTx" presStyleIdx="18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21FDB-8EDA-4CEE-B49A-054AB4E1649C}" type="pres">
      <dgm:prSet presAssocID="{4A867824-2B39-4318-BC91-7734157532A2}" presName="childComposite" presStyleCnt="0">
        <dgm:presLayoutVars>
          <dgm:chMax val="0"/>
          <dgm:chPref val="0"/>
        </dgm:presLayoutVars>
      </dgm:prSet>
      <dgm:spPr/>
    </dgm:pt>
    <dgm:pt modelId="{EEE3D2FD-E2A3-469C-AABE-851AAEAB248D}" type="pres">
      <dgm:prSet presAssocID="{4A867824-2B39-4318-BC91-7734157532A2}" presName="ChildAccent" presStyleLbl="solidFgAcc1" presStyleIdx="16" presStyleCnt="21"/>
      <dgm:spPr/>
    </dgm:pt>
    <dgm:pt modelId="{20C0C743-AC17-40D8-885B-D1B17E2C9A1E}" type="pres">
      <dgm:prSet presAssocID="{4A867824-2B39-4318-BC91-7734157532A2}" presName="Child" presStyleLbl="revTx" presStyleIdx="19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8954A-BD22-4D79-85AF-D6B5ED0B26CA}" type="pres">
      <dgm:prSet presAssocID="{4DB0793B-2799-4E59-9CA5-6EEE862C3A89}" presName="childComposite" presStyleCnt="0">
        <dgm:presLayoutVars>
          <dgm:chMax val="0"/>
          <dgm:chPref val="0"/>
        </dgm:presLayoutVars>
      </dgm:prSet>
      <dgm:spPr/>
    </dgm:pt>
    <dgm:pt modelId="{4C992684-D2B2-4745-BEEF-65E90A88B3A2}" type="pres">
      <dgm:prSet presAssocID="{4DB0793B-2799-4E59-9CA5-6EEE862C3A89}" presName="ChildAccent" presStyleLbl="solidFgAcc1" presStyleIdx="17" presStyleCnt="21"/>
      <dgm:spPr/>
    </dgm:pt>
    <dgm:pt modelId="{C79C8FD2-5263-43EF-834B-C08851E48ABF}" type="pres">
      <dgm:prSet presAssocID="{4DB0793B-2799-4E59-9CA5-6EEE862C3A89}" presName="Child" presStyleLbl="revTx" presStyleIdx="20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5E948-D940-43F2-8F17-842D811B1F52}" type="pres">
      <dgm:prSet presAssocID="{A43FC6A4-55B7-4B35-B18A-0C143F9912C5}" presName="childComposite" presStyleCnt="0">
        <dgm:presLayoutVars>
          <dgm:chMax val="0"/>
          <dgm:chPref val="0"/>
        </dgm:presLayoutVars>
      </dgm:prSet>
      <dgm:spPr/>
    </dgm:pt>
    <dgm:pt modelId="{2E5B8084-24E0-4804-BF4E-5F6CCEF6BF47}" type="pres">
      <dgm:prSet presAssocID="{A43FC6A4-55B7-4B35-B18A-0C143F9912C5}" presName="ChildAccent" presStyleLbl="solidFgAcc1" presStyleIdx="18" presStyleCnt="21"/>
      <dgm:spPr/>
    </dgm:pt>
    <dgm:pt modelId="{BC27292B-2B19-4DE1-80C6-0895D163BF6C}" type="pres">
      <dgm:prSet presAssocID="{A43FC6A4-55B7-4B35-B18A-0C143F9912C5}" presName="Child" presStyleLbl="revTx" presStyleIdx="21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D3A04-E12C-4363-AE53-2914901426E8}" type="pres">
      <dgm:prSet presAssocID="{5DAE52FB-D671-4FE2-856B-5AA977EBCC63}" presName="childComposite" presStyleCnt="0">
        <dgm:presLayoutVars>
          <dgm:chMax val="0"/>
          <dgm:chPref val="0"/>
        </dgm:presLayoutVars>
      </dgm:prSet>
      <dgm:spPr/>
    </dgm:pt>
    <dgm:pt modelId="{6BFE7244-E7C1-4329-8D5C-939246FFA987}" type="pres">
      <dgm:prSet presAssocID="{5DAE52FB-D671-4FE2-856B-5AA977EBCC63}" presName="ChildAccent" presStyleLbl="solidFgAcc1" presStyleIdx="19" presStyleCnt="21"/>
      <dgm:spPr/>
    </dgm:pt>
    <dgm:pt modelId="{D99045F0-8809-450E-B1DB-49968E7E7A64}" type="pres">
      <dgm:prSet presAssocID="{5DAE52FB-D671-4FE2-856B-5AA977EBCC63}" presName="Child" presStyleLbl="revTx" presStyleIdx="22" presStyleCnt="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C07B7-03BA-4C66-9CE9-0191D94FC19E}" type="pres">
      <dgm:prSet presAssocID="{38301CE9-8302-4A06-BCE2-46938136999E}" presName="childComposite" presStyleCnt="0">
        <dgm:presLayoutVars>
          <dgm:chMax val="0"/>
          <dgm:chPref val="0"/>
        </dgm:presLayoutVars>
      </dgm:prSet>
      <dgm:spPr/>
    </dgm:pt>
    <dgm:pt modelId="{DFB265BC-FB8C-4448-8F4D-1E14AD2E98E1}" type="pres">
      <dgm:prSet presAssocID="{38301CE9-8302-4A06-BCE2-46938136999E}" presName="ChildAccent" presStyleLbl="solidFgAcc1" presStyleIdx="20" presStyleCnt="21"/>
      <dgm:spPr/>
    </dgm:pt>
    <dgm:pt modelId="{D59DFA9F-E695-4FBF-9E4E-4282A2D2FF76}" type="pres">
      <dgm:prSet presAssocID="{38301CE9-8302-4A06-BCE2-46938136999E}" presName="Child" presStyleLbl="revTx" presStyleIdx="23" presStyleCnt="24" custLinFactNeighborX="1148" custLinFactNeighborY="213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189497-A325-4B46-8F18-8E39508EF555}" type="presOf" srcId="{96C48B82-C6C6-4217-ACF4-5F13A52084F8}" destId="{48B6708B-6937-4326-B112-27385F04FD40}" srcOrd="0" destOrd="0" presId="urn:microsoft.com/office/officeart/2008/layout/SquareAccentList"/>
    <dgm:cxn modelId="{B78CC85D-F0E8-4B32-9B0A-DE3AFC399F28}" type="presOf" srcId="{7562142C-A2D5-409A-B0B2-E8F21B0AECD7}" destId="{17BA1932-AE8B-49C7-A5B6-584FC53132DE}" srcOrd="0" destOrd="0" presId="urn:microsoft.com/office/officeart/2008/layout/SquareAccentList"/>
    <dgm:cxn modelId="{A30400C8-DDC6-4F11-9A76-B4B9CE66279C}" type="presOf" srcId="{38301CE9-8302-4A06-BCE2-46938136999E}" destId="{D59DFA9F-E695-4FBF-9E4E-4282A2D2FF76}" srcOrd="0" destOrd="0" presId="urn:microsoft.com/office/officeart/2008/layout/SquareAccentList"/>
    <dgm:cxn modelId="{4EECCCF5-4F5F-43E1-8D92-19E8CB11CE2F}" type="presOf" srcId="{4F84734D-A5A0-4D6E-9B6D-7F39E7B012A8}" destId="{1C79DEEA-A5A6-4E2F-85D0-FB5F606A63F7}" srcOrd="0" destOrd="0" presId="urn:microsoft.com/office/officeart/2008/layout/SquareAccentList"/>
    <dgm:cxn modelId="{DC24AA42-6C69-4AD9-8103-497BF0B9FE7D}" srcId="{E6AE2A1B-A670-4C85-9969-9CAB5BB4F95F}" destId="{4A867824-2B39-4318-BC91-7734157532A2}" srcOrd="2" destOrd="0" parTransId="{99E98AE8-BA71-4E66-B38C-258290076763}" sibTransId="{ABD303A1-5A83-4D41-85F5-719DE0A2E838}"/>
    <dgm:cxn modelId="{18ABB1CF-95F9-4FC4-BAFB-FBFB90FF34E6}" srcId="{BF254881-AFF9-4F0B-8F22-DC8D47316114}" destId="{2C343066-37FE-4A4F-ADEC-C4EF1FA9EACC}" srcOrd="3" destOrd="0" parTransId="{D2AE82B4-A33D-4ADD-AE51-AA90E0C8D14A}" sibTransId="{1FCB6931-4257-449C-A114-23451A6461CB}"/>
    <dgm:cxn modelId="{28F9AB29-02D5-4348-BFD5-A5AF3188CE11}" srcId="{E6AE2A1B-A670-4C85-9969-9CAB5BB4F95F}" destId="{D9753D49-64F0-4DC0-8855-36083631A427}" srcOrd="1" destOrd="0" parTransId="{8E6DED7C-7923-4711-95F1-46E4F40E909A}" sibTransId="{076BBD72-3665-456C-9914-5CFF347FD8A1}"/>
    <dgm:cxn modelId="{89F96CB5-315D-4F9B-94F7-6AFEB49FE302}" srcId="{4F84734D-A5A0-4D6E-9B6D-7F39E7B012A8}" destId="{96C48B82-C6C6-4217-ACF4-5F13A52084F8}" srcOrd="0" destOrd="0" parTransId="{51D60742-248B-48A5-8418-7B1E92823E1F}" sibTransId="{848BECFB-3556-45A1-9554-08983A01FE69}"/>
    <dgm:cxn modelId="{61EDD75C-3D4B-4E69-956E-656AF21187F7}" type="presOf" srcId="{B28E0E19-2171-4223-867C-3B2C1A550210}" destId="{8EDC8118-8DBE-43CE-B463-7BD07C574191}" srcOrd="0" destOrd="0" presId="urn:microsoft.com/office/officeart/2008/layout/SquareAccentList"/>
    <dgm:cxn modelId="{E8A1226F-9493-4757-A184-61658B009470}" srcId="{96C48B82-C6C6-4217-ACF4-5F13A52084F8}" destId="{E57074DB-AD09-49BE-A3F2-AA9736769300}" srcOrd="4" destOrd="0" parTransId="{6E081B5E-D5ED-430E-B48C-7B0065580272}" sibTransId="{F9E2A9BF-8A00-46D1-9CA5-AB7EB2122E7E}"/>
    <dgm:cxn modelId="{88D4D185-6D6E-492F-8C58-B5F1C4A9521E}" srcId="{BF254881-AFF9-4F0B-8F22-DC8D47316114}" destId="{9A2E1245-9473-4A84-8992-CE7E4115D9BF}" srcOrd="5" destOrd="0" parTransId="{288FDDA4-99F0-48F7-A60F-BB503F01D01D}" sibTransId="{0639B15B-D947-459F-A28D-ECC1EF002740}"/>
    <dgm:cxn modelId="{A2E26DA4-61FB-47C7-BF2C-87A21421AE4F}" type="presOf" srcId="{4DB0793B-2799-4E59-9CA5-6EEE862C3A89}" destId="{C79C8FD2-5263-43EF-834B-C08851E48ABF}" srcOrd="0" destOrd="0" presId="urn:microsoft.com/office/officeart/2008/layout/SquareAccentList"/>
    <dgm:cxn modelId="{FF4E3858-763F-4EA1-92BC-7C7F9F8E8EEE}" type="presOf" srcId="{77546708-BCF7-4FC1-8B66-1D30234D7BC4}" destId="{42E49C04-F538-49D1-A745-2FA2D58EEA9F}" srcOrd="0" destOrd="0" presId="urn:microsoft.com/office/officeart/2008/layout/SquareAccentList"/>
    <dgm:cxn modelId="{4DBA36A7-7586-496B-A848-23B0D6D4A60B}" type="presOf" srcId="{D9753D49-64F0-4DC0-8855-36083631A427}" destId="{8F20A75E-894C-441C-9625-3A9A349099E0}" srcOrd="0" destOrd="0" presId="urn:microsoft.com/office/officeart/2008/layout/SquareAccentList"/>
    <dgm:cxn modelId="{0E17B433-2C40-4C07-862D-E622B87E712C}" srcId="{BF254881-AFF9-4F0B-8F22-DC8D47316114}" destId="{7562142C-A2D5-409A-B0B2-E8F21B0AECD7}" srcOrd="2" destOrd="0" parTransId="{91700024-FE3E-420A-A14A-E5D5C2BD6E38}" sibTransId="{6FA8F390-D829-4885-A715-2653ED4DDDB6}"/>
    <dgm:cxn modelId="{318F15FD-8D98-426F-A83B-CDD14E58E9BA}" type="presOf" srcId="{C4F95223-AB60-46CC-846F-C9BD9DBA16B0}" destId="{A480086C-2682-42E3-B910-59A4D02149A1}" srcOrd="0" destOrd="0" presId="urn:microsoft.com/office/officeart/2008/layout/SquareAccentList"/>
    <dgm:cxn modelId="{8C054D99-06AF-4897-9270-5013A7957357}" srcId="{4F84734D-A5A0-4D6E-9B6D-7F39E7B012A8}" destId="{E6AE2A1B-A670-4C85-9969-9CAB5BB4F95F}" srcOrd="2" destOrd="0" parTransId="{E0CF4BF1-380E-4CD6-B2DC-DF6AEF98D2BC}" sibTransId="{90FB70AD-18D3-4CAA-BB14-47D9EEC91FBB}"/>
    <dgm:cxn modelId="{F966B614-CA39-4965-B6C8-21B093638240}" srcId="{96C48B82-C6C6-4217-ACF4-5F13A52084F8}" destId="{E53EB97E-7A77-46D9-9AE7-6139875B74D4}" srcOrd="1" destOrd="0" parTransId="{134B02FE-807E-48A9-B653-64BC49D01D9D}" sibTransId="{AC6EA742-CDF4-4AD7-990A-044CC95011CF}"/>
    <dgm:cxn modelId="{44288443-BD69-4D72-8545-68B985DA66FD}" type="presOf" srcId="{A43FC6A4-55B7-4B35-B18A-0C143F9912C5}" destId="{BC27292B-2B19-4DE1-80C6-0895D163BF6C}" srcOrd="0" destOrd="0" presId="urn:microsoft.com/office/officeart/2008/layout/SquareAccentList"/>
    <dgm:cxn modelId="{48D18591-8976-4DE7-A767-55C632DE5F21}" srcId="{BF254881-AFF9-4F0B-8F22-DC8D47316114}" destId="{C4F95223-AB60-46CC-846F-C9BD9DBA16B0}" srcOrd="1" destOrd="0" parTransId="{20CADA88-59DB-40FF-8E22-F9A3E8408213}" sibTransId="{691D6973-2047-420B-8E9B-E66941692054}"/>
    <dgm:cxn modelId="{E4DD6E80-50C8-41C7-A860-34DB1700AE22}" type="presOf" srcId="{D44F5333-A0D6-4ABC-9112-05B38007B7BD}" destId="{DD3923E0-4502-40EF-9974-9370B6085751}" srcOrd="0" destOrd="0" presId="urn:microsoft.com/office/officeart/2008/layout/SquareAccentList"/>
    <dgm:cxn modelId="{B758BC96-B39E-4151-BED3-B29A7108CADB}" srcId="{BF254881-AFF9-4F0B-8F22-DC8D47316114}" destId="{250D94C7-AD31-49FD-B3A9-EB00C62FD3E2}" srcOrd="4" destOrd="0" parTransId="{3C37CA48-A360-4431-8146-7A83B78A3D4A}" sibTransId="{13CDCA69-AACB-4566-A2CD-757280A6CD35}"/>
    <dgm:cxn modelId="{2D06FA87-2B61-42C0-A15A-2888A77EBEB9}" type="presOf" srcId="{84ACF517-3276-4E46-BC66-7F0222125551}" destId="{8F345850-4B0B-4276-A695-FB1088E77C9E}" srcOrd="0" destOrd="0" presId="urn:microsoft.com/office/officeart/2008/layout/SquareAccentList"/>
    <dgm:cxn modelId="{942FB89A-E0F2-4963-98AC-C3290B0238B7}" type="presOf" srcId="{4A867824-2B39-4318-BC91-7734157532A2}" destId="{20C0C743-AC17-40D8-885B-D1B17E2C9A1E}" srcOrd="0" destOrd="0" presId="urn:microsoft.com/office/officeart/2008/layout/SquareAccentList"/>
    <dgm:cxn modelId="{BF00ACB6-E98D-40F4-AD9B-3B0DBE200823}" srcId="{BF254881-AFF9-4F0B-8F22-DC8D47316114}" destId="{D5099082-6CEE-4F6B-9A90-43EEBA2EC198}" srcOrd="6" destOrd="0" parTransId="{07DE36EE-0E6D-4EDC-8861-F1FC670C8EBF}" sibTransId="{249C45A4-8185-4BB3-9D6C-967ABE4B3C31}"/>
    <dgm:cxn modelId="{69AF1BCA-381B-4DDF-B02E-9F83023CF805}" srcId="{E6AE2A1B-A670-4C85-9969-9CAB5BB4F95F}" destId="{5DAE52FB-D671-4FE2-856B-5AA977EBCC63}" srcOrd="5" destOrd="0" parTransId="{4488148E-81F7-4358-A7AE-CD282D2B3663}" sibTransId="{A8047D67-E00A-4FDE-BDB3-F16884796087}"/>
    <dgm:cxn modelId="{D9130882-F7B3-4B9B-A5C2-0261994B1846}" type="presOf" srcId="{64862150-7E79-4BC6-9EEB-55F99A323B40}" destId="{379CFF54-DC50-43AC-A083-A25015AC2F4A}" srcOrd="0" destOrd="0" presId="urn:microsoft.com/office/officeart/2008/layout/SquareAccentList"/>
    <dgm:cxn modelId="{5B221876-F209-4603-8119-5247FCD26BB9}" type="presOf" srcId="{D1EA3E8E-7E62-4495-BE33-3C191B462FEA}" destId="{BBC69FFC-4247-40AC-95D9-3C8843A09E0B}" srcOrd="0" destOrd="0" presId="urn:microsoft.com/office/officeart/2008/layout/SquareAccentList"/>
    <dgm:cxn modelId="{ED920FE8-5009-444B-9046-FB092F5DA853}" type="presOf" srcId="{BF254881-AFF9-4F0B-8F22-DC8D47316114}" destId="{47DE80F5-7059-40E5-B43C-5166CF9DDB42}" srcOrd="0" destOrd="0" presId="urn:microsoft.com/office/officeart/2008/layout/SquareAccentList"/>
    <dgm:cxn modelId="{13AF6E2E-483E-4B1D-B497-4F4430BD7034}" type="presOf" srcId="{250D94C7-AD31-49FD-B3A9-EB00C62FD3E2}" destId="{BCCDDD39-34EF-4CBD-8DF8-B5890F4F4A45}" srcOrd="0" destOrd="0" presId="urn:microsoft.com/office/officeart/2008/layout/SquareAccentList"/>
    <dgm:cxn modelId="{943BA489-4319-451D-A320-FA9B7BBD06FA}" srcId="{BF254881-AFF9-4F0B-8F22-DC8D47316114}" destId="{44EE2DD4-CF66-4838-87DE-2277A5C42D7B}" srcOrd="0" destOrd="0" parTransId="{E4AA4C83-2934-4309-A4AC-E2AA2900EF4F}" sibTransId="{EE1173EB-BC6D-408F-831C-2E126A168381}"/>
    <dgm:cxn modelId="{6B6ECFCE-626E-402C-AC65-D42A63718351}" type="presOf" srcId="{D5099082-6CEE-4F6B-9A90-43EEBA2EC198}" destId="{BC7A1710-D1B7-41BB-BF14-30E33D619C4E}" srcOrd="0" destOrd="0" presId="urn:microsoft.com/office/officeart/2008/layout/SquareAccentList"/>
    <dgm:cxn modelId="{5CD993F5-52DF-4817-AAAD-D964DE88B56B}" srcId="{96C48B82-C6C6-4217-ACF4-5F13A52084F8}" destId="{64862150-7E79-4BC6-9EEB-55F99A323B40}" srcOrd="0" destOrd="0" parTransId="{953B0308-4AC4-4150-98A7-0D3ADDD65D8F}" sibTransId="{8B0033FC-F9FA-48E2-9850-FE61150FD85C}"/>
    <dgm:cxn modelId="{29FCA394-52E9-437A-9C18-7062A63AC2E2}" type="presOf" srcId="{E53EB97E-7A77-46D9-9AE7-6139875B74D4}" destId="{F439E807-DC91-47BE-9FA2-63FCF79E0D60}" srcOrd="0" destOrd="0" presId="urn:microsoft.com/office/officeart/2008/layout/SquareAccentList"/>
    <dgm:cxn modelId="{B8CA125B-1F43-4C5F-B37D-C525D9943CBF}" srcId="{96C48B82-C6C6-4217-ACF4-5F13A52084F8}" destId="{D1EA3E8E-7E62-4495-BE33-3C191B462FEA}" srcOrd="2" destOrd="0" parTransId="{20A2ABA9-B0C5-4ADB-9BA2-4F6A342B5955}" sibTransId="{4D11D5EE-B7C1-4F0A-AE68-CFF971131FD2}"/>
    <dgm:cxn modelId="{ADB35A17-E705-4DE6-B702-F26DE475DA7A}" srcId="{96C48B82-C6C6-4217-ACF4-5F13A52084F8}" destId="{B28E0E19-2171-4223-867C-3B2C1A550210}" srcOrd="5" destOrd="0" parTransId="{959FF0C5-B792-4D64-BAC6-F7238A7EFA82}" sibTransId="{66439E96-3DCC-4AE0-880F-728EC27D0E2C}"/>
    <dgm:cxn modelId="{04581709-74E8-4C46-A3A2-9E6090272CE5}" type="presOf" srcId="{E6AE2A1B-A670-4C85-9969-9CAB5BB4F95F}" destId="{163D6A03-9670-4554-8B8F-530354A3398D}" srcOrd="0" destOrd="0" presId="urn:microsoft.com/office/officeart/2008/layout/SquareAccentList"/>
    <dgm:cxn modelId="{A50C8D17-5B7D-42DC-B81E-9713DC05962A}" srcId="{E6AE2A1B-A670-4C85-9969-9CAB5BB4F95F}" destId="{38301CE9-8302-4A06-BCE2-46938136999E}" srcOrd="6" destOrd="0" parTransId="{8DDC1DC8-1A8F-4787-A17D-6ED47BABFB6C}" sibTransId="{E8547A7D-B9C5-43D2-A2E1-5632D2D822CF}"/>
    <dgm:cxn modelId="{AF24EC84-B610-4CF1-9298-6AA187019652}" type="presOf" srcId="{2C343066-37FE-4A4F-ADEC-C4EF1FA9EACC}" destId="{818AE50F-2C17-465E-AFE4-F5E78BD51719}" srcOrd="0" destOrd="0" presId="urn:microsoft.com/office/officeart/2008/layout/SquareAccentList"/>
    <dgm:cxn modelId="{7221F96B-A2CD-4A9B-8798-C61A1921A084}" srcId="{96C48B82-C6C6-4217-ACF4-5F13A52084F8}" destId="{84ACF517-3276-4E46-BC66-7F0222125551}" srcOrd="3" destOrd="0" parTransId="{B6BB1DB3-520D-4260-BC68-0A5529E34138}" sibTransId="{EBF795C7-989A-4BB6-8BFF-B9C992B485DA}"/>
    <dgm:cxn modelId="{5136A7CF-C485-4316-9328-F713CE02477B}" type="presOf" srcId="{5DAE52FB-D671-4FE2-856B-5AA977EBCC63}" destId="{D99045F0-8809-450E-B1DB-49968E7E7A64}" srcOrd="0" destOrd="0" presId="urn:microsoft.com/office/officeart/2008/layout/SquareAccentList"/>
    <dgm:cxn modelId="{3F697EBD-D99B-44BB-B234-51C840DA28A7}" type="presOf" srcId="{E57074DB-AD09-49BE-A3F2-AA9736769300}" destId="{DA3EE33F-02B3-48DC-BC05-D8F4C95B37A8}" srcOrd="0" destOrd="0" presId="urn:microsoft.com/office/officeart/2008/layout/SquareAccentList"/>
    <dgm:cxn modelId="{0DCC0F64-A7BD-44AD-8163-D9D668343E21}" srcId="{4F84734D-A5A0-4D6E-9B6D-7F39E7B012A8}" destId="{BF254881-AFF9-4F0B-8F22-DC8D47316114}" srcOrd="1" destOrd="0" parTransId="{1B159D91-08FC-4932-9E0C-D796856D2583}" sibTransId="{F059E816-B45C-45DE-9228-837EE8C52772}"/>
    <dgm:cxn modelId="{95976089-AF1F-45E3-A139-15F6E68319C8}" srcId="{E6AE2A1B-A670-4C85-9969-9CAB5BB4F95F}" destId="{A43FC6A4-55B7-4B35-B18A-0C143F9912C5}" srcOrd="4" destOrd="0" parTransId="{ABC3DC87-A05D-4794-B710-0C9C2ECC2D8A}" sibTransId="{DAF80FD3-856C-4F95-8E14-5848D6ABD6D4}"/>
    <dgm:cxn modelId="{0199FD53-D4FF-4A78-B685-63B4BF8312AE}" type="presOf" srcId="{44EE2DD4-CF66-4838-87DE-2277A5C42D7B}" destId="{0E9635A4-B363-44DF-8179-833FCB71D80B}" srcOrd="0" destOrd="0" presId="urn:microsoft.com/office/officeart/2008/layout/SquareAccentList"/>
    <dgm:cxn modelId="{A0AB3656-1048-49B3-AA71-B62585BC69C8}" type="presOf" srcId="{9A2E1245-9473-4A84-8992-CE7E4115D9BF}" destId="{D7931348-CBE2-459C-B29A-81CA3FCDD246}" srcOrd="0" destOrd="0" presId="urn:microsoft.com/office/officeart/2008/layout/SquareAccentList"/>
    <dgm:cxn modelId="{F13301D0-DB9F-438A-BC36-80F461EF2234}" srcId="{E6AE2A1B-A670-4C85-9969-9CAB5BB4F95F}" destId="{4DB0793B-2799-4E59-9CA5-6EEE862C3A89}" srcOrd="3" destOrd="0" parTransId="{B70315D5-F0B8-4FF5-B8D8-1C0D0AAD957E}" sibTransId="{752753B8-ABF0-4FE5-9B64-58ADC865DEB7}"/>
    <dgm:cxn modelId="{7C2A1EA2-F20D-4D06-A77D-8AE166B8A86C}" srcId="{E6AE2A1B-A670-4C85-9969-9CAB5BB4F95F}" destId="{77546708-BCF7-4FC1-8B66-1D30234D7BC4}" srcOrd="0" destOrd="0" parTransId="{8BE1BAE4-3F5E-45C6-B728-6708D0444EEA}" sibTransId="{CA4FD707-DCB8-4F74-9255-F9516997902C}"/>
    <dgm:cxn modelId="{6B531838-0CB3-4207-8979-7BC53D200A26}" srcId="{96C48B82-C6C6-4217-ACF4-5F13A52084F8}" destId="{D44F5333-A0D6-4ABC-9112-05B38007B7BD}" srcOrd="6" destOrd="0" parTransId="{085D19E5-C052-494A-A08C-80FD705ACC0E}" sibTransId="{F4FECCA3-2452-43F6-A11C-04E20FE1B916}"/>
    <dgm:cxn modelId="{02325B14-333B-4461-AB9C-CEDADBD17B91}" type="presParOf" srcId="{1C79DEEA-A5A6-4E2F-85D0-FB5F606A63F7}" destId="{08172E26-4391-42E8-B073-2D676F5E3736}" srcOrd="0" destOrd="0" presId="urn:microsoft.com/office/officeart/2008/layout/SquareAccentList"/>
    <dgm:cxn modelId="{1E2B8784-FC13-43AC-9432-8B2AF7611DBE}" type="presParOf" srcId="{08172E26-4391-42E8-B073-2D676F5E3736}" destId="{5498C690-A62E-4794-87BC-93D152FCF541}" srcOrd="0" destOrd="0" presId="urn:microsoft.com/office/officeart/2008/layout/SquareAccentList"/>
    <dgm:cxn modelId="{3738DBF5-5F85-42D9-A904-BE05FD92BD42}" type="presParOf" srcId="{5498C690-A62E-4794-87BC-93D152FCF541}" destId="{DA9E8335-B523-4447-AAD7-E660F17F1C77}" srcOrd="0" destOrd="0" presId="urn:microsoft.com/office/officeart/2008/layout/SquareAccentList"/>
    <dgm:cxn modelId="{5DFA7769-81DB-4D64-B54B-E9BF3A915D2F}" type="presParOf" srcId="{5498C690-A62E-4794-87BC-93D152FCF541}" destId="{C71EFA13-1127-43D8-A73E-FE324C215363}" srcOrd="1" destOrd="0" presId="urn:microsoft.com/office/officeart/2008/layout/SquareAccentList"/>
    <dgm:cxn modelId="{7EC6D3B7-EA07-4C4A-AA94-67DF86BEF745}" type="presParOf" srcId="{5498C690-A62E-4794-87BC-93D152FCF541}" destId="{48B6708B-6937-4326-B112-27385F04FD40}" srcOrd="2" destOrd="0" presId="urn:microsoft.com/office/officeart/2008/layout/SquareAccentList"/>
    <dgm:cxn modelId="{D3958613-746F-4E4D-A12F-A6D34E580BA7}" type="presParOf" srcId="{08172E26-4391-42E8-B073-2D676F5E3736}" destId="{9298DF86-13C2-49B4-A61B-7CB2E61A6D0A}" srcOrd="1" destOrd="0" presId="urn:microsoft.com/office/officeart/2008/layout/SquareAccentList"/>
    <dgm:cxn modelId="{AAB0932A-F7E4-49FB-9437-29957A54AFA6}" type="presParOf" srcId="{9298DF86-13C2-49B4-A61B-7CB2E61A6D0A}" destId="{020841A8-F058-4723-A774-C67B1CD0C126}" srcOrd="0" destOrd="0" presId="urn:microsoft.com/office/officeart/2008/layout/SquareAccentList"/>
    <dgm:cxn modelId="{276623F8-842B-4EA4-A32E-62BF94CFAFD0}" type="presParOf" srcId="{020841A8-F058-4723-A774-C67B1CD0C126}" destId="{D5E004E1-4690-47CA-A02D-B895081D999A}" srcOrd="0" destOrd="0" presId="urn:microsoft.com/office/officeart/2008/layout/SquareAccentList"/>
    <dgm:cxn modelId="{D90AE57C-A8AD-46D2-8E37-3C620759BFD6}" type="presParOf" srcId="{020841A8-F058-4723-A774-C67B1CD0C126}" destId="{379CFF54-DC50-43AC-A083-A25015AC2F4A}" srcOrd="1" destOrd="0" presId="urn:microsoft.com/office/officeart/2008/layout/SquareAccentList"/>
    <dgm:cxn modelId="{B3038D96-977A-447B-B46A-F70AD32BECD0}" type="presParOf" srcId="{9298DF86-13C2-49B4-A61B-7CB2E61A6D0A}" destId="{E03B38C3-E281-4957-9977-886AB30E9399}" srcOrd="1" destOrd="0" presId="urn:microsoft.com/office/officeart/2008/layout/SquareAccentList"/>
    <dgm:cxn modelId="{A7989B7D-C102-4C2F-98CC-88F266AB97AA}" type="presParOf" srcId="{E03B38C3-E281-4957-9977-886AB30E9399}" destId="{6791E415-B6D1-49EA-A56D-2E4726107BE9}" srcOrd="0" destOrd="0" presId="urn:microsoft.com/office/officeart/2008/layout/SquareAccentList"/>
    <dgm:cxn modelId="{CF978C8B-89B5-4157-AD42-0333785A4914}" type="presParOf" srcId="{E03B38C3-E281-4957-9977-886AB30E9399}" destId="{F439E807-DC91-47BE-9FA2-63FCF79E0D60}" srcOrd="1" destOrd="0" presId="urn:microsoft.com/office/officeart/2008/layout/SquareAccentList"/>
    <dgm:cxn modelId="{9712C92E-E289-4231-B55B-7B95B978F77E}" type="presParOf" srcId="{9298DF86-13C2-49B4-A61B-7CB2E61A6D0A}" destId="{792A460E-1009-4796-8EAB-46B4B523B092}" srcOrd="2" destOrd="0" presId="urn:microsoft.com/office/officeart/2008/layout/SquareAccentList"/>
    <dgm:cxn modelId="{23322562-8765-4BD6-A0BE-C6602218E30A}" type="presParOf" srcId="{792A460E-1009-4796-8EAB-46B4B523B092}" destId="{D980A0FF-6F9B-4A1B-BC31-21B83C32BA38}" srcOrd="0" destOrd="0" presId="urn:microsoft.com/office/officeart/2008/layout/SquareAccentList"/>
    <dgm:cxn modelId="{4FD71529-4DFA-48D2-8D83-ABBFFB648B81}" type="presParOf" srcId="{792A460E-1009-4796-8EAB-46B4B523B092}" destId="{BBC69FFC-4247-40AC-95D9-3C8843A09E0B}" srcOrd="1" destOrd="0" presId="urn:microsoft.com/office/officeart/2008/layout/SquareAccentList"/>
    <dgm:cxn modelId="{B6005DC1-91D7-4F90-87F9-E8010B7DEC83}" type="presParOf" srcId="{9298DF86-13C2-49B4-A61B-7CB2E61A6D0A}" destId="{19B96B06-F996-4198-B7D1-359F933EB03E}" srcOrd="3" destOrd="0" presId="urn:microsoft.com/office/officeart/2008/layout/SquareAccentList"/>
    <dgm:cxn modelId="{DC3AAF52-65ED-41E1-AA57-D65C9A196D80}" type="presParOf" srcId="{19B96B06-F996-4198-B7D1-359F933EB03E}" destId="{01D30C5C-2A9F-400C-82D3-07256EE4C2F6}" srcOrd="0" destOrd="0" presId="urn:microsoft.com/office/officeart/2008/layout/SquareAccentList"/>
    <dgm:cxn modelId="{C6A57CA8-3E4E-4FF1-935F-D39552FC7E65}" type="presParOf" srcId="{19B96B06-F996-4198-B7D1-359F933EB03E}" destId="{8F345850-4B0B-4276-A695-FB1088E77C9E}" srcOrd="1" destOrd="0" presId="urn:microsoft.com/office/officeart/2008/layout/SquareAccentList"/>
    <dgm:cxn modelId="{9712D615-3B78-4EEF-8281-47CCD49F80BD}" type="presParOf" srcId="{9298DF86-13C2-49B4-A61B-7CB2E61A6D0A}" destId="{7645612F-6870-4EC1-BCE8-A869C41CD042}" srcOrd="4" destOrd="0" presId="urn:microsoft.com/office/officeart/2008/layout/SquareAccentList"/>
    <dgm:cxn modelId="{6DD07DD5-7C56-4B95-8129-E07420EF5F2F}" type="presParOf" srcId="{7645612F-6870-4EC1-BCE8-A869C41CD042}" destId="{FD4B1FAD-C846-4328-9A97-A40B5F75D398}" srcOrd="0" destOrd="0" presId="urn:microsoft.com/office/officeart/2008/layout/SquareAccentList"/>
    <dgm:cxn modelId="{B807683D-06BF-4A52-93F5-88F3B6D528C2}" type="presParOf" srcId="{7645612F-6870-4EC1-BCE8-A869C41CD042}" destId="{DA3EE33F-02B3-48DC-BC05-D8F4C95B37A8}" srcOrd="1" destOrd="0" presId="urn:microsoft.com/office/officeart/2008/layout/SquareAccentList"/>
    <dgm:cxn modelId="{C3BF63E4-5D9E-4AE8-BA85-10E446CF55E1}" type="presParOf" srcId="{9298DF86-13C2-49B4-A61B-7CB2E61A6D0A}" destId="{794C3B4B-04BD-4A9E-AE00-01FB9DA19509}" srcOrd="5" destOrd="0" presId="urn:microsoft.com/office/officeart/2008/layout/SquareAccentList"/>
    <dgm:cxn modelId="{829D253F-41CE-46C6-B180-CAA3D3E87A08}" type="presParOf" srcId="{794C3B4B-04BD-4A9E-AE00-01FB9DA19509}" destId="{52EC1669-2DCE-4C2E-B480-2E7C948D8A79}" srcOrd="0" destOrd="0" presId="urn:microsoft.com/office/officeart/2008/layout/SquareAccentList"/>
    <dgm:cxn modelId="{462570BB-1D76-42A1-9C71-9E56DC6A8721}" type="presParOf" srcId="{794C3B4B-04BD-4A9E-AE00-01FB9DA19509}" destId="{8EDC8118-8DBE-43CE-B463-7BD07C574191}" srcOrd="1" destOrd="0" presId="urn:microsoft.com/office/officeart/2008/layout/SquareAccentList"/>
    <dgm:cxn modelId="{A91D541B-C693-4418-AA1D-6E88BBF1AC15}" type="presParOf" srcId="{9298DF86-13C2-49B4-A61B-7CB2E61A6D0A}" destId="{B2F21D27-AAC2-4E01-9FD2-7DC6A823086A}" srcOrd="6" destOrd="0" presId="urn:microsoft.com/office/officeart/2008/layout/SquareAccentList"/>
    <dgm:cxn modelId="{5DC96FB9-1563-4AC9-801D-7C0F3FE2A9AD}" type="presParOf" srcId="{B2F21D27-AAC2-4E01-9FD2-7DC6A823086A}" destId="{A6376E4F-BC50-4070-A6E6-C49982690446}" srcOrd="0" destOrd="0" presId="urn:microsoft.com/office/officeart/2008/layout/SquareAccentList"/>
    <dgm:cxn modelId="{856C2FAE-2A96-4444-811E-5A7688917288}" type="presParOf" srcId="{B2F21D27-AAC2-4E01-9FD2-7DC6A823086A}" destId="{DD3923E0-4502-40EF-9974-9370B6085751}" srcOrd="1" destOrd="0" presId="urn:microsoft.com/office/officeart/2008/layout/SquareAccentList"/>
    <dgm:cxn modelId="{0B8C8E43-3450-4EE7-B8D1-F5D1C5CDFF5D}" type="presParOf" srcId="{1C79DEEA-A5A6-4E2F-85D0-FB5F606A63F7}" destId="{1680013C-6A78-49DC-986E-43DF4F0488B4}" srcOrd="1" destOrd="0" presId="urn:microsoft.com/office/officeart/2008/layout/SquareAccentList"/>
    <dgm:cxn modelId="{AAB2287D-4FB9-4A3D-B403-4886D13C4667}" type="presParOf" srcId="{1680013C-6A78-49DC-986E-43DF4F0488B4}" destId="{E0433870-58BB-4A46-85A2-E2CF605DBDB6}" srcOrd="0" destOrd="0" presId="urn:microsoft.com/office/officeart/2008/layout/SquareAccentList"/>
    <dgm:cxn modelId="{F04D57BB-1901-469C-B24E-2F058436E45B}" type="presParOf" srcId="{E0433870-58BB-4A46-85A2-E2CF605DBDB6}" destId="{F2A05D92-C59D-4A55-98D8-0BEFFF0BBA2F}" srcOrd="0" destOrd="0" presId="urn:microsoft.com/office/officeart/2008/layout/SquareAccentList"/>
    <dgm:cxn modelId="{3464F81E-4674-4031-BB5D-DDEA69E926CF}" type="presParOf" srcId="{E0433870-58BB-4A46-85A2-E2CF605DBDB6}" destId="{F186A65F-ECF8-4CAB-BE8A-D70B38B012F1}" srcOrd="1" destOrd="0" presId="urn:microsoft.com/office/officeart/2008/layout/SquareAccentList"/>
    <dgm:cxn modelId="{49440C3B-E597-41BB-A47F-FD020872E474}" type="presParOf" srcId="{E0433870-58BB-4A46-85A2-E2CF605DBDB6}" destId="{47DE80F5-7059-40E5-B43C-5166CF9DDB42}" srcOrd="2" destOrd="0" presId="urn:microsoft.com/office/officeart/2008/layout/SquareAccentList"/>
    <dgm:cxn modelId="{CE3DB023-374D-4430-BF1A-5AEC71B2E11B}" type="presParOf" srcId="{1680013C-6A78-49DC-986E-43DF4F0488B4}" destId="{0AFA6CF4-A71E-448E-BDBA-C913D0123813}" srcOrd="1" destOrd="0" presId="urn:microsoft.com/office/officeart/2008/layout/SquareAccentList"/>
    <dgm:cxn modelId="{8F97F955-2138-41F8-81C6-EF187F9600BF}" type="presParOf" srcId="{0AFA6CF4-A71E-448E-BDBA-C913D0123813}" destId="{E2EABD94-6C12-45D1-96B3-0C09BCF1025B}" srcOrd="0" destOrd="0" presId="urn:microsoft.com/office/officeart/2008/layout/SquareAccentList"/>
    <dgm:cxn modelId="{F413276E-FCBF-4D20-ACF0-BFBD93FD2D02}" type="presParOf" srcId="{E2EABD94-6C12-45D1-96B3-0C09BCF1025B}" destId="{ED40DD1C-8EE0-48B6-BA00-4D801DE01E45}" srcOrd="0" destOrd="0" presId="urn:microsoft.com/office/officeart/2008/layout/SquareAccentList"/>
    <dgm:cxn modelId="{7E07045E-63EE-4600-90EB-C3295708007B}" type="presParOf" srcId="{E2EABD94-6C12-45D1-96B3-0C09BCF1025B}" destId="{0E9635A4-B363-44DF-8179-833FCB71D80B}" srcOrd="1" destOrd="0" presId="urn:microsoft.com/office/officeart/2008/layout/SquareAccentList"/>
    <dgm:cxn modelId="{52B30F27-5BBD-4E93-9C11-2267E4C246C1}" type="presParOf" srcId="{0AFA6CF4-A71E-448E-BDBA-C913D0123813}" destId="{C68F297F-23F4-425A-A068-44ECB4E3F881}" srcOrd="1" destOrd="0" presId="urn:microsoft.com/office/officeart/2008/layout/SquareAccentList"/>
    <dgm:cxn modelId="{3CF82F80-E31F-4FFA-A986-A94AA919F862}" type="presParOf" srcId="{C68F297F-23F4-425A-A068-44ECB4E3F881}" destId="{A4D7741A-C44B-4CB1-B202-D036815DDA51}" srcOrd="0" destOrd="0" presId="urn:microsoft.com/office/officeart/2008/layout/SquareAccentList"/>
    <dgm:cxn modelId="{6423949B-76B4-4F91-BA51-C479B561CB8B}" type="presParOf" srcId="{C68F297F-23F4-425A-A068-44ECB4E3F881}" destId="{A480086C-2682-42E3-B910-59A4D02149A1}" srcOrd="1" destOrd="0" presId="urn:microsoft.com/office/officeart/2008/layout/SquareAccentList"/>
    <dgm:cxn modelId="{03E54242-6EF2-4BFB-8751-6EACE2F35E7E}" type="presParOf" srcId="{0AFA6CF4-A71E-448E-BDBA-C913D0123813}" destId="{2AF082DF-43C1-4511-995D-C05706145816}" srcOrd="2" destOrd="0" presId="urn:microsoft.com/office/officeart/2008/layout/SquareAccentList"/>
    <dgm:cxn modelId="{DA6AD79F-E057-4205-AD1C-1099D421590C}" type="presParOf" srcId="{2AF082DF-43C1-4511-995D-C05706145816}" destId="{FD7B8455-796D-4143-87EC-72583829741D}" srcOrd="0" destOrd="0" presId="urn:microsoft.com/office/officeart/2008/layout/SquareAccentList"/>
    <dgm:cxn modelId="{9B388E2E-EEC0-4DE7-9DE0-305ABD9B0113}" type="presParOf" srcId="{2AF082DF-43C1-4511-995D-C05706145816}" destId="{17BA1932-AE8B-49C7-A5B6-584FC53132DE}" srcOrd="1" destOrd="0" presId="urn:microsoft.com/office/officeart/2008/layout/SquareAccentList"/>
    <dgm:cxn modelId="{B2FEFE75-0003-4475-93DA-E419C5E9D222}" type="presParOf" srcId="{0AFA6CF4-A71E-448E-BDBA-C913D0123813}" destId="{680BEB6E-D17F-4EC5-8B33-43C95047B62D}" srcOrd="3" destOrd="0" presId="urn:microsoft.com/office/officeart/2008/layout/SquareAccentList"/>
    <dgm:cxn modelId="{0D55BA79-7BB1-4D57-B188-A930CC0B87EC}" type="presParOf" srcId="{680BEB6E-D17F-4EC5-8B33-43C95047B62D}" destId="{C3A30E24-C46D-4DD9-96EE-D8162B6350BE}" srcOrd="0" destOrd="0" presId="urn:microsoft.com/office/officeart/2008/layout/SquareAccentList"/>
    <dgm:cxn modelId="{4DAFEF79-6DD5-4CC6-B67A-1EDECE2DCF56}" type="presParOf" srcId="{680BEB6E-D17F-4EC5-8B33-43C95047B62D}" destId="{818AE50F-2C17-465E-AFE4-F5E78BD51719}" srcOrd="1" destOrd="0" presId="urn:microsoft.com/office/officeart/2008/layout/SquareAccentList"/>
    <dgm:cxn modelId="{4652E446-B39C-461D-9D47-B1BE802DB741}" type="presParOf" srcId="{0AFA6CF4-A71E-448E-BDBA-C913D0123813}" destId="{B8072152-2346-4651-9758-03076CBFF015}" srcOrd="4" destOrd="0" presId="urn:microsoft.com/office/officeart/2008/layout/SquareAccentList"/>
    <dgm:cxn modelId="{8DF0FEA3-E27E-4F0F-80E4-9509ABAAC071}" type="presParOf" srcId="{B8072152-2346-4651-9758-03076CBFF015}" destId="{C319AFAA-8012-4A1C-BA29-E798BCE152A1}" srcOrd="0" destOrd="0" presId="urn:microsoft.com/office/officeart/2008/layout/SquareAccentList"/>
    <dgm:cxn modelId="{C762C511-E4BD-4720-A399-1252712AF5E1}" type="presParOf" srcId="{B8072152-2346-4651-9758-03076CBFF015}" destId="{BCCDDD39-34EF-4CBD-8DF8-B5890F4F4A45}" srcOrd="1" destOrd="0" presId="urn:microsoft.com/office/officeart/2008/layout/SquareAccentList"/>
    <dgm:cxn modelId="{4749AA56-9251-4A51-9ADF-76BB428DB236}" type="presParOf" srcId="{0AFA6CF4-A71E-448E-BDBA-C913D0123813}" destId="{D92CEAF3-559C-499A-9A98-9BA872E899C8}" srcOrd="5" destOrd="0" presId="urn:microsoft.com/office/officeart/2008/layout/SquareAccentList"/>
    <dgm:cxn modelId="{1AA2BCA8-F137-47FB-B6DB-417B97F2E8B6}" type="presParOf" srcId="{D92CEAF3-559C-499A-9A98-9BA872E899C8}" destId="{410E5E5D-56BB-428C-B1F8-6D9B7A4C9E68}" srcOrd="0" destOrd="0" presId="urn:microsoft.com/office/officeart/2008/layout/SquareAccentList"/>
    <dgm:cxn modelId="{DAC8D906-EBC9-49A6-918A-6B2E3A079324}" type="presParOf" srcId="{D92CEAF3-559C-499A-9A98-9BA872E899C8}" destId="{D7931348-CBE2-459C-B29A-81CA3FCDD246}" srcOrd="1" destOrd="0" presId="urn:microsoft.com/office/officeart/2008/layout/SquareAccentList"/>
    <dgm:cxn modelId="{B5F7FC6D-1F04-43EE-BAC6-7A1D3F0C9E0C}" type="presParOf" srcId="{0AFA6CF4-A71E-448E-BDBA-C913D0123813}" destId="{44013BE4-ECF0-401D-8AB1-5B6E19757274}" srcOrd="6" destOrd="0" presId="urn:microsoft.com/office/officeart/2008/layout/SquareAccentList"/>
    <dgm:cxn modelId="{708B719F-60E3-4367-8149-6AB827975DA8}" type="presParOf" srcId="{44013BE4-ECF0-401D-8AB1-5B6E19757274}" destId="{F99FE16E-0B92-4C8E-925D-A8E0DD79BCB6}" srcOrd="0" destOrd="0" presId="urn:microsoft.com/office/officeart/2008/layout/SquareAccentList"/>
    <dgm:cxn modelId="{BE8810E9-3D2E-4EEE-8B26-50FBB36ED2A3}" type="presParOf" srcId="{44013BE4-ECF0-401D-8AB1-5B6E19757274}" destId="{BC7A1710-D1B7-41BB-BF14-30E33D619C4E}" srcOrd="1" destOrd="0" presId="urn:microsoft.com/office/officeart/2008/layout/SquareAccentList"/>
    <dgm:cxn modelId="{200CCF01-F995-4AEC-8ECD-B0E4031C87C0}" type="presParOf" srcId="{1C79DEEA-A5A6-4E2F-85D0-FB5F606A63F7}" destId="{B4CA0761-E8BE-46C6-8E04-8A7074C310AD}" srcOrd="2" destOrd="0" presId="urn:microsoft.com/office/officeart/2008/layout/SquareAccentList"/>
    <dgm:cxn modelId="{9EA2C954-EB74-42B5-A72B-3E335DDEBE72}" type="presParOf" srcId="{B4CA0761-E8BE-46C6-8E04-8A7074C310AD}" destId="{61074A58-7649-4A78-8B62-E6AA65C1978C}" srcOrd="0" destOrd="0" presId="urn:microsoft.com/office/officeart/2008/layout/SquareAccentList"/>
    <dgm:cxn modelId="{2BDCD918-505D-483B-8654-7816D9BD4F96}" type="presParOf" srcId="{61074A58-7649-4A78-8B62-E6AA65C1978C}" destId="{3B0E296F-5FEA-4C15-AD49-DBD56C49962D}" srcOrd="0" destOrd="0" presId="urn:microsoft.com/office/officeart/2008/layout/SquareAccentList"/>
    <dgm:cxn modelId="{222CAB71-4F9B-4F13-A1AF-75EA7C1B437E}" type="presParOf" srcId="{61074A58-7649-4A78-8B62-E6AA65C1978C}" destId="{8BA92CC4-C52E-408D-AB1D-82B3D6F1D3B1}" srcOrd="1" destOrd="0" presId="urn:microsoft.com/office/officeart/2008/layout/SquareAccentList"/>
    <dgm:cxn modelId="{7DA03E97-3F7B-437C-B83C-2AEE4053CC70}" type="presParOf" srcId="{61074A58-7649-4A78-8B62-E6AA65C1978C}" destId="{163D6A03-9670-4554-8B8F-530354A3398D}" srcOrd="2" destOrd="0" presId="urn:microsoft.com/office/officeart/2008/layout/SquareAccentList"/>
    <dgm:cxn modelId="{52277E18-C53E-4E60-A379-4A57687D24BE}" type="presParOf" srcId="{B4CA0761-E8BE-46C6-8E04-8A7074C310AD}" destId="{0C2FE107-7A02-4867-A823-533F1CDEAB43}" srcOrd="1" destOrd="0" presId="urn:microsoft.com/office/officeart/2008/layout/SquareAccentList"/>
    <dgm:cxn modelId="{C36B693E-9487-4291-AC19-46F2546E7E1E}" type="presParOf" srcId="{0C2FE107-7A02-4867-A823-533F1CDEAB43}" destId="{5606BF7B-21BE-4458-873E-939D20594F0F}" srcOrd="0" destOrd="0" presId="urn:microsoft.com/office/officeart/2008/layout/SquareAccentList"/>
    <dgm:cxn modelId="{3E7742EF-88AB-4AB1-A970-5438CD791C24}" type="presParOf" srcId="{5606BF7B-21BE-4458-873E-939D20594F0F}" destId="{370795A1-5BD5-4D33-850D-DECF73F25AFD}" srcOrd="0" destOrd="0" presId="urn:microsoft.com/office/officeart/2008/layout/SquareAccentList"/>
    <dgm:cxn modelId="{800C0AC7-ECAF-4773-B9C6-27C92260772F}" type="presParOf" srcId="{5606BF7B-21BE-4458-873E-939D20594F0F}" destId="{42E49C04-F538-49D1-A745-2FA2D58EEA9F}" srcOrd="1" destOrd="0" presId="urn:microsoft.com/office/officeart/2008/layout/SquareAccentList"/>
    <dgm:cxn modelId="{18FE6FEF-970B-4204-AB17-DA95207917FA}" type="presParOf" srcId="{0C2FE107-7A02-4867-A823-533F1CDEAB43}" destId="{B7C17383-2939-4522-B298-9FE34F278C26}" srcOrd="1" destOrd="0" presId="urn:microsoft.com/office/officeart/2008/layout/SquareAccentList"/>
    <dgm:cxn modelId="{B3196464-CB13-4FDA-8714-69A8887DAFA5}" type="presParOf" srcId="{B7C17383-2939-4522-B298-9FE34F278C26}" destId="{447C3F01-B5EB-4057-8AE4-EAC3DB690FEB}" srcOrd="0" destOrd="0" presId="urn:microsoft.com/office/officeart/2008/layout/SquareAccentList"/>
    <dgm:cxn modelId="{E36410B1-6213-4BE9-8B4B-0BE217B9CD60}" type="presParOf" srcId="{B7C17383-2939-4522-B298-9FE34F278C26}" destId="{8F20A75E-894C-441C-9625-3A9A349099E0}" srcOrd="1" destOrd="0" presId="urn:microsoft.com/office/officeart/2008/layout/SquareAccentList"/>
    <dgm:cxn modelId="{11571726-90F5-4876-B553-BBA4865E8CF8}" type="presParOf" srcId="{0C2FE107-7A02-4867-A823-533F1CDEAB43}" destId="{B2521FDB-8EDA-4CEE-B49A-054AB4E1649C}" srcOrd="2" destOrd="0" presId="urn:microsoft.com/office/officeart/2008/layout/SquareAccentList"/>
    <dgm:cxn modelId="{481E1E66-83B4-447F-AF53-A79A628019A2}" type="presParOf" srcId="{B2521FDB-8EDA-4CEE-B49A-054AB4E1649C}" destId="{EEE3D2FD-E2A3-469C-AABE-851AAEAB248D}" srcOrd="0" destOrd="0" presId="urn:microsoft.com/office/officeart/2008/layout/SquareAccentList"/>
    <dgm:cxn modelId="{0A852EFF-01A8-4F37-914C-EE658758FC53}" type="presParOf" srcId="{B2521FDB-8EDA-4CEE-B49A-054AB4E1649C}" destId="{20C0C743-AC17-40D8-885B-D1B17E2C9A1E}" srcOrd="1" destOrd="0" presId="urn:microsoft.com/office/officeart/2008/layout/SquareAccentList"/>
    <dgm:cxn modelId="{1012CC71-4576-4CFB-A869-702330D78993}" type="presParOf" srcId="{0C2FE107-7A02-4867-A823-533F1CDEAB43}" destId="{3748954A-BD22-4D79-85AF-D6B5ED0B26CA}" srcOrd="3" destOrd="0" presId="urn:microsoft.com/office/officeart/2008/layout/SquareAccentList"/>
    <dgm:cxn modelId="{0EF0D321-4111-4B2D-B41F-BCF269C61C6B}" type="presParOf" srcId="{3748954A-BD22-4D79-85AF-D6B5ED0B26CA}" destId="{4C992684-D2B2-4745-BEEF-65E90A88B3A2}" srcOrd="0" destOrd="0" presId="urn:microsoft.com/office/officeart/2008/layout/SquareAccentList"/>
    <dgm:cxn modelId="{9FC34045-4504-4E8A-8194-2534BF80BC7F}" type="presParOf" srcId="{3748954A-BD22-4D79-85AF-D6B5ED0B26CA}" destId="{C79C8FD2-5263-43EF-834B-C08851E48ABF}" srcOrd="1" destOrd="0" presId="urn:microsoft.com/office/officeart/2008/layout/SquareAccentList"/>
    <dgm:cxn modelId="{15E500E4-BFEC-4188-8837-1925FE1FFE81}" type="presParOf" srcId="{0C2FE107-7A02-4867-A823-533F1CDEAB43}" destId="{3C85E948-D940-43F2-8F17-842D811B1F52}" srcOrd="4" destOrd="0" presId="urn:microsoft.com/office/officeart/2008/layout/SquareAccentList"/>
    <dgm:cxn modelId="{DF1BDCDB-ACA3-41E0-91D5-152AA94F410F}" type="presParOf" srcId="{3C85E948-D940-43F2-8F17-842D811B1F52}" destId="{2E5B8084-24E0-4804-BF4E-5F6CCEF6BF47}" srcOrd="0" destOrd="0" presId="urn:microsoft.com/office/officeart/2008/layout/SquareAccentList"/>
    <dgm:cxn modelId="{A89E2220-10C6-442D-AB96-B01B6B9EDE44}" type="presParOf" srcId="{3C85E948-D940-43F2-8F17-842D811B1F52}" destId="{BC27292B-2B19-4DE1-80C6-0895D163BF6C}" srcOrd="1" destOrd="0" presId="urn:microsoft.com/office/officeart/2008/layout/SquareAccentList"/>
    <dgm:cxn modelId="{BC9211D8-4E9A-44F6-ADD3-BBFA3327D6E7}" type="presParOf" srcId="{0C2FE107-7A02-4867-A823-533F1CDEAB43}" destId="{9A8D3A04-E12C-4363-AE53-2914901426E8}" srcOrd="5" destOrd="0" presId="urn:microsoft.com/office/officeart/2008/layout/SquareAccentList"/>
    <dgm:cxn modelId="{46F00D30-A5CC-4DD5-9354-75F0957B79C1}" type="presParOf" srcId="{9A8D3A04-E12C-4363-AE53-2914901426E8}" destId="{6BFE7244-E7C1-4329-8D5C-939246FFA987}" srcOrd="0" destOrd="0" presId="urn:microsoft.com/office/officeart/2008/layout/SquareAccentList"/>
    <dgm:cxn modelId="{0CC6B2E1-3CDE-4AD8-8067-16E2481AB9E1}" type="presParOf" srcId="{9A8D3A04-E12C-4363-AE53-2914901426E8}" destId="{D99045F0-8809-450E-B1DB-49968E7E7A64}" srcOrd="1" destOrd="0" presId="urn:microsoft.com/office/officeart/2008/layout/SquareAccentList"/>
    <dgm:cxn modelId="{89D5A2FA-C5C6-4DCD-BBF6-DC7C7C583AA6}" type="presParOf" srcId="{0C2FE107-7A02-4867-A823-533F1CDEAB43}" destId="{77DC07B7-03BA-4C66-9CE9-0191D94FC19E}" srcOrd="6" destOrd="0" presId="urn:microsoft.com/office/officeart/2008/layout/SquareAccentList"/>
    <dgm:cxn modelId="{E759DE15-6C60-4CC2-89DC-7A0A997A29F2}" type="presParOf" srcId="{77DC07B7-03BA-4C66-9CE9-0191D94FC19E}" destId="{DFB265BC-FB8C-4448-8F4D-1E14AD2E98E1}" srcOrd="0" destOrd="0" presId="urn:microsoft.com/office/officeart/2008/layout/SquareAccentList"/>
    <dgm:cxn modelId="{C47A73BD-12FB-4F03-B14A-26720C96392B}" type="presParOf" srcId="{77DC07B7-03BA-4C66-9CE9-0191D94FC19E}" destId="{D59DFA9F-E695-4FBF-9E4E-4282A2D2FF76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4C1422-30F8-4379-BA4D-EBD7353AC87C}" type="doc">
      <dgm:prSet loTypeId="urn:microsoft.com/office/officeart/2011/layout/CircleProcess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7516B1-93C7-45BF-B1CA-32CB22E66808}">
      <dgm:prSet phldrT="[Текст]" custT="1"/>
      <dgm:spPr/>
      <dgm:t>
        <a:bodyPr/>
        <a:lstStyle/>
        <a:p>
          <a:r>
            <a:rPr lang="ru-RU" sz="1400" dirty="0" smtClean="0"/>
            <a:t>Докторантура</a:t>
          </a:r>
          <a:endParaRPr lang="ru-RU" sz="1400" dirty="0"/>
        </a:p>
      </dgm:t>
    </dgm:pt>
    <dgm:pt modelId="{B0AD9067-FD1E-4DED-9CF4-2C8BD714397C}" type="parTrans" cxnId="{08DBA37C-C544-4E71-9DE0-420725A027E8}">
      <dgm:prSet/>
      <dgm:spPr/>
      <dgm:t>
        <a:bodyPr/>
        <a:lstStyle/>
        <a:p>
          <a:endParaRPr lang="ru-RU"/>
        </a:p>
      </dgm:t>
    </dgm:pt>
    <dgm:pt modelId="{6CE8B809-31EF-4113-873F-83FB361D2B76}" type="sibTrans" cxnId="{08DBA37C-C544-4E71-9DE0-420725A027E8}">
      <dgm:prSet/>
      <dgm:spPr/>
      <dgm:t>
        <a:bodyPr/>
        <a:lstStyle/>
        <a:p>
          <a:endParaRPr lang="ru-RU"/>
        </a:p>
      </dgm:t>
    </dgm:pt>
    <dgm:pt modelId="{2FF54BBD-CD16-47AA-A7F1-158AC7E33D59}">
      <dgm:prSet phldrT="[Текст]" custT="1"/>
      <dgm:spPr/>
      <dgm:t>
        <a:bodyPr/>
        <a:lstStyle/>
        <a:p>
          <a:r>
            <a:rPr lang="en-US" sz="1400" dirty="0" smtClean="0"/>
            <a:t>GPA 3,</a:t>
          </a:r>
          <a:r>
            <a:rPr lang="ru-RU" sz="1400" dirty="0" smtClean="0"/>
            <a:t>30</a:t>
          </a:r>
          <a:r>
            <a:rPr lang="en-US" sz="1400" dirty="0" smtClean="0"/>
            <a:t> </a:t>
          </a:r>
          <a:r>
            <a:rPr lang="ru-RU" sz="1400" dirty="0" smtClean="0"/>
            <a:t>из 4,00/4,33</a:t>
          </a:r>
          <a:endParaRPr lang="ru-RU" sz="1400" dirty="0"/>
        </a:p>
      </dgm:t>
    </dgm:pt>
    <dgm:pt modelId="{D6D867C2-3288-4A2F-963B-6FC955F58662}" type="parTrans" cxnId="{26475AF1-0A51-472F-AA22-12062AEA265D}">
      <dgm:prSet/>
      <dgm:spPr/>
      <dgm:t>
        <a:bodyPr/>
        <a:lstStyle/>
        <a:p>
          <a:endParaRPr lang="ru-RU"/>
        </a:p>
      </dgm:t>
    </dgm:pt>
    <dgm:pt modelId="{FB6C60C1-A38D-4CDD-9839-B229180E763F}" type="sibTrans" cxnId="{26475AF1-0A51-472F-AA22-12062AEA265D}">
      <dgm:prSet/>
      <dgm:spPr/>
      <dgm:t>
        <a:bodyPr/>
        <a:lstStyle/>
        <a:p>
          <a:endParaRPr lang="ru-RU"/>
        </a:p>
      </dgm:t>
    </dgm:pt>
    <dgm:pt modelId="{2F918C92-DB31-49B5-9343-6FC515706024}">
      <dgm:prSet phldrT="[Текст]" custT="1"/>
      <dgm:spPr/>
      <dgm:t>
        <a:bodyPr/>
        <a:lstStyle/>
        <a:p>
          <a:r>
            <a:rPr lang="ru-RU" altLang="ru-RU" sz="1400" dirty="0" smtClean="0"/>
            <a:t>IELTS: </a:t>
          </a:r>
          <a:r>
            <a:rPr lang="en-GB" altLang="ru-RU" sz="1400" dirty="0" smtClean="0"/>
            <a:t>5</a:t>
          </a:r>
          <a:r>
            <a:rPr lang="ru-RU" altLang="ru-RU" sz="1400" dirty="0" smtClean="0"/>
            <a:t>.0 </a:t>
          </a:r>
          <a:r>
            <a:rPr lang="kk-KZ" altLang="ru-RU" sz="1400" dirty="0" smtClean="0"/>
            <a:t>из </a:t>
          </a:r>
          <a:r>
            <a:rPr lang="ru-RU" altLang="ru-RU" sz="1400" dirty="0" smtClean="0"/>
            <a:t>9.0, языковые курсы 6 мес. В Казахстане</a:t>
          </a:r>
          <a:endParaRPr lang="ru-RU" sz="1400" dirty="0"/>
        </a:p>
      </dgm:t>
    </dgm:pt>
    <dgm:pt modelId="{974206B0-FA62-461A-9F7A-B8D2BDCD7F86}" type="parTrans" cxnId="{7C3A6B59-F99C-4A91-800B-AB93CB14EBEB}">
      <dgm:prSet/>
      <dgm:spPr/>
      <dgm:t>
        <a:bodyPr/>
        <a:lstStyle/>
        <a:p>
          <a:endParaRPr lang="ru-RU"/>
        </a:p>
      </dgm:t>
    </dgm:pt>
    <dgm:pt modelId="{09AB76AF-E1B7-4E8A-ABD3-E9D941780625}" type="sibTrans" cxnId="{7C3A6B59-F99C-4A91-800B-AB93CB14EBEB}">
      <dgm:prSet/>
      <dgm:spPr/>
      <dgm:t>
        <a:bodyPr/>
        <a:lstStyle/>
        <a:p>
          <a:endParaRPr lang="ru-RU"/>
        </a:p>
      </dgm:t>
    </dgm:pt>
    <dgm:pt modelId="{6CC85D95-A3BA-4332-BF1A-88C0629191DA}">
      <dgm:prSet phldrT="[Текст]" custT="1"/>
      <dgm:spPr/>
      <dgm:t>
        <a:bodyPr/>
        <a:lstStyle/>
        <a:p>
          <a:r>
            <a:rPr lang="ru-RU" sz="1400" dirty="0" smtClean="0"/>
            <a:t>Наличие приглашения от зарубежного вуза</a:t>
          </a:r>
          <a:endParaRPr lang="ru-RU" sz="1400" dirty="0"/>
        </a:p>
      </dgm:t>
    </dgm:pt>
    <dgm:pt modelId="{726167C7-E13E-4BA0-AF11-D1F6A544B399}" type="parTrans" cxnId="{BF4D4271-6CA8-45A7-8352-DB6EFB97BD06}">
      <dgm:prSet/>
      <dgm:spPr/>
      <dgm:t>
        <a:bodyPr/>
        <a:lstStyle/>
        <a:p>
          <a:endParaRPr lang="ru-RU"/>
        </a:p>
      </dgm:t>
    </dgm:pt>
    <dgm:pt modelId="{1D94F0EC-2947-4FC5-B599-5F36C40BC9B9}" type="sibTrans" cxnId="{BF4D4271-6CA8-45A7-8352-DB6EFB97BD06}">
      <dgm:prSet/>
      <dgm:spPr/>
      <dgm:t>
        <a:bodyPr/>
        <a:lstStyle/>
        <a:p>
          <a:endParaRPr lang="ru-RU"/>
        </a:p>
      </dgm:t>
    </dgm:pt>
    <dgm:pt modelId="{47CF0DE9-148D-4A4E-8E51-4DB4E5D0E7B7}">
      <dgm:prSet phldrT="[Текст]" custT="1"/>
      <dgm:spPr/>
      <dgm:t>
        <a:bodyPr/>
        <a:lstStyle/>
        <a:p>
          <a:r>
            <a:rPr lang="ru-RU" sz="1400" dirty="0" smtClean="0"/>
            <a:t>Нет требований к стажу работы</a:t>
          </a:r>
          <a:endParaRPr lang="ru-RU" sz="1400" dirty="0"/>
        </a:p>
      </dgm:t>
    </dgm:pt>
    <dgm:pt modelId="{DDC35DAE-A73A-47F7-9609-5081C3C21984}" type="parTrans" cxnId="{E68E77CE-770E-46ED-9772-23855BB09C24}">
      <dgm:prSet/>
      <dgm:spPr/>
      <dgm:t>
        <a:bodyPr/>
        <a:lstStyle/>
        <a:p>
          <a:endParaRPr lang="ru-RU"/>
        </a:p>
      </dgm:t>
    </dgm:pt>
    <dgm:pt modelId="{72CA6A05-4F7E-4020-B432-E6A23D9BB913}" type="sibTrans" cxnId="{E68E77CE-770E-46ED-9772-23855BB09C24}">
      <dgm:prSet/>
      <dgm:spPr/>
      <dgm:t>
        <a:bodyPr/>
        <a:lstStyle/>
        <a:p>
          <a:endParaRPr lang="ru-RU"/>
        </a:p>
      </dgm:t>
    </dgm:pt>
    <dgm:pt modelId="{33400A98-2727-4B6D-8D15-38EFCD385DBD}" type="pres">
      <dgm:prSet presAssocID="{F34C1422-30F8-4379-BA4D-EBD7353AC87C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10C277D-F9E6-4563-96E0-BA21062F6225}" type="pres">
      <dgm:prSet presAssocID="{6CC85D95-A3BA-4332-BF1A-88C0629191DA}" presName="Accent5" presStyleCnt="0"/>
      <dgm:spPr/>
    </dgm:pt>
    <dgm:pt modelId="{805DE7EF-C707-4298-8A62-414A15F02ED2}" type="pres">
      <dgm:prSet presAssocID="{6CC85D95-A3BA-4332-BF1A-88C0629191DA}" presName="Accent" presStyleLbl="node1" presStyleIdx="0" presStyleCnt="5"/>
      <dgm:spPr/>
    </dgm:pt>
    <dgm:pt modelId="{8FA6741B-F87C-4D5B-B26D-5215B97C59A2}" type="pres">
      <dgm:prSet presAssocID="{6CC85D95-A3BA-4332-BF1A-88C0629191DA}" presName="ParentBackground5" presStyleCnt="0"/>
      <dgm:spPr/>
    </dgm:pt>
    <dgm:pt modelId="{CD8B1169-2D6D-4504-A601-BAD18D2536DF}" type="pres">
      <dgm:prSet presAssocID="{6CC85D95-A3BA-4332-BF1A-88C0629191DA}" presName="ParentBackground" presStyleLbl="fgAcc1" presStyleIdx="0" presStyleCnt="5" custScaleX="112454"/>
      <dgm:spPr/>
      <dgm:t>
        <a:bodyPr/>
        <a:lstStyle/>
        <a:p>
          <a:endParaRPr lang="ru-RU"/>
        </a:p>
      </dgm:t>
    </dgm:pt>
    <dgm:pt modelId="{C108D736-2486-4F0A-A8B2-9B20399E81C8}" type="pres">
      <dgm:prSet presAssocID="{6CC85D95-A3BA-4332-BF1A-88C0629191DA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2C4F8-3E14-486F-B3D8-D5CACE85316F}" type="pres">
      <dgm:prSet presAssocID="{2F918C92-DB31-49B5-9343-6FC515706024}" presName="Accent4" presStyleCnt="0"/>
      <dgm:spPr/>
    </dgm:pt>
    <dgm:pt modelId="{3B1D3026-14D1-4503-8BB6-B8CC9EC26C3F}" type="pres">
      <dgm:prSet presAssocID="{2F918C92-DB31-49B5-9343-6FC515706024}" presName="Accent" presStyleLbl="node1" presStyleIdx="1" presStyleCnt="5"/>
      <dgm:spPr/>
    </dgm:pt>
    <dgm:pt modelId="{6F9811C7-3B13-47E0-8DF8-4EDC09A7AB85}" type="pres">
      <dgm:prSet presAssocID="{2F918C92-DB31-49B5-9343-6FC515706024}" presName="ParentBackground4" presStyleCnt="0"/>
      <dgm:spPr/>
    </dgm:pt>
    <dgm:pt modelId="{D53E7F69-6C26-458C-B7D7-3B11E42A6CE0}" type="pres">
      <dgm:prSet presAssocID="{2F918C92-DB31-49B5-9343-6FC515706024}" presName="ParentBackground" presStyleLbl="fgAcc1" presStyleIdx="1" presStyleCnt="5" custScaleX="112454"/>
      <dgm:spPr/>
      <dgm:t>
        <a:bodyPr/>
        <a:lstStyle/>
        <a:p>
          <a:endParaRPr lang="ru-RU"/>
        </a:p>
      </dgm:t>
    </dgm:pt>
    <dgm:pt modelId="{489AC55E-3508-44A1-8216-2295ABF0ABC3}" type="pres">
      <dgm:prSet presAssocID="{2F918C92-DB31-49B5-9343-6FC515706024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1029B-FEE5-4EBF-8020-FD75C7A7B75E}" type="pres">
      <dgm:prSet presAssocID="{2FF54BBD-CD16-47AA-A7F1-158AC7E33D59}" presName="Accent3" presStyleCnt="0"/>
      <dgm:spPr/>
    </dgm:pt>
    <dgm:pt modelId="{AF197CE0-55A3-4D91-93F9-90C56D4564F6}" type="pres">
      <dgm:prSet presAssocID="{2FF54BBD-CD16-47AA-A7F1-158AC7E33D59}" presName="Accent" presStyleLbl="node1" presStyleIdx="2" presStyleCnt="5"/>
      <dgm:spPr/>
    </dgm:pt>
    <dgm:pt modelId="{3F756D52-4A9D-4EA9-98F5-7DDDC8BBD0B3}" type="pres">
      <dgm:prSet presAssocID="{2FF54BBD-CD16-47AA-A7F1-158AC7E33D59}" presName="ParentBackground3" presStyleCnt="0"/>
      <dgm:spPr/>
    </dgm:pt>
    <dgm:pt modelId="{80EB182D-D7BC-452E-AAA3-4CC569469788}" type="pres">
      <dgm:prSet presAssocID="{2FF54BBD-CD16-47AA-A7F1-158AC7E33D59}" presName="ParentBackground" presStyleLbl="fgAcc1" presStyleIdx="2" presStyleCnt="5" custScaleX="112454" custLinFactNeighborX="2011" custLinFactNeighborY="-2421"/>
      <dgm:spPr/>
      <dgm:t>
        <a:bodyPr/>
        <a:lstStyle/>
        <a:p>
          <a:endParaRPr lang="ru-RU"/>
        </a:p>
      </dgm:t>
    </dgm:pt>
    <dgm:pt modelId="{8737DDEB-F36F-4DD3-8FFB-06B14A860C23}" type="pres">
      <dgm:prSet presAssocID="{2FF54BBD-CD16-47AA-A7F1-158AC7E33D5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F6F32-F9BB-4D10-B8DD-FC0355531612}" type="pres">
      <dgm:prSet presAssocID="{47CF0DE9-148D-4A4E-8E51-4DB4E5D0E7B7}" presName="Accent2" presStyleCnt="0"/>
      <dgm:spPr/>
    </dgm:pt>
    <dgm:pt modelId="{8CAA4F89-7DC7-46C5-B195-B9D3C81BEF95}" type="pres">
      <dgm:prSet presAssocID="{47CF0DE9-148D-4A4E-8E51-4DB4E5D0E7B7}" presName="Accent" presStyleLbl="node1" presStyleIdx="3" presStyleCnt="5"/>
      <dgm:spPr/>
    </dgm:pt>
    <dgm:pt modelId="{45B28477-B306-41D6-B34A-169D6331EF48}" type="pres">
      <dgm:prSet presAssocID="{47CF0DE9-148D-4A4E-8E51-4DB4E5D0E7B7}" presName="ParentBackground2" presStyleCnt="0"/>
      <dgm:spPr/>
    </dgm:pt>
    <dgm:pt modelId="{7FE87253-ED7B-4CA9-AF64-7E33C7CD1843}" type="pres">
      <dgm:prSet presAssocID="{47CF0DE9-148D-4A4E-8E51-4DB4E5D0E7B7}" presName="ParentBackground" presStyleLbl="fgAcc1" presStyleIdx="3" presStyleCnt="5" custScaleX="112454"/>
      <dgm:spPr/>
      <dgm:t>
        <a:bodyPr/>
        <a:lstStyle/>
        <a:p>
          <a:endParaRPr lang="ru-RU"/>
        </a:p>
      </dgm:t>
    </dgm:pt>
    <dgm:pt modelId="{DC2BC0D8-485D-46E3-8E7A-766BB0C23C1F}" type="pres">
      <dgm:prSet presAssocID="{47CF0DE9-148D-4A4E-8E51-4DB4E5D0E7B7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34E45-0C87-4430-816F-9484D21BFB71}" type="pres">
      <dgm:prSet presAssocID="{917516B1-93C7-45BF-B1CA-32CB22E66808}" presName="Accent1" presStyleCnt="0"/>
      <dgm:spPr/>
    </dgm:pt>
    <dgm:pt modelId="{0C078CB7-24FA-4D1A-9776-5C462383C3BE}" type="pres">
      <dgm:prSet presAssocID="{917516B1-93C7-45BF-B1CA-32CB22E66808}" presName="Accent" presStyleLbl="node1" presStyleIdx="4" presStyleCnt="5"/>
      <dgm:spPr/>
    </dgm:pt>
    <dgm:pt modelId="{4EF62391-C001-450C-8B35-2BDD72A6013D}" type="pres">
      <dgm:prSet presAssocID="{917516B1-93C7-45BF-B1CA-32CB22E66808}" presName="ParentBackground1" presStyleCnt="0"/>
      <dgm:spPr/>
    </dgm:pt>
    <dgm:pt modelId="{3225F291-274E-419C-98F9-347BE2C8836D}" type="pres">
      <dgm:prSet presAssocID="{917516B1-93C7-45BF-B1CA-32CB22E66808}" presName="ParentBackground" presStyleLbl="fgAcc1" presStyleIdx="4" presStyleCnt="5" custScaleX="112454"/>
      <dgm:spPr/>
      <dgm:t>
        <a:bodyPr/>
        <a:lstStyle/>
        <a:p>
          <a:endParaRPr lang="ru-RU"/>
        </a:p>
      </dgm:t>
    </dgm:pt>
    <dgm:pt modelId="{B5A816D6-B352-4F4D-AD1F-76CB22C4C223}" type="pres">
      <dgm:prSet presAssocID="{917516B1-93C7-45BF-B1CA-32CB22E66808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6288A8-EA3E-4FBE-AABB-3A66CE47A94E}" type="presOf" srcId="{47CF0DE9-148D-4A4E-8E51-4DB4E5D0E7B7}" destId="{7FE87253-ED7B-4CA9-AF64-7E33C7CD1843}" srcOrd="0" destOrd="0" presId="urn:microsoft.com/office/officeart/2011/layout/CircleProcess"/>
    <dgm:cxn modelId="{08DBA37C-C544-4E71-9DE0-420725A027E8}" srcId="{F34C1422-30F8-4379-BA4D-EBD7353AC87C}" destId="{917516B1-93C7-45BF-B1CA-32CB22E66808}" srcOrd="0" destOrd="0" parTransId="{B0AD9067-FD1E-4DED-9CF4-2C8BD714397C}" sibTransId="{6CE8B809-31EF-4113-873F-83FB361D2B76}"/>
    <dgm:cxn modelId="{BF4D4271-6CA8-45A7-8352-DB6EFB97BD06}" srcId="{F34C1422-30F8-4379-BA4D-EBD7353AC87C}" destId="{6CC85D95-A3BA-4332-BF1A-88C0629191DA}" srcOrd="4" destOrd="0" parTransId="{726167C7-E13E-4BA0-AF11-D1F6A544B399}" sibTransId="{1D94F0EC-2947-4FC5-B599-5F36C40BC9B9}"/>
    <dgm:cxn modelId="{6B36E520-14B5-4AA1-8692-EB38E7D6EEE9}" type="presOf" srcId="{2F918C92-DB31-49B5-9343-6FC515706024}" destId="{D53E7F69-6C26-458C-B7D7-3B11E42A6CE0}" srcOrd="0" destOrd="0" presId="urn:microsoft.com/office/officeart/2011/layout/CircleProcess"/>
    <dgm:cxn modelId="{CA77F1AC-6337-47D2-A434-B7FAAB6E0E63}" type="presOf" srcId="{F34C1422-30F8-4379-BA4D-EBD7353AC87C}" destId="{33400A98-2727-4B6D-8D15-38EFCD385DBD}" srcOrd="0" destOrd="0" presId="urn:microsoft.com/office/officeart/2011/layout/CircleProcess"/>
    <dgm:cxn modelId="{7C3A6B59-F99C-4A91-800B-AB93CB14EBEB}" srcId="{F34C1422-30F8-4379-BA4D-EBD7353AC87C}" destId="{2F918C92-DB31-49B5-9343-6FC515706024}" srcOrd="3" destOrd="0" parTransId="{974206B0-FA62-461A-9F7A-B8D2BDCD7F86}" sibTransId="{09AB76AF-E1B7-4E8A-ABD3-E9D941780625}"/>
    <dgm:cxn modelId="{FF8B8736-12FB-4003-A747-92B2D7B6A410}" type="presOf" srcId="{917516B1-93C7-45BF-B1CA-32CB22E66808}" destId="{3225F291-274E-419C-98F9-347BE2C8836D}" srcOrd="0" destOrd="0" presId="urn:microsoft.com/office/officeart/2011/layout/CircleProcess"/>
    <dgm:cxn modelId="{BE0F166B-5E03-4950-9F3D-D6AE03D7F8E2}" type="presOf" srcId="{6CC85D95-A3BA-4332-BF1A-88C0629191DA}" destId="{C108D736-2486-4F0A-A8B2-9B20399E81C8}" srcOrd="1" destOrd="0" presId="urn:microsoft.com/office/officeart/2011/layout/CircleProcess"/>
    <dgm:cxn modelId="{E9678770-5C56-4D3D-B583-2533BDCC8F34}" type="presOf" srcId="{2FF54BBD-CD16-47AA-A7F1-158AC7E33D59}" destId="{8737DDEB-F36F-4DD3-8FFB-06B14A860C23}" srcOrd="1" destOrd="0" presId="urn:microsoft.com/office/officeart/2011/layout/CircleProcess"/>
    <dgm:cxn modelId="{E5E69244-43DE-45E8-96FD-FE79B0D0296F}" type="presOf" srcId="{2FF54BBD-CD16-47AA-A7F1-158AC7E33D59}" destId="{80EB182D-D7BC-452E-AAA3-4CC569469788}" srcOrd="0" destOrd="0" presId="urn:microsoft.com/office/officeart/2011/layout/CircleProcess"/>
    <dgm:cxn modelId="{A2DC36A2-DAF3-4E00-AAED-E6B32AD94A09}" type="presOf" srcId="{2F918C92-DB31-49B5-9343-6FC515706024}" destId="{489AC55E-3508-44A1-8216-2295ABF0ABC3}" srcOrd="1" destOrd="0" presId="urn:microsoft.com/office/officeart/2011/layout/CircleProcess"/>
    <dgm:cxn modelId="{006F8B77-1087-44CA-8B74-CC155C8D7371}" type="presOf" srcId="{6CC85D95-A3BA-4332-BF1A-88C0629191DA}" destId="{CD8B1169-2D6D-4504-A601-BAD18D2536DF}" srcOrd="0" destOrd="0" presId="urn:microsoft.com/office/officeart/2011/layout/CircleProcess"/>
    <dgm:cxn modelId="{E68E77CE-770E-46ED-9772-23855BB09C24}" srcId="{F34C1422-30F8-4379-BA4D-EBD7353AC87C}" destId="{47CF0DE9-148D-4A4E-8E51-4DB4E5D0E7B7}" srcOrd="1" destOrd="0" parTransId="{DDC35DAE-A73A-47F7-9609-5081C3C21984}" sibTransId="{72CA6A05-4F7E-4020-B432-E6A23D9BB913}"/>
    <dgm:cxn modelId="{D8AF06D4-EB86-4F7E-A8AB-9DD1A1B8A8E1}" type="presOf" srcId="{47CF0DE9-148D-4A4E-8E51-4DB4E5D0E7B7}" destId="{DC2BC0D8-485D-46E3-8E7A-766BB0C23C1F}" srcOrd="1" destOrd="0" presId="urn:microsoft.com/office/officeart/2011/layout/CircleProcess"/>
    <dgm:cxn modelId="{ED2ABEFB-9BF4-4262-AF28-5EF312230312}" type="presOf" srcId="{917516B1-93C7-45BF-B1CA-32CB22E66808}" destId="{B5A816D6-B352-4F4D-AD1F-76CB22C4C223}" srcOrd="1" destOrd="0" presId="urn:microsoft.com/office/officeart/2011/layout/CircleProcess"/>
    <dgm:cxn modelId="{26475AF1-0A51-472F-AA22-12062AEA265D}" srcId="{F34C1422-30F8-4379-BA4D-EBD7353AC87C}" destId="{2FF54BBD-CD16-47AA-A7F1-158AC7E33D59}" srcOrd="2" destOrd="0" parTransId="{D6D867C2-3288-4A2F-963B-6FC955F58662}" sibTransId="{FB6C60C1-A38D-4CDD-9839-B229180E763F}"/>
    <dgm:cxn modelId="{8A9C2E0A-C8DD-4CE5-9D71-A455F725C249}" type="presParOf" srcId="{33400A98-2727-4B6D-8D15-38EFCD385DBD}" destId="{F10C277D-F9E6-4563-96E0-BA21062F6225}" srcOrd="0" destOrd="0" presId="urn:microsoft.com/office/officeart/2011/layout/CircleProcess"/>
    <dgm:cxn modelId="{DCD7768F-8584-4DBD-AC13-248566D4BC36}" type="presParOf" srcId="{F10C277D-F9E6-4563-96E0-BA21062F6225}" destId="{805DE7EF-C707-4298-8A62-414A15F02ED2}" srcOrd="0" destOrd="0" presId="urn:microsoft.com/office/officeart/2011/layout/CircleProcess"/>
    <dgm:cxn modelId="{0B103E2D-48B4-4723-AB2C-E9CA4B743BC3}" type="presParOf" srcId="{33400A98-2727-4B6D-8D15-38EFCD385DBD}" destId="{8FA6741B-F87C-4D5B-B26D-5215B97C59A2}" srcOrd="1" destOrd="0" presId="urn:microsoft.com/office/officeart/2011/layout/CircleProcess"/>
    <dgm:cxn modelId="{DFE14C7E-DD9A-41FA-833C-78BF5895E23F}" type="presParOf" srcId="{8FA6741B-F87C-4D5B-B26D-5215B97C59A2}" destId="{CD8B1169-2D6D-4504-A601-BAD18D2536DF}" srcOrd="0" destOrd="0" presId="urn:microsoft.com/office/officeart/2011/layout/CircleProcess"/>
    <dgm:cxn modelId="{4BEABF62-49F9-4A36-9003-996CDDCA5ED0}" type="presParOf" srcId="{33400A98-2727-4B6D-8D15-38EFCD385DBD}" destId="{C108D736-2486-4F0A-A8B2-9B20399E81C8}" srcOrd="2" destOrd="0" presId="urn:microsoft.com/office/officeart/2011/layout/CircleProcess"/>
    <dgm:cxn modelId="{21FC4FB7-7C2B-4E5D-9C79-E9169CBA12A1}" type="presParOf" srcId="{33400A98-2727-4B6D-8D15-38EFCD385DBD}" destId="{0482C4F8-3E14-486F-B3D8-D5CACE85316F}" srcOrd="3" destOrd="0" presId="urn:microsoft.com/office/officeart/2011/layout/CircleProcess"/>
    <dgm:cxn modelId="{3578EE12-3D58-4D96-AB21-0B849708033B}" type="presParOf" srcId="{0482C4F8-3E14-486F-B3D8-D5CACE85316F}" destId="{3B1D3026-14D1-4503-8BB6-B8CC9EC26C3F}" srcOrd="0" destOrd="0" presId="urn:microsoft.com/office/officeart/2011/layout/CircleProcess"/>
    <dgm:cxn modelId="{205476EC-9A3B-4F36-9728-4A2D3180D065}" type="presParOf" srcId="{33400A98-2727-4B6D-8D15-38EFCD385DBD}" destId="{6F9811C7-3B13-47E0-8DF8-4EDC09A7AB85}" srcOrd="4" destOrd="0" presId="urn:microsoft.com/office/officeart/2011/layout/CircleProcess"/>
    <dgm:cxn modelId="{21B96CA4-2053-41DD-A9CD-7E7974350B32}" type="presParOf" srcId="{6F9811C7-3B13-47E0-8DF8-4EDC09A7AB85}" destId="{D53E7F69-6C26-458C-B7D7-3B11E42A6CE0}" srcOrd="0" destOrd="0" presId="urn:microsoft.com/office/officeart/2011/layout/CircleProcess"/>
    <dgm:cxn modelId="{EDB223ED-4151-4988-9389-8B1D0E9604E0}" type="presParOf" srcId="{33400A98-2727-4B6D-8D15-38EFCD385DBD}" destId="{489AC55E-3508-44A1-8216-2295ABF0ABC3}" srcOrd="5" destOrd="0" presId="urn:microsoft.com/office/officeart/2011/layout/CircleProcess"/>
    <dgm:cxn modelId="{4BD881FF-B168-4723-9DC6-EF8E241BF993}" type="presParOf" srcId="{33400A98-2727-4B6D-8D15-38EFCD385DBD}" destId="{6AD1029B-FEE5-4EBF-8020-FD75C7A7B75E}" srcOrd="6" destOrd="0" presId="urn:microsoft.com/office/officeart/2011/layout/CircleProcess"/>
    <dgm:cxn modelId="{5996FB88-4376-4B20-95F2-E8E44E718023}" type="presParOf" srcId="{6AD1029B-FEE5-4EBF-8020-FD75C7A7B75E}" destId="{AF197CE0-55A3-4D91-93F9-90C56D4564F6}" srcOrd="0" destOrd="0" presId="urn:microsoft.com/office/officeart/2011/layout/CircleProcess"/>
    <dgm:cxn modelId="{F053C3D2-172A-4CEE-A3D5-128C9F7B2369}" type="presParOf" srcId="{33400A98-2727-4B6D-8D15-38EFCD385DBD}" destId="{3F756D52-4A9D-4EA9-98F5-7DDDC8BBD0B3}" srcOrd="7" destOrd="0" presId="urn:microsoft.com/office/officeart/2011/layout/CircleProcess"/>
    <dgm:cxn modelId="{BC3FC4EF-6ED6-4D43-9545-0B3000F6E30A}" type="presParOf" srcId="{3F756D52-4A9D-4EA9-98F5-7DDDC8BBD0B3}" destId="{80EB182D-D7BC-452E-AAA3-4CC569469788}" srcOrd="0" destOrd="0" presId="urn:microsoft.com/office/officeart/2011/layout/CircleProcess"/>
    <dgm:cxn modelId="{B2436872-ECBE-41F3-908A-50EE190D6BED}" type="presParOf" srcId="{33400A98-2727-4B6D-8D15-38EFCD385DBD}" destId="{8737DDEB-F36F-4DD3-8FFB-06B14A860C23}" srcOrd="8" destOrd="0" presId="urn:microsoft.com/office/officeart/2011/layout/CircleProcess"/>
    <dgm:cxn modelId="{A7F1BCA7-DF62-440A-8F1C-8D3ABA4B08A7}" type="presParOf" srcId="{33400A98-2727-4B6D-8D15-38EFCD385DBD}" destId="{7C6F6F32-F9BB-4D10-B8DD-FC0355531612}" srcOrd="9" destOrd="0" presId="urn:microsoft.com/office/officeart/2011/layout/CircleProcess"/>
    <dgm:cxn modelId="{577A430E-C768-4058-9809-80EDF6DAE506}" type="presParOf" srcId="{7C6F6F32-F9BB-4D10-B8DD-FC0355531612}" destId="{8CAA4F89-7DC7-46C5-B195-B9D3C81BEF95}" srcOrd="0" destOrd="0" presId="urn:microsoft.com/office/officeart/2011/layout/CircleProcess"/>
    <dgm:cxn modelId="{34D2BA37-7A6E-4A3A-9EFF-32F6ABDA2E26}" type="presParOf" srcId="{33400A98-2727-4B6D-8D15-38EFCD385DBD}" destId="{45B28477-B306-41D6-B34A-169D6331EF48}" srcOrd="10" destOrd="0" presId="urn:microsoft.com/office/officeart/2011/layout/CircleProcess"/>
    <dgm:cxn modelId="{98458931-C98A-4721-BDE7-DB3F6860EBE1}" type="presParOf" srcId="{45B28477-B306-41D6-B34A-169D6331EF48}" destId="{7FE87253-ED7B-4CA9-AF64-7E33C7CD1843}" srcOrd="0" destOrd="0" presId="urn:microsoft.com/office/officeart/2011/layout/CircleProcess"/>
    <dgm:cxn modelId="{DAF0B84D-9AFF-48E8-A57A-A54567C3ECD7}" type="presParOf" srcId="{33400A98-2727-4B6D-8D15-38EFCD385DBD}" destId="{DC2BC0D8-485D-46E3-8E7A-766BB0C23C1F}" srcOrd="11" destOrd="0" presId="urn:microsoft.com/office/officeart/2011/layout/CircleProcess"/>
    <dgm:cxn modelId="{D020A277-45BB-4C6A-9E95-F52FA8BB2029}" type="presParOf" srcId="{33400A98-2727-4B6D-8D15-38EFCD385DBD}" destId="{AC034E45-0C87-4430-816F-9484D21BFB71}" srcOrd="12" destOrd="0" presId="urn:microsoft.com/office/officeart/2011/layout/CircleProcess"/>
    <dgm:cxn modelId="{02335C1F-F2CB-43F8-8417-434AA104395A}" type="presParOf" srcId="{AC034E45-0C87-4430-816F-9484D21BFB71}" destId="{0C078CB7-24FA-4D1A-9776-5C462383C3BE}" srcOrd="0" destOrd="0" presId="urn:microsoft.com/office/officeart/2011/layout/CircleProcess"/>
    <dgm:cxn modelId="{87F5A2B5-1D8B-483C-8D1B-ADF7DCA55AC4}" type="presParOf" srcId="{33400A98-2727-4B6D-8D15-38EFCD385DBD}" destId="{4EF62391-C001-450C-8B35-2BDD72A6013D}" srcOrd="13" destOrd="0" presId="urn:microsoft.com/office/officeart/2011/layout/CircleProcess"/>
    <dgm:cxn modelId="{009C0F41-521B-4C16-A702-B73EEE338FF8}" type="presParOf" srcId="{4EF62391-C001-450C-8B35-2BDD72A6013D}" destId="{3225F291-274E-419C-98F9-347BE2C8836D}" srcOrd="0" destOrd="0" presId="urn:microsoft.com/office/officeart/2011/layout/CircleProcess"/>
    <dgm:cxn modelId="{C8356A5B-17C7-42C7-A3D6-1AB6ACE44540}" type="presParOf" srcId="{33400A98-2727-4B6D-8D15-38EFCD385DBD}" destId="{B5A816D6-B352-4F4D-AD1F-76CB22C4C223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4C1422-30F8-4379-BA4D-EBD7353AC87C}" type="doc">
      <dgm:prSet loTypeId="urn:microsoft.com/office/officeart/2009/3/layout/SubStep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7516B1-93C7-45BF-B1CA-32CB22E66808}">
      <dgm:prSet phldrT="[Текст]" custT="1"/>
      <dgm:spPr/>
      <dgm:t>
        <a:bodyPr/>
        <a:lstStyle/>
        <a:p>
          <a:r>
            <a:rPr lang="ru-RU" sz="1400" b="1" dirty="0" smtClean="0"/>
            <a:t>Стажировка</a:t>
          </a:r>
          <a:endParaRPr lang="ru-RU" sz="1400" b="1" dirty="0"/>
        </a:p>
      </dgm:t>
    </dgm:pt>
    <dgm:pt modelId="{B0AD9067-FD1E-4DED-9CF4-2C8BD714397C}" type="parTrans" cxnId="{08DBA37C-C544-4E71-9DE0-420725A027E8}">
      <dgm:prSet/>
      <dgm:spPr/>
      <dgm:t>
        <a:bodyPr/>
        <a:lstStyle/>
        <a:p>
          <a:endParaRPr lang="ru-RU"/>
        </a:p>
      </dgm:t>
    </dgm:pt>
    <dgm:pt modelId="{6CE8B809-31EF-4113-873F-83FB361D2B76}" type="sibTrans" cxnId="{08DBA37C-C544-4E71-9DE0-420725A027E8}">
      <dgm:prSet/>
      <dgm:spPr/>
      <dgm:t>
        <a:bodyPr/>
        <a:lstStyle/>
        <a:p>
          <a:endParaRPr lang="ru-RU"/>
        </a:p>
      </dgm:t>
    </dgm:pt>
    <dgm:pt modelId="{2FF54BBD-CD16-47AA-A7F1-158AC7E33D59}">
      <dgm:prSet phldrT="[Текст]" custT="1"/>
      <dgm:spPr/>
      <dgm:t>
        <a:bodyPr/>
        <a:lstStyle/>
        <a:p>
          <a:r>
            <a:rPr lang="ru-RU" sz="1400" dirty="0" smtClean="0"/>
            <a:t>Средний балл по диплому не учитывается</a:t>
          </a:r>
          <a:endParaRPr lang="ru-RU" sz="1400" dirty="0"/>
        </a:p>
      </dgm:t>
    </dgm:pt>
    <dgm:pt modelId="{D6D867C2-3288-4A2F-963B-6FC955F58662}" type="parTrans" cxnId="{26475AF1-0A51-472F-AA22-12062AEA265D}">
      <dgm:prSet/>
      <dgm:spPr/>
      <dgm:t>
        <a:bodyPr/>
        <a:lstStyle/>
        <a:p>
          <a:endParaRPr lang="ru-RU"/>
        </a:p>
      </dgm:t>
    </dgm:pt>
    <dgm:pt modelId="{FB6C60C1-A38D-4CDD-9839-B229180E763F}" type="sibTrans" cxnId="{26475AF1-0A51-472F-AA22-12062AEA265D}">
      <dgm:prSet/>
      <dgm:spPr/>
      <dgm:t>
        <a:bodyPr/>
        <a:lstStyle/>
        <a:p>
          <a:endParaRPr lang="ru-RU"/>
        </a:p>
      </dgm:t>
    </dgm:pt>
    <dgm:pt modelId="{2F918C92-DB31-49B5-9343-6FC515706024}">
      <dgm:prSet phldrT="[Текст]" custT="1"/>
      <dgm:spPr/>
      <dgm:t>
        <a:bodyPr/>
        <a:lstStyle/>
        <a:p>
          <a:r>
            <a:rPr lang="ru-RU" altLang="ru-RU" sz="1400" b="0" dirty="0" smtClean="0"/>
            <a:t>IELTS: </a:t>
          </a:r>
          <a:r>
            <a:rPr lang="en-GB" altLang="ru-RU" sz="1400" b="0" dirty="0" smtClean="0"/>
            <a:t>5</a:t>
          </a:r>
          <a:r>
            <a:rPr lang="ru-RU" altLang="ru-RU" sz="1400" b="0" dirty="0" smtClean="0"/>
            <a:t>.0 </a:t>
          </a:r>
          <a:r>
            <a:rPr lang="kk-KZ" altLang="ru-RU" sz="1400" b="0" dirty="0" smtClean="0"/>
            <a:t>из </a:t>
          </a:r>
          <a:r>
            <a:rPr lang="ru-RU" altLang="ru-RU" sz="1400" b="0" dirty="0" smtClean="0"/>
            <a:t>9.0, языковые курсы</a:t>
          </a:r>
          <a:endParaRPr lang="ru-RU" sz="1400" dirty="0"/>
        </a:p>
      </dgm:t>
    </dgm:pt>
    <dgm:pt modelId="{974206B0-FA62-461A-9F7A-B8D2BDCD7F86}" type="parTrans" cxnId="{7C3A6B59-F99C-4A91-800B-AB93CB14EBEB}">
      <dgm:prSet/>
      <dgm:spPr/>
      <dgm:t>
        <a:bodyPr/>
        <a:lstStyle/>
        <a:p>
          <a:endParaRPr lang="ru-RU"/>
        </a:p>
      </dgm:t>
    </dgm:pt>
    <dgm:pt modelId="{09AB76AF-E1B7-4E8A-ABD3-E9D941780625}" type="sibTrans" cxnId="{7C3A6B59-F99C-4A91-800B-AB93CB14EBEB}">
      <dgm:prSet/>
      <dgm:spPr/>
      <dgm:t>
        <a:bodyPr/>
        <a:lstStyle/>
        <a:p>
          <a:endParaRPr lang="ru-RU"/>
        </a:p>
      </dgm:t>
    </dgm:pt>
    <dgm:pt modelId="{6CC85D95-A3BA-4332-BF1A-88C0629191DA}">
      <dgm:prSet phldrT="[Текст]" custT="1"/>
      <dgm:spPr/>
      <dgm:t>
        <a:bodyPr/>
        <a:lstStyle/>
        <a:p>
          <a:r>
            <a:rPr lang="ru-RU" sz="1400" dirty="0" smtClean="0"/>
            <a:t>Наличие приглашения от зарубежного вуза/организации</a:t>
          </a:r>
          <a:endParaRPr lang="ru-RU" sz="1400" dirty="0"/>
        </a:p>
      </dgm:t>
    </dgm:pt>
    <dgm:pt modelId="{726167C7-E13E-4BA0-AF11-D1F6A544B399}" type="parTrans" cxnId="{BF4D4271-6CA8-45A7-8352-DB6EFB97BD06}">
      <dgm:prSet/>
      <dgm:spPr/>
      <dgm:t>
        <a:bodyPr/>
        <a:lstStyle/>
        <a:p>
          <a:endParaRPr lang="ru-RU"/>
        </a:p>
      </dgm:t>
    </dgm:pt>
    <dgm:pt modelId="{1D94F0EC-2947-4FC5-B599-5F36C40BC9B9}" type="sibTrans" cxnId="{BF4D4271-6CA8-45A7-8352-DB6EFB97BD06}">
      <dgm:prSet/>
      <dgm:spPr/>
      <dgm:t>
        <a:bodyPr/>
        <a:lstStyle/>
        <a:p>
          <a:endParaRPr lang="ru-RU"/>
        </a:p>
      </dgm:t>
    </dgm:pt>
    <dgm:pt modelId="{47CF0DE9-148D-4A4E-8E51-4DB4E5D0E7B7}">
      <dgm:prSet phldrT="[Текст]" custT="1"/>
      <dgm:spPr/>
      <dgm:t>
        <a:bodyPr/>
        <a:lstStyle/>
        <a:p>
          <a:r>
            <a:rPr lang="ru-RU" sz="1400" b="0" dirty="0" smtClean="0"/>
            <a:t>3 года стажа, из последние 12 месяцев в выбранной специализации</a:t>
          </a:r>
          <a:endParaRPr lang="ru-RU" sz="1400" b="0" dirty="0"/>
        </a:p>
      </dgm:t>
    </dgm:pt>
    <dgm:pt modelId="{DDC35DAE-A73A-47F7-9609-5081C3C21984}" type="parTrans" cxnId="{E68E77CE-770E-46ED-9772-23855BB09C24}">
      <dgm:prSet/>
      <dgm:spPr/>
      <dgm:t>
        <a:bodyPr/>
        <a:lstStyle/>
        <a:p>
          <a:endParaRPr lang="ru-RU"/>
        </a:p>
      </dgm:t>
    </dgm:pt>
    <dgm:pt modelId="{72CA6A05-4F7E-4020-B432-E6A23D9BB913}" type="sibTrans" cxnId="{E68E77CE-770E-46ED-9772-23855BB09C24}">
      <dgm:prSet/>
      <dgm:spPr/>
      <dgm:t>
        <a:bodyPr/>
        <a:lstStyle/>
        <a:p>
          <a:endParaRPr lang="ru-RU"/>
        </a:p>
      </dgm:t>
    </dgm:pt>
    <dgm:pt modelId="{0851EA5B-9FAD-4C5F-ACF8-B85F9FCA268B}" type="pres">
      <dgm:prSet presAssocID="{F34C1422-30F8-4379-BA4D-EBD7353AC87C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ru-RU"/>
        </a:p>
      </dgm:t>
    </dgm:pt>
    <dgm:pt modelId="{A57A89FA-3C1D-42B6-BC03-12A760B788E1}" type="pres">
      <dgm:prSet presAssocID="{917516B1-93C7-45BF-B1CA-32CB22E66808}" presName="parTx1" presStyleLbl="node1" presStyleIdx="0" presStyleCnt="5" custScaleX="116437" custScaleY="119888"/>
      <dgm:spPr/>
      <dgm:t>
        <a:bodyPr/>
        <a:lstStyle/>
        <a:p>
          <a:endParaRPr lang="ru-RU"/>
        </a:p>
      </dgm:t>
    </dgm:pt>
    <dgm:pt modelId="{4E46ACDE-E984-488F-80C6-429873769AA7}" type="pres">
      <dgm:prSet presAssocID="{47CF0DE9-148D-4A4E-8E51-4DB4E5D0E7B7}" presName="parTx2" presStyleLbl="node1" presStyleIdx="1" presStyleCnt="5"/>
      <dgm:spPr/>
      <dgm:t>
        <a:bodyPr/>
        <a:lstStyle/>
        <a:p>
          <a:endParaRPr lang="ru-RU"/>
        </a:p>
      </dgm:t>
    </dgm:pt>
    <dgm:pt modelId="{C8374058-DE7B-4E89-9C27-144D168C20B8}" type="pres">
      <dgm:prSet presAssocID="{2FF54BBD-CD16-47AA-A7F1-158AC7E33D59}" presName="parTx3" presStyleLbl="node1" presStyleIdx="2" presStyleCnt="5"/>
      <dgm:spPr/>
      <dgm:t>
        <a:bodyPr/>
        <a:lstStyle/>
        <a:p>
          <a:endParaRPr lang="ru-RU"/>
        </a:p>
      </dgm:t>
    </dgm:pt>
    <dgm:pt modelId="{9FD6A434-B2D5-4886-BF5D-33E4C2668427}" type="pres">
      <dgm:prSet presAssocID="{2F918C92-DB31-49B5-9343-6FC515706024}" presName="parTx4" presStyleLbl="node1" presStyleIdx="3" presStyleCnt="5"/>
      <dgm:spPr/>
      <dgm:t>
        <a:bodyPr/>
        <a:lstStyle/>
        <a:p>
          <a:endParaRPr lang="ru-RU"/>
        </a:p>
      </dgm:t>
    </dgm:pt>
    <dgm:pt modelId="{21162233-B516-431E-AF63-113ABED3C689}" type="pres">
      <dgm:prSet presAssocID="{6CC85D95-A3BA-4332-BF1A-88C0629191DA}" presName="parTx5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7C3A6B59-F99C-4A91-800B-AB93CB14EBEB}" srcId="{F34C1422-30F8-4379-BA4D-EBD7353AC87C}" destId="{2F918C92-DB31-49B5-9343-6FC515706024}" srcOrd="3" destOrd="0" parTransId="{974206B0-FA62-461A-9F7A-B8D2BDCD7F86}" sibTransId="{09AB76AF-E1B7-4E8A-ABD3-E9D941780625}"/>
    <dgm:cxn modelId="{26475AF1-0A51-472F-AA22-12062AEA265D}" srcId="{F34C1422-30F8-4379-BA4D-EBD7353AC87C}" destId="{2FF54BBD-CD16-47AA-A7F1-158AC7E33D59}" srcOrd="2" destOrd="0" parTransId="{D6D867C2-3288-4A2F-963B-6FC955F58662}" sibTransId="{FB6C60C1-A38D-4CDD-9839-B229180E763F}"/>
    <dgm:cxn modelId="{B8F215F6-16C8-47F9-ADAB-9065837A3AC5}" type="presOf" srcId="{6CC85D95-A3BA-4332-BF1A-88C0629191DA}" destId="{21162233-B516-431E-AF63-113ABED3C689}" srcOrd="0" destOrd="0" presId="urn:microsoft.com/office/officeart/2009/3/layout/SubStepProcess"/>
    <dgm:cxn modelId="{08DBA37C-C544-4E71-9DE0-420725A027E8}" srcId="{F34C1422-30F8-4379-BA4D-EBD7353AC87C}" destId="{917516B1-93C7-45BF-B1CA-32CB22E66808}" srcOrd="0" destOrd="0" parTransId="{B0AD9067-FD1E-4DED-9CF4-2C8BD714397C}" sibTransId="{6CE8B809-31EF-4113-873F-83FB361D2B76}"/>
    <dgm:cxn modelId="{A2930863-14D9-441E-883A-56F3964D60CC}" type="presOf" srcId="{917516B1-93C7-45BF-B1CA-32CB22E66808}" destId="{A57A89FA-3C1D-42B6-BC03-12A760B788E1}" srcOrd="0" destOrd="0" presId="urn:microsoft.com/office/officeart/2009/3/layout/SubStepProcess"/>
    <dgm:cxn modelId="{F2A10962-9D29-4BAB-AB08-337E2B2F3ADA}" type="presOf" srcId="{2F918C92-DB31-49B5-9343-6FC515706024}" destId="{9FD6A434-B2D5-4886-BF5D-33E4C2668427}" srcOrd="0" destOrd="0" presId="urn:microsoft.com/office/officeart/2009/3/layout/SubStepProcess"/>
    <dgm:cxn modelId="{BF4D4271-6CA8-45A7-8352-DB6EFB97BD06}" srcId="{F34C1422-30F8-4379-BA4D-EBD7353AC87C}" destId="{6CC85D95-A3BA-4332-BF1A-88C0629191DA}" srcOrd="4" destOrd="0" parTransId="{726167C7-E13E-4BA0-AF11-D1F6A544B399}" sibTransId="{1D94F0EC-2947-4FC5-B599-5F36C40BC9B9}"/>
    <dgm:cxn modelId="{E68E77CE-770E-46ED-9772-23855BB09C24}" srcId="{F34C1422-30F8-4379-BA4D-EBD7353AC87C}" destId="{47CF0DE9-148D-4A4E-8E51-4DB4E5D0E7B7}" srcOrd="1" destOrd="0" parTransId="{DDC35DAE-A73A-47F7-9609-5081C3C21984}" sibTransId="{72CA6A05-4F7E-4020-B432-E6A23D9BB913}"/>
    <dgm:cxn modelId="{C6BA4705-015F-4744-9EBA-817937BB4EE6}" type="presOf" srcId="{2FF54BBD-CD16-47AA-A7F1-158AC7E33D59}" destId="{C8374058-DE7B-4E89-9C27-144D168C20B8}" srcOrd="0" destOrd="0" presId="urn:microsoft.com/office/officeart/2009/3/layout/SubStepProcess"/>
    <dgm:cxn modelId="{8A5419A2-F39E-43E6-839E-F98D1F9307D7}" type="presOf" srcId="{47CF0DE9-148D-4A4E-8E51-4DB4E5D0E7B7}" destId="{4E46ACDE-E984-488F-80C6-429873769AA7}" srcOrd="0" destOrd="0" presId="urn:microsoft.com/office/officeart/2009/3/layout/SubStepProcess"/>
    <dgm:cxn modelId="{E6602986-7BB7-447E-A463-2D3B161DA88B}" type="presOf" srcId="{F34C1422-30F8-4379-BA4D-EBD7353AC87C}" destId="{0851EA5B-9FAD-4C5F-ACF8-B85F9FCA268B}" srcOrd="0" destOrd="0" presId="urn:microsoft.com/office/officeart/2009/3/layout/SubStepProcess"/>
    <dgm:cxn modelId="{F3F79553-EDF7-4290-87E0-335824849FB6}" type="presParOf" srcId="{0851EA5B-9FAD-4C5F-ACF8-B85F9FCA268B}" destId="{A57A89FA-3C1D-42B6-BC03-12A760B788E1}" srcOrd="0" destOrd="0" presId="urn:microsoft.com/office/officeart/2009/3/layout/SubStepProcess"/>
    <dgm:cxn modelId="{609E69EC-D94C-470B-846C-8D2644107C68}" type="presParOf" srcId="{0851EA5B-9FAD-4C5F-ACF8-B85F9FCA268B}" destId="{4E46ACDE-E984-488F-80C6-429873769AA7}" srcOrd="1" destOrd="0" presId="urn:microsoft.com/office/officeart/2009/3/layout/SubStepProcess"/>
    <dgm:cxn modelId="{86A5D4EA-93DD-47E1-A390-CE223A5E475B}" type="presParOf" srcId="{0851EA5B-9FAD-4C5F-ACF8-B85F9FCA268B}" destId="{C8374058-DE7B-4E89-9C27-144D168C20B8}" srcOrd="2" destOrd="0" presId="urn:microsoft.com/office/officeart/2009/3/layout/SubStepProcess"/>
    <dgm:cxn modelId="{32AE9915-B4B3-494E-B166-BB6E6F88EBCA}" type="presParOf" srcId="{0851EA5B-9FAD-4C5F-ACF8-B85F9FCA268B}" destId="{9FD6A434-B2D5-4886-BF5D-33E4C2668427}" srcOrd="3" destOrd="0" presId="urn:microsoft.com/office/officeart/2009/3/layout/SubStepProcess"/>
    <dgm:cxn modelId="{CE0C2288-AF3A-49AD-9B43-9977B64B3B9D}" type="presParOf" srcId="{0851EA5B-9FAD-4C5F-ACF8-B85F9FCA268B}" destId="{21162233-B516-431E-AF63-113ABED3C689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C7D6C-B188-4B38-95CC-93E78157151F}">
      <dsp:nvSpPr>
        <dsp:cNvPr id="0" name=""/>
        <dsp:cNvSpPr/>
      </dsp:nvSpPr>
      <dsp:spPr>
        <a:xfrm>
          <a:off x="838209" y="809222"/>
          <a:ext cx="6635115" cy="18024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Международные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программы</a:t>
          </a:r>
          <a:endParaRPr lang="en-US" sz="3300" kern="1200" dirty="0"/>
        </a:p>
      </dsp:txBody>
      <dsp:txXfrm>
        <a:off x="926195" y="897208"/>
        <a:ext cx="6459143" cy="1626439"/>
      </dsp:txXfrm>
    </dsp:sp>
    <dsp:sp modelId="{50BC7E07-5DB3-49EA-B22C-17FEBFD24C5D}">
      <dsp:nvSpPr>
        <dsp:cNvPr id="0" name=""/>
        <dsp:cNvSpPr/>
      </dsp:nvSpPr>
      <dsp:spPr>
        <a:xfrm rot="3465949">
          <a:off x="4052373" y="3829210"/>
          <a:ext cx="28788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78856" y="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0EF34-7F6F-4124-AC18-3A82971C2A49}">
      <dsp:nvSpPr>
        <dsp:cNvPr id="0" name=""/>
        <dsp:cNvSpPr/>
      </dsp:nvSpPr>
      <dsp:spPr>
        <a:xfrm>
          <a:off x="5440679" y="5046787"/>
          <a:ext cx="2560320" cy="14630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Групповые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проекты  </a:t>
          </a:r>
          <a:endParaRPr lang="en-US" sz="2400" kern="1200" dirty="0"/>
        </a:p>
      </dsp:txBody>
      <dsp:txXfrm>
        <a:off x="5512099" y="5118207"/>
        <a:ext cx="2417480" cy="1320206"/>
      </dsp:txXfrm>
    </dsp:sp>
    <dsp:sp modelId="{A4CA4640-FD6D-4AA5-B2D7-2E859B577A23}">
      <dsp:nvSpPr>
        <dsp:cNvPr id="0" name=""/>
        <dsp:cNvSpPr/>
      </dsp:nvSpPr>
      <dsp:spPr>
        <a:xfrm rot="7523923">
          <a:off x="1177048" y="3818551"/>
          <a:ext cx="29612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1249" y="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C0B94-4B16-4781-AAD7-6EEAB25F8D5D}">
      <dsp:nvSpPr>
        <dsp:cNvPr id="0" name=""/>
        <dsp:cNvSpPr/>
      </dsp:nvSpPr>
      <dsp:spPr>
        <a:xfrm>
          <a:off x="0" y="5025469"/>
          <a:ext cx="2560320" cy="14630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Индивидуальные стипендии</a:t>
          </a:r>
          <a:endParaRPr lang="en-US" sz="2100" kern="1200" dirty="0"/>
        </a:p>
      </dsp:txBody>
      <dsp:txXfrm>
        <a:off x="71420" y="5096889"/>
        <a:ext cx="2417480" cy="1320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E8335-B523-4447-AAD7-E660F17F1C77}">
      <dsp:nvSpPr>
        <dsp:cNvPr id="0" name=""/>
        <dsp:cNvSpPr/>
      </dsp:nvSpPr>
      <dsp:spPr>
        <a:xfrm>
          <a:off x="1897" y="559386"/>
          <a:ext cx="2646812" cy="3113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1EFA13-1127-43D8-A73E-FE324C215363}">
      <dsp:nvSpPr>
        <dsp:cNvPr id="0" name=""/>
        <dsp:cNvSpPr/>
      </dsp:nvSpPr>
      <dsp:spPr>
        <a:xfrm>
          <a:off x="20544" y="648071"/>
          <a:ext cx="194444" cy="1944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B6708B-6937-4326-B112-27385F04FD40}">
      <dsp:nvSpPr>
        <dsp:cNvPr id="0" name=""/>
        <dsp:cNvSpPr/>
      </dsp:nvSpPr>
      <dsp:spPr>
        <a:xfrm>
          <a:off x="20557" y="0"/>
          <a:ext cx="2646812" cy="559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Категории</a:t>
          </a:r>
          <a:endParaRPr lang="ru-RU" sz="1800" b="1" i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557" y="0"/>
        <a:ext cx="2646812" cy="559386"/>
      </dsp:txXfrm>
    </dsp:sp>
    <dsp:sp modelId="{D5E004E1-4690-47CA-A02D-B895081D999A}">
      <dsp:nvSpPr>
        <dsp:cNvPr id="0" name=""/>
        <dsp:cNvSpPr/>
      </dsp:nvSpPr>
      <dsp:spPr>
        <a:xfrm>
          <a:off x="1897" y="1129575"/>
          <a:ext cx="194439" cy="194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9CFF54-DC50-43AC-A083-A25015AC2F4A}">
      <dsp:nvSpPr>
        <dsp:cNvPr id="0" name=""/>
        <dsp:cNvSpPr/>
      </dsp:nvSpPr>
      <dsp:spPr>
        <a:xfrm>
          <a:off x="187174" y="1000176"/>
          <a:ext cx="2461535" cy="453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0" i="0" u="none" strike="noStrike" kern="1200" cap="none" normalizeH="0" baseline="0" dirty="0" smtClean="0">
              <a:ln/>
              <a:effectLst/>
              <a:latin typeface="+mn-lt"/>
              <a:ea typeface="+mn-ea"/>
              <a:cs typeface="Arial" charset="0"/>
            </a:rPr>
            <a:t>инженерно-технические работники</a:t>
          </a:r>
          <a:endParaRPr lang="ru-RU" sz="1400" b="0" kern="1200" dirty="0"/>
        </a:p>
      </dsp:txBody>
      <dsp:txXfrm>
        <a:off x="187174" y="1000176"/>
        <a:ext cx="2461535" cy="453239"/>
      </dsp:txXfrm>
    </dsp:sp>
    <dsp:sp modelId="{6791E415-B6D1-49EA-A56D-2E4726107BE9}">
      <dsp:nvSpPr>
        <dsp:cNvPr id="0" name=""/>
        <dsp:cNvSpPr/>
      </dsp:nvSpPr>
      <dsp:spPr>
        <a:xfrm>
          <a:off x="1897" y="1582815"/>
          <a:ext cx="194439" cy="194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39E807-DC91-47BE-9FA2-63FCF79E0D60}">
      <dsp:nvSpPr>
        <dsp:cNvPr id="0" name=""/>
        <dsp:cNvSpPr/>
      </dsp:nvSpPr>
      <dsp:spPr>
        <a:xfrm>
          <a:off x="187174" y="1453415"/>
          <a:ext cx="2461535" cy="453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0" i="0" u="none" strike="noStrike" kern="1200" cap="none" normalizeH="0" baseline="0" dirty="0" smtClean="0">
              <a:ln/>
              <a:effectLst/>
              <a:latin typeface="+mn-lt"/>
              <a:ea typeface="+mn-ea"/>
              <a:cs typeface="Arial" charset="0"/>
            </a:rPr>
            <a:t>государственные служащие </a:t>
          </a:r>
          <a:endParaRPr lang="ru-RU" sz="1400" b="0" kern="1200" dirty="0"/>
        </a:p>
      </dsp:txBody>
      <dsp:txXfrm>
        <a:off x="187174" y="1453415"/>
        <a:ext cx="2461535" cy="453239"/>
      </dsp:txXfrm>
    </dsp:sp>
    <dsp:sp modelId="{D980A0FF-6F9B-4A1B-BC31-21B83C32BA38}">
      <dsp:nvSpPr>
        <dsp:cNvPr id="0" name=""/>
        <dsp:cNvSpPr/>
      </dsp:nvSpPr>
      <dsp:spPr>
        <a:xfrm>
          <a:off x="1897" y="2036054"/>
          <a:ext cx="194439" cy="194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C69FFC-4247-40AC-95D9-3C8843A09E0B}">
      <dsp:nvSpPr>
        <dsp:cNvPr id="0" name=""/>
        <dsp:cNvSpPr/>
      </dsp:nvSpPr>
      <dsp:spPr>
        <a:xfrm>
          <a:off x="187174" y="1906654"/>
          <a:ext cx="2461535" cy="453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altLang="ru-RU" sz="1400" b="0" i="0" u="none" strike="noStrike" kern="1200" cap="none" normalizeH="0" baseline="0" dirty="0" smtClean="0">
              <a:ln/>
              <a:effectLst/>
              <a:latin typeface="+mn-lt"/>
              <a:ea typeface="+mn-ea"/>
              <a:cs typeface="Arial" charset="0"/>
            </a:rPr>
            <a:t>научно-педагогические работники </a:t>
          </a:r>
          <a:endParaRPr lang="ru-RU" sz="1400" b="0" kern="1200" dirty="0"/>
        </a:p>
      </dsp:txBody>
      <dsp:txXfrm>
        <a:off x="187174" y="1906654"/>
        <a:ext cx="2461535" cy="453239"/>
      </dsp:txXfrm>
    </dsp:sp>
    <dsp:sp modelId="{01D30C5C-2A9F-400C-82D3-07256EE4C2F6}">
      <dsp:nvSpPr>
        <dsp:cNvPr id="0" name=""/>
        <dsp:cNvSpPr/>
      </dsp:nvSpPr>
      <dsp:spPr>
        <a:xfrm>
          <a:off x="1897" y="2489293"/>
          <a:ext cx="194439" cy="194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345850-4B0B-4276-A695-FB1088E77C9E}">
      <dsp:nvSpPr>
        <dsp:cNvPr id="0" name=""/>
        <dsp:cNvSpPr/>
      </dsp:nvSpPr>
      <dsp:spPr>
        <a:xfrm>
          <a:off x="187174" y="2359893"/>
          <a:ext cx="2461535" cy="453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0" i="0" u="none" strike="noStrike" kern="1200" cap="none" normalizeH="0" baseline="0" dirty="0" smtClean="0">
              <a:ln/>
              <a:effectLst/>
              <a:latin typeface="+mn-lt"/>
              <a:ea typeface="+mn-ea"/>
              <a:cs typeface="Arial" charset="0"/>
            </a:rPr>
            <a:t>работники средств массовой информации</a:t>
          </a:r>
          <a:endParaRPr lang="ru-RU" sz="1400" b="0" kern="1200" dirty="0"/>
        </a:p>
      </dsp:txBody>
      <dsp:txXfrm>
        <a:off x="187174" y="2359893"/>
        <a:ext cx="2461535" cy="453239"/>
      </dsp:txXfrm>
    </dsp:sp>
    <dsp:sp modelId="{FD4B1FAD-C846-4328-9A97-A40B5F75D398}">
      <dsp:nvSpPr>
        <dsp:cNvPr id="0" name=""/>
        <dsp:cNvSpPr/>
      </dsp:nvSpPr>
      <dsp:spPr>
        <a:xfrm>
          <a:off x="1897" y="2942532"/>
          <a:ext cx="194439" cy="194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3EE33F-02B3-48DC-BC05-D8F4C95B37A8}">
      <dsp:nvSpPr>
        <dsp:cNvPr id="0" name=""/>
        <dsp:cNvSpPr/>
      </dsp:nvSpPr>
      <dsp:spPr>
        <a:xfrm>
          <a:off x="187174" y="2813132"/>
          <a:ext cx="2461535" cy="453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0" i="0" u="none" strike="noStrike" kern="1200" cap="none" normalizeH="0" baseline="0" dirty="0" smtClean="0">
              <a:ln/>
              <a:effectLst/>
              <a:latin typeface="+mn-lt"/>
              <a:ea typeface="+mn-ea"/>
              <a:cs typeface="Arial" charset="0"/>
            </a:rPr>
            <a:t>работники культуры, творческие работники </a:t>
          </a:r>
          <a:r>
            <a:rPr kumimoji="0" lang="ru-RU" sz="1400" b="0" i="0" u="none" strike="noStrike" kern="1200" cap="none" normalizeH="0" baseline="0" dirty="0" smtClean="0">
              <a:ln/>
              <a:effectLst/>
              <a:latin typeface="+mn-lt"/>
              <a:ea typeface="+mn-ea"/>
              <a:cs typeface="+mn-cs"/>
            </a:rPr>
            <a:t> </a:t>
          </a:r>
          <a:endParaRPr lang="ru-RU" sz="1400" b="0" kern="1200" dirty="0"/>
        </a:p>
      </dsp:txBody>
      <dsp:txXfrm>
        <a:off x="187174" y="2813132"/>
        <a:ext cx="2461535" cy="453239"/>
      </dsp:txXfrm>
    </dsp:sp>
    <dsp:sp modelId="{52EC1669-2DCE-4C2E-B480-2E7C948D8A79}">
      <dsp:nvSpPr>
        <dsp:cNvPr id="0" name=""/>
        <dsp:cNvSpPr/>
      </dsp:nvSpPr>
      <dsp:spPr>
        <a:xfrm>
          <a:off x="1897" y="3395771"/>
          <a:ext cx="194439" cy="194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DC8118-8DBE-43CE-B463-7BD07C574191}">
      <dsp:nvSpPr>
        <dsp:cNvPr id="0" name=""/>
        <dsp:cNvSpPr/>
      </dsp:nvSpPr>
      <dsp:spPr>
        <a:xfrm>
          <a:off x="187174" y="3266371"/>
          <a:ext cx="2461535" cy="453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самостоятельно поступившие</a:t>
          </a:r>
          <a:endParaRPr lang="ru-RU" sz="1400" b="0" kern="1200" dirty="0"/>
        </a:p>
      </dsp:txBody>
      <dsp:txXfrm>
        <a:off x="187174" y="3266371"/>
        <a:ext cx="2461535" cy="453239"/>
      </dsp:txXfrm>
    </dsp:sp>
    <dsp:sp modelId="{A6376E4F-BC50-4070-A6E6-C49982690446}">
      <dsp:nvSpPr>
        <dsp:cNvPr id="0" name=""/>
        <dsp:cNvSpPr/>
      </dsp:nvSpPr>
      <dsp:spPr>
        <a:xfrm>
          <a:off x="1897" y="3849010"/>
          <a:ext cx="194439" cy="194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3923E0-4502-40EF-9974-9370B6085751}">
      <dsp:nvSpPr>
        <dsp:cNvPr id="0" name=""/>
        <dsp:cNvSpPr/>
      </dsp:nvSpPr>
      <dsp:spPr>
        <a:xfrm>
          <a:off x="187174" y="3719610"/>
          <a:ext cx="2461535" cy="453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FF0000"/>
              </a:solidFill>
            </a:rPr>
            <a:t>общий конкурс</a:t>
          </a:r>
          <a:endParaRPr lang="ru-RU" sz="1400" b="0" kern="1200" dirty="0">
            <a:solidFill>
              <a:srgbClr val="FF0000"/>
            </a:solidFill>
          </a:endParaRPr>
        </a:p>
      </dsp:txBody>
      <dsp:txXfrm>
        <a:off x="187174" y="3719610"/>
        <a:ext cx="2461535" cy="453239"/>
      </dsp:txXfrm>
    </dsp:sp>
    <dsp:sp modelId="{F2A05D92-C59D-4A55-98D8-0BEFFF0BBA2F}">
      <dsp:nvSpPr>
        <dsp:cNvPr id="0" name=""/>
        <dsp:cNvSpPr/>
      </dsp:nvSpPr>
      <dsp:spPr>
        <a:xfrm>
          <a:off x="2781049" y="559386"/>
          <a:ext cx="2646812" cy="3113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86A65F-ECF8-4CAB-BE8A-D70B38B012F1}">
      <dsp:nvSpPr>
        <dsp:cNvPr id="0" name=""/>
        <dsp:cNvSpPr/>
      </dsp:nvSpPr>
      <dsp:spPr>
        <a:xfrm>
          <a:off x="2792343" y="648073"/>
          <a:ext cx="194444" cy="1944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DE80F5-7059-40E5-B43C-5166CF9DDB42}">
      <dsp:nvSpPr>
        <dsp:cNvPr id="0" name=""/>
        <dsp:cNvSpPr/>
      </dsp:nvSpPr>
      <dsp:spPr>
        <a:xfrm>
          <a:off x="2765089" y="0"/>
          <a:ext cx="2646812" cy="559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Стаж работы</a:t>
          </a:r>
          <a:endParaRPr lang="ru-RU" sz="1800" b="1" i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65089" y="0"/>
        <a:ext cx="2646812" cy="559386"/>
      </dsp:txXfrm>
    </dsp:sp>
    <dsp:sp modelId="{ED40DD1C-8EE0-48B6-BA00-4D801DE01E45}">
      <dsp:nvSpPr>
        <dsp:cNvPr id="0" name=""/>
        <dsp:cNvSpPr/>
      </dsp:nvSpPr>
      <dsp:spPr>
        <a:xfrm>
          <a:off x="2781049" y="1129575"/>
          <a:ext cx="194439" cy="194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9635A4-B363-44DF-8179-833FCB71D80B}">
      <dsp:nvSpPr>
        <dsp:cNvPr id="0" name=""/>
        <dsp:cNvSpPr/>
      </dsp:nvSpPr>
      <dsp:spPr>
        <a:xfrm>
          <a:off x="2966326" y="1000176"/>
          <a:ext cx="2461535" cy="453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effectLst/>
              <a:latin typeface="+mn-lt"/>
              <a:ea typeface="+mn-ea"/>
              <a:cs typeface="Tahoma" pitchFamily="34" charset="0"/>
            </a:rPr>
            <a:t>не менее 2 лет на производстве, включая последние 12 месяцев </a:t>
          </a:r>
          <a:endParaRPr lang="ru-RU" sz="1000" b="0" kern="1200" dirty="0"/>
        </a:p>
      </dsp:txBody>
      <dsp:txXfrm>
        <a:off x="2966326" y="1000176"/>
        <a:ext cx="2461535" cy="453239"/>
      </dsp:txXfrm>
    </dsp:sp>
    <dsp:sp modelId="{A4D7741A-C44B-4CB1-B202-D036815DDA51}">
      <dsp:nvSpPr>
        <dsp:cNvPr id="0" name=""/>
        <dsp:cNvSpPr/>
      </dsp:nvSpPr>
      <dsp:spPr>
        <a:xfrm>
          <a:off x="2781049" y="1582815"/>
          <a:ext cx="194439" cy="194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80086C-2682-42E3-B910-59A4D02149A1}">
      <dsp:nvSpPr>
        <dsp:cNvPr id="0" name=""/>
        <dsp:cNvSpPr/>
      </dsp:nvSpPr>
      <dsp:spPr>
        <a:xfrm>
          <a:off x="2966326" y="1453415"/>
          <a:ext cx="2461535" cy="453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800" b="1" i="0" u="none" strike="noStrike" kern="1200" cap="none" normalizeH="0" baseline="0" dirty="0" smtClean="0">
              <a:ln/>
              <a:effectLst/>
              <a:latin typeface="+mn-lt"/>
              <a:ea typeface="+mn-ea"/>
              <a:cs typeface="Arial" charset="0"/>
            </a:rPr>
            <a:t>не менее 2 лет государственной службы, включая последние 12 месяцев</a:t>
          </a:r>
          <a:endParaRPr kumimoji="0" lang="ru-RU" sz="800" b="1" i="0" u="none" strike="noStrike" kern="1200" cap="none" normalizeH="0" baseline="0" dirty="0">
            <a:ln/>
            <a:effectLst/>
            <a:latin typeface="+mn-lt"/>
            <a:ea typeface="+mn-ea"/>
            <a:cs typeface="Arial" charset="0"/>
          </a:endParaRPr>
        </a:p>
      </dsp:txBody>
      <dsp:txXfrm>
        <a:off x="2966326" y="1453415"/>
        <a:ext cx="2461535" cy="453239"/>
      </dsp:txXfrm>
    </dsp:sp>
    <dsp:sp modelId="{FD7B8455-796D-4143-87EC-72583829741D}">
      <dsp:nvSpPr>
        <dsp:cNvPr id="0" name=""/>
        <dsp:cNvSpPr/>
      </dsp:nvSpPr>
      <dsp:spPr>
        <a:xfrm>
          <a:off x="2781049" y="2036054"/>
          <a:ext cx="194439" cy="194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BA1932-AE8B-49C7-A5B6-584FC53132DE}">
      <dsp:nvSpPr>
        <dsp:cNvPr id="0" name=""/>
        <dsp:cNvSpPr/>
      </dsp:nvSpPr>
      <dsp:spPr>
        <a:xfrm>
          <a:off x="2966326" y="1906654"/>
          <a:ext cx="2461535" cy="453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800" b="1" i="0" u="none" strike="noStrike" kern="1200" cap="none" normalizeH="0" baseline="0" dirty="0" smtClean="0">
              <a:ln/>
              <a:effectLst/>
              <a:latin typeface="+mn-lt"/>
              <a:ea typeface="+mn-ea"/>
              <a:cs typeface="Arial" charset="0"/>
            </a:rPr>
            <a:t>не менее 2 лет </a:t>
          </a:r>
          <a:r>
            <a:rPr kumimoji="0" lang="ru-RU" altLang="ru-RU" sz="800" b="1" i="0" u="none" strike="noStrike" kern="1200" cap="none" normalizeH="0" baseline="0" dirty="0" smtClean="0">
              <a:ln/>
              <a:effectLst/>
              <a:latin typeface="+mn-lt"/>
              <a:ea typeface="+mn-ea"/>
              <a:cs typeface="Arial" charset="0"/>
            </a:rPr>
            <a:t> научной или педагогической деятельности</a:t>
          </a:r>
          <a:endParaRPr kumimoji="0" lang="ru-RU" sz="800" b="1" i="0" u="none" strike="noStrike" kern="1200" cap="none" normalizeH="0" baseline="0" dirty="0">
            <a:ln/>
            <a:effectLst/>
            <a:latin typeface="+mn-lt"/>
            <a:ea typeface="+mn-ea"/>
            <a:cs typeface="Arial" charset="0"/>
          </a:endParaRPr>
        </a:p>
      </dsp:txBody>
      <dsp:txXfrm>
        <a:off x="2966326" y="1906654"/>
        <a:ext cx="2461535" cy="453239"/>
      </dsp:txXfrm>
    </dsp:sp>
    <dsp:sp modelId="{C3A30E24-C46D-4DD9-96EE-D8162B6350BE}">
      <dsp:nvSpPr>
        <dsp:cNvPr id="0" name=""/>
        <dsp:cNvSpPr/>
      </dsp:nvSpPr>
      <dsp:spPr>
        <a:xfrm>
          <a:off x="2781049" y="2489293"/>
          <a:ext cx="194439" cy="194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8AE50F-2C17-465E-AFE4-F5E78BD51719}">
      <dsp:nvSpPr>
        <dsp:cNvPr id="0" name=""/>
        <dsp:cNvSpPr/>
      </dsp:nvSpPr>
      <dsp:spPr>
        <a:xfrm>
          <a:off x="2966326" y="2359893"/>
          <a:ext cx="2461535" cy="453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effectLst/>
              <a:latin typeface="+mn-lt"/>
              <a:ea typeface="+mn-ea"/>
              <a:cs typeface="Tahoma" pitchFamily="34" charset="0"/>
            </a:rPr>
            <a:t>не менее 2 лет </a:t>
          </a:r>
          <a:r>
            <a:rPr lang="ru-RU" altLang="ru-RU" sz="800" b="1" kern="1200" dirty="0" smtClean="0">
              <a:effectLst/>
              <a:latin typeface="+mn-lt"/>
              <a:ea typeface="+mn-ea"/>
              <a:cs typeface="Tahoma" pitchFamily="34" charset="0"/>
            </a:rPr>
            <a:t>в области средств массовой информации</a:t>
          </a:r>
          <a:endParaRPr lang="ru-RU" sz="800" b="1" kern="1200" dirty="0">
            <a:effectLst/>
            <a:latin typeface="+mn-lt"/>
            <a:ea typeface="+mn-ea"/>
            <a:cs typeface="Tahoma" pitchFamily="34" charset="0"/>
          </a:endParaRPr>
        </a:p>
      </dsp:txBody>
      <dsp:txXfrm>
        <a:off x="2966326" y="2359893"/>
        <a:ext cx="2461535" cy="453239"/>
      </dsp:txXfrm>
    </dsp:sp>
    <dsp:sp modelId="{C319AFAA-8012-4A1C-BA29-E798BCE152A1}">
      <dsp:nvSpPr>
        <dsp:cNvPr id="0" name=""/>
        <dsp:cNvSpPr/>
      </dsp:nvSpPr>
      <dsp:spPr>
        <a:xfrm>
          <a:off x="2781049" y="2942532"/>
          <a:ext cx="194439" cy="194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CDDD39-34EF-4CBD-8DF8-B5890F4F4A45}">
      <dsp:nvSpPr>
        <dsp:cNvPr id="0" name=""/>
        <dsp:cNvSpPr/>
      </dsp:nvSpPr>
      <dsp:spPr>
        <a:xfrm>
          <a:off x="2966326" y="2813132"/>
          <a:ext cx="2461535" cy="453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effectLst/>
              <a:latin typeface="+mn-lt"/>
              <a:ea typeface="+mn-ea"/>
              <a:cs typeface="Tahoma" pitchFamily="34" charset="0"/>
            </a:rPr>
            <a:t>не менее 2 лет </a:t>
          </a:r>
          <a:r>
            <a:rPr lang="ru-RU" altLang="ru-RU" sz="800" b="1" kern="1200" dirty="0" smtClean="0">
              <a:effectLst/>
              <a:latin typeface="+mn-lt"/>
              <a:ea typeface="+mn-ea"/>
              <a:cs typeface="Tahoma" pitchFamily="34" charset="0"/>
            </a:rPr>
            <a:t>в организациях культуры</a:t>
          </a:r>
          <a:endParaRPr lang="ru-RU" sz="800" b="1" kern="1200" dirty="0">
            <a:effectLst/>
            <a:latin typeface="+mn-lt"/>
            <a:ea typeface="+mn-ea"/>
            <a:cs typeface="Tahoma" pitchFamily="34" charset="0"/>
          </a:endParaRPr>
        </a:p>
      </dsp:txBody>
      <dsp:txXfrm>
        <a:off x="2966326" y="2813132"/>
        <a:ext cx="2461535" cy="453239"/>
      </dsp:txXfrm>
    </dsp:sp>
    <dsp:sp modelId="{410E5E5D-56BB-428C-B1F8-6D9B7A4C9E68}">
      <dsp:nvSpPr>
        <dsp:cNvPr id="0" name=""/>
        <dsp:cNvSpPr/>
      </dsp:nvSpPr>
      <dsp:spPr>
        <a:xfrm>
          <a:off x="2781049" y="3395771"/>
          <a:ext cx="194439" cy="194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931348-CBE2-459C-B29A-81CA3FCDD246}">
      <dsp:nvSpPr>
        <dsp:cNvPr id="0" name=""/>
        <dsp:cNvSpPr/>
      </dsp:nvSpPr>
      <dsp:spPr>
        <a:xfrm>
          <a:off x="2966326" y="3266371"/>
          <a:ext cx="2461535" cy="453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effectLst/>
              <a:latin typeface="+mn-lt"/>
              <a:ea typeface="+mn-ea"/>
              <a:cs typeface="Tahoma" pitchFamily="34" charset="0"/>
            </a:rPr>
            <a:t>нет требований</a:t>
          </a:r>
          <a:endParaRPr lang="ru-RU" sz="800" b="1" kern="1200" dirty="0">
            <a:effectLst/>
            <a:latin typeface="+mn-lt"/>
            <a:ea typeface="+mn-ea"/>
            <a:cs typeface="Tahoma" pitchFamily="34" charset="0"/>
          </a:endParaRPr>
        </a:p>
      </dsp:txBody>
      <dsp:txXfrm>
        <a:off x="2966326" y="3266371"/>
        <a:ext cx="2461535" cy="453239"/>
      </dsp:txXfrm>
    </dsp:sp>
    <dsp:sp modelId="{F99FE16E-0B92-4C8E-925D-A8E0DD79BCB6}">
      <dsp:nvSpPr>
        <dsp:cNvPr id="0" name=""/>
        <dsp:cNvSpPr/>
      </dsp:nvSpPr>
      <dsp:spPr>
        <a:xfrm>
          <a:off x="2781049" y="3849010"/>
          <a:ext cx="194439" cy="194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7A1710-D1B7-41BB-BF14-30E33D619C4E}">
      <dsp:nvSpPr>
        <dsp:cNvPr id="0" name=""/>
        <dsp:cNvSpPr/>
      </dsp:nvSpPr>
      <dsp:spPr>
        <a:xfrm>
          <a:off x="2966326" y="3719610"/>
          <a:ext cx="2461535" cy="453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rgbClr val="FF0000"/>
              </a:solidFill>
              <a:effectLst/>
              <a:latin typeface="+mn-lt"/>
              <a:ea typeface="+mn-ea"/>
              <a:cs typeface="Tahoma" pitchFamily="34" charset="0"/>
            </a:rPr>
            <a:t>нет требований</a:t>
          </a:r>
          <a:endParaRPr lang="ru-RU" sz="800" b="1" kern="1200" dirty="0">
            <a:solidFill>
              <a:srgbClr val="FF0000"/>
            </a:solidFill>
            <a:effectLst/>
            <a:latin typeface="+mn-lt"/>
            <a:ea typeface="+mn-ea"/>
            <a:cs typeface="Tahoma" pitchFamily="34" charset="0"/>
          </a:endParaRPr>
        </a:p>
      </dsp:txBody>
      <dsp:txXfrm>
        <a:off x="2966326" y="3719610"/>
        <a:ext cx="2461535" cy="453239"/>
      </dsp:txXfrm>
    </dsp:sp>
    <dsp:sp modelId="{3B0E296F-5FEA-4C15-AD49-DBD56C49962D}">
      <dsp:nvSpPr>
        <dsp:cNvPr id="0" name=""/>
        <dsp:cNvSpPr/>
      </dsp:nvSpPr>
      <dsp:spPr>
        <a:xfrm>
          <a:off x="5562099" y="576063"/>
          <a:ext cx="2646812" cy="3113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A92CC4-C52E-408D-AB1D-82B3D6F1D3B1}">
      <dsp:nvSpPr>
        <dsp:cNvPr id="0" name=""/>
        <dsp:cNvSpPr/>
      </dsp:nvSpPr>
      <dsp:spPr>
        <a:xfrm>
          <a:off x="5600656" y="648072"/>
          <a:ext cx="194444" cy="1944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3D6A03-9670-4554-8B8F-530354A3398D}">
      <dsp:nvSpPr>
        <dsp:cNvPr id="0" name=""/>
        <dsp:cNvSpPr/>
      </dsp:nvSpPr>
      <dsp:spPr>
        <a:xfrm>
          <a:off x="5562099" y="0"/>
          <a:ext cx="2646812" cy="448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Требования к английскому</a:t>
          </a: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i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языку с предусмотренными языковыми курсами</a:t>
          </a:r>
          <a:endParaRPr lang="ru-RU" sz="1600" b="1" i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62099" y="0"/>
        <a:ext cx="2646812" cy="448723"/>
      </dsp:txXfrm>
    </dsp:sp>
    <dsp:sp modelId="{370795A1-5BD5-4D33-850D-DECF73F25AFD}">
      <dsp:nvSpPr>
        <dsp:cNvPr id="0" name=""/>
        <dsp:cNvSpPr/>
      </dsp:nvSpPr>
      <dsp:spPr>
        <a:xfrm>
          <a:off x="5560202" y="1074244"/>
          <a:ext cx="194439" cy="194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E49C04-F538-49D1-A745-2FA2D58EEA9F}">
      <dsp:nvSpPr>
        <dsp:cNvPr id="0" name=""/>
        <dsp:cNvSpPr/>
      </dsp:nvSpPr>
      <dsp:spPr>
        <a:xfrm>
          <a:off x="5745479" y="944844"/>
          <a:ext cx="2461535" cy="453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0" kern="1200" dirty="0" smtClean="0"/>
            <a:t>IELTS: </a:t>
          </a:r>
          <a:r>
            <a:rPr lang="en-GB" altLang="ru-RU" sz="1400" b="0" kern="1200" dirty="0" smtClean="0"/>
            <a:t>5</a:t>
          </a:r>
          <a:r>
            <a:rPr lang="ru-RU" altLang="ru-RU" sz="1400" b="0" kern="1200" dirty="0" smtClean="0"/>
            <a:t>.0 </a:t>
          </a:r>
          <a:r>
            <a:rPr lang="kk-KZ" altLang="ru-RU" sz="1400" b="0" kern="1200" dirty="0" smtClean="0"/>
            <a:t>из </a:t>
          </a:r>
          <a:r>
            <a:rPr lang="ru-RU" altLang="ru-RU" sz="1400" b="0" kern="1200" dirty="0" smtClean="0"/>
            <a:t>9.0</a:t>
          </a:r>
          <a:endParaRPr lang="ru-RU" sz="1400" b="0" kern="1200" dirty="0"/>
        </a:p>
      </dsp:txBody>
      <dsp:txXfrm>
        <a:off x="5745479" y="944844"/>
        <a:ext cx="2461535" cy="453239"/>
      </dsp:txXfrm>
    </dsp:sp>
    <dsp:sp modelId="{447C3F01-B5EB-4057-8AE4-EAC3DB690FEB}">
      <dsp:nvSpPr>
        <dsp:cNvPr id="0" name=""/>
        <dsp:cNvSpPr/>
      </dsp:nvSpPr>
      <dsp:spPr>
        <a:xfrm>
          <a:off x="5560202" y="1527483"/>
          <a:ext cx="194439" cy="194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20A75E-894C-441C-9625-3A9A349099E0}">
      <dsp:nvSpPr>
        <dsp:cNvPr id="0" name=""/>
        <dsp:cNvSpPr/>
      </dsp:nvSpPr>
      <dsp:spPr>
        <a:xfrm>
          <a:off x="5745479" y="1398083"/>
          <a:ext cx="2461535" cy="453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0" kern="1200" dirty="0" smtClean="0"/>
            <a:t>IELTS: </a:t>
          </a:r>
          <a:r>
            <a:rPr lang="en-GB" altLang="ru-RU" sz="1400" b="0" kern="1200" dirty="0" smtClean="0">
              <a:solidFill>
                <a:srgbClr val="FF0000"/>
              </a:solidFill>
            </a:rPr>
            <a:t>5</a:t>
          </a:r>
          <a:r>
            <a:rPr lang="ru-RU" altLang="ru-RU" sz="1400" b="0" kern="1200" dirty="0" smtClean="0">
              <a:solidFill>
                <a:srgbClr val="FF0000"/>
              </a:solidFill>
            </a:rPr>
            <a:t>.5 </a:t>
          </a:r>
          <a:r>
            <a:rPr lang="kk-KZ" altLang="ru-RU" sz="1400" b="0" kern="1200" dirty="0" smtClean="0"/>
            <a:t>из </a:t>
          </a:r>
          <a:r>
            <a:rPr lang="ru-RU" altLang="ru-RU" sz="1400" b="0" kern="1200" dirty="0" smtClean="0"/>
            <a:t>9.0</a:t>
          </a:r>
          <a:endParaRPr lang="ru-RU" sz="1400" b="0" kern="1200" dirty="0"/>
        </a:p>
      </dsp:txBody>
      <dsp:txXfrm>
        <a:off x="5745479" y="1398083"/>
        <a:ext cx="2461535" cy="453239"/>
      </dsp:txXfrm>
    </dsp:sp>
    <dsp:sp modelId="{EEE3D2FD-E2A3-469C-AABE-851AAEAB248D}">
      <dsp:nvSpPr>
        <dsp:cNvPr id="0" name=""/>
        <dsp:cNvSpPr/>
      </dsp:nvSpPr>
      <dsp:spPr>
        <a:xfrm>
          <a:off x="5560202" y="1980722"/>
          <a:ext cx="194439" cy="194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C0C743-AC17-40D8-885B-D1B17E2C9A1E}">
      <dsp:nvSpPr>
        <dsp:cNvPr id="0" name=""/>
        <dsp:cNvSpPr/>
      </dsp:nvSpPr>
      <dsp:spPr>
        <a:xfrm>
          <a:off x="5745479" y="1851322"/>
          <a:ext cx="2461535" cy="453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0" kern="1200" dirty="0" smtClean="0"/>
            <a:t>IELTS: </a:t>
          </a:r>
          <a:r>
            <a:rPr lang="en-GB" altLang="ru-RU" sz="1400" b="0" kern="1200" dirty="0" smtClean="0">
              <a:solidFill>
                <a:srgbClr val="FF0000"/>
              </a:solidFill>
            </a:rPr>
            <a:t>5</a:t>
          </a:r>
          <a:r>
            <a:rPr lang="ru-RU" altLang="ru-RU" sz="1400" b="0" kern="1200" dirty="0" smtClean="0">
              <a:solidFill>
                <a:srgbClr val="FF0000"/>
              </a:solidFill>
            </a:rPr>
            <a:t>.5 </a:t>
          </a:r>
          <a:r>
            <a:rPr lang="kk-KZ" altLang="ru-RU" sz="1400" b="0" kern="1200" dirty="0" smtClean="0"/>
            <a:t>из </a:t>
          </a:r>
          <a:r>
            <a:rPr lang="ru-RU" altLang="ru-RU" sz="1400" b="0" kern="1200" dirty="0" smtClean="0"/>
            <a:t>9.0</a:t>
          </a:r>
          <a:endParaRPr lang="ru-RU" sz="1400" b="0" kern="1200" dirty="0"/>
        </a:p>
      </dsp:txBody>
      <dsp:txXfrm>
        <a:off x="5745479" y="1851322"/>
        <a:ext cx="2461535" cy="453239"/>
      </dsp:txXfrm>
    </dsp:sp>
    <dsp:sp modelId="{4C992684-D2B2-4745-BEEF-65E90A88B3A2}">
      <dsp:nvSpPr>
        <dsp:cNvPr id="0" name=""/>
        <dsp:cNvSpPr/>
      </dsp:nvSpPr>
      <dsp:spPr>
        <a:xfrm>
          <a:off x="5560202" y="2433961"/>
          <a:ext cx="194439" cy="194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9C8FD2-5263-43EF-834B-C08851E48ABF}">
      <dsp:nvSpPr>
        <dsp:cNvPr id="0" name=""/>
        <dsp:cNvSpPr/>
      </dsp:nvSpPr>
      <dsp:spPr>
        <a:xfrm>
          <a:off x="5745479" y="2304561"/>
          <a:ext cx="2461535" cy="453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0" kern="1200" dirty="0" smtClean="0"/>
            <a:t>IELTS: </a:t>
          </a:r>
          <a:r>
            <a:rPr lang="en-GB" altLang="ru-RU" sz="1400" b="0" kern="1200" dirty="0" smtClean="0">
              <a:solidFill>
                <a:srgbClr val="FF0000"/>
              </a:solidFill>
            </a:rPr>
            <a:t>5</a:t>
          </a:r>
          <a:r>
            <a:rPr lang="ru-RU" altLang="ru-RU" sz="1400" b="0" kern="1200" dirty="0" smtClean="0">
              <a:solidFill>
                <a:srgbClr val="FF0000"/>
              </a:solidFill>
            </a:rPr>
            <a:t>.5 </a:t>
          </a:r>
          <a:r>
            <a:rPr lang="kk-KZ" altLang="ru-RU" sz="1400" b="0" kern="1200" dirty="0" smtClean="0"/>
            <a:t>из </a:t>
          </a:r>
          <a:r>
            <a:rPr lang="ru-RU" altLang="ru-RU" sz="1400" b="0" kern="1200" dirty="0" smtClean="0"/>
            <a:t>9.0</a:t>
          </a:r>
          <a:endParaRPr lang="ru-RU" sz="1400" b="0" kern="1200" dirty="0"/>
        </a:p>
      </dsp:txBody>
      <dsp:txXfrm>
        <a:off x="5745479" y="2304561"/>
        <a:ext cx="2461535" cy="453239"/>
      </dsp:txXfrm>
    </dsp:sp>
    <dsp:sp modelId="{2E5B8084-24E0-4804-BF4E-5F6CCEF6BF47}">
      <dsp:nvSpPr>
        <dsp:cNvPr id="0" name=""/>
        <dsp:cNvSpPr/>
      </dsp:nvSpPr>
      <dsp:spPr>
        <a:xfrm>
          <a:off x="5560202" y="2887200"/>
          <a:ext cx="194439" cy="194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27292B-2B19-4DE1-80C6-0895D163BF6C}">
      <dsp:nvSpPr>
        <dsp:cNvPr id="0" name=""/>
        <dsp:cNvSpPr/>
      </dsp:nvSpPr>
      <dsp:spPr>
        <a:xfrm>
          <a:off x="5745479" y="2757800"/>
          <a:ext cx="2461535" cy="453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0" kern="1200" dirty="0" smtClean="0"/>
            <a:t>IELTS: </a:t>
          </a:r>
          <a:r>
            <a:rPr lang="en-GB" altLang="ru-RU" sz="1400" b="0" kern="1200" dirty="0" smtClean="0">
              <a:solidFill>
                <a:srgbClr val="FF0000"/>
              </a:solidFill>
            </a:rPr>
            <a:t>5</a:t>
          </a:r>
          <a:r>
            <a:rPr lang="ru-RU" altLang="ru-RU" sz="1400" b="0" kern="1200" dirty="0" smtClean="0">
              <a:solidFill>
                <a:srgbClr val="FF0000"/>
              </a:solidFill>
            </a:rPr>
            <a:t>.5 </a:t>
          </a:r>
          <a:r>
            <a:rPr lang="kk-KZ" altLang="ru-RU" sz="1400" b="0" kern="1200" dirty="0" smtClean="0"/>
            <a:t>из </a:t>
          </a:r>
          <a:r>
            <a:rPr lang="ru-RU" altLang="ru-RU" sz="1400" b="0" kern="1200" dirty="0" smtClean="0"/>
            <a:t>9.0</a:t>
          </a:r>
          <a:endParaRPr lang="ru-RU" sz="1400" b="0" kern="1200" dirty="0"/>
        </a:p>
      </dsp:txBody>
      <dsp:txXfrm>
        <a:off x="5745479" y="2757800"/>
        <a:ext cx="2461535" cy="453239"/>
      </dsp:txXfrm>
    </dsp:sp>
    <dsp:sp modelId="{6BFE7244-E7C1-4329-8D5C-939246FFA987}">
      <dsp:nvSpPr>
        <dsp:cNvPr id="0" name=""/>
        <dsp:cNvSpPr/>
      </dsp:nvSpPr>
      <dsp:spPr>
        <a:xfrm>
          <a:off x="5560202" y="3340439"/>
          <a:ext cx="194439" cy="194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9045F0-8809-450E-B1DB-49968E7E7A64}">
      <dsp:nvSpPr>
        <dsp:cNvPr id="0" name=""/>
        <dsp:cNvSpPr/>
      </dsp:nvSpPr>
      <dsp:spPr>
        <a:xfrm>
          <a:off x="5745479" y="3211040"/>
          <a:ext cx="2461535" cy="453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Безусловное приглашение, языковые курсы не предусмотрены</a:t>
          </a:r>
        </a:p>
      </dsp:txBody>
      <dsp:txXfrm>
        <a:off x="5745479" y="3211040"/>
        <a:ext cx="2461535" cy="453239"/>
      </dsp:txXfrm>
    </dsp:sp>
    <dsp:sp modelId="{DFB265BC-FB8C-4448-8F4D-1E14AD2E98E1}">
      <dsp:nvSpPr>
        <dsp:cNvPr id="0" name=""/>
        <dsp:cNvSpPr/>
      </dsp:nvSpPr>
      <dsp:spPr>
        <a:xfrm>
          <a:off x="5560202" y="3793679"/>
          <a:ext cx="194439" cy="194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9DFA9F-E695-4FBF-9E4E-4282A2D2FF76}">
      <dsp:nvSpPr>
        <dsp:cNvPr id="0" name=""/>
        <dsp:cNvSpPr/>
      </dsp:nvSpPr>
      <dsp:spPr>
        <a:xfrm>
          <a:off x="5747376" y="3761091"/>
          <a:ext cx="2461535" cy="453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0" kern="1200" dirty="0" smtClean="0">
              <a:solidFill>
                <a:srgbClr val="FF0000"/>
              </a:solidFill>
            </a:rPr>
            <a:t>IELTS: 6.5 </a:t>
          </a:r>
          <a:r>
            <a:rPr lang="kk-KZ" altLang="ru-RU" sz="1400" b="0" kern="1200" dirty="0" smtClean="0">
              <a:solidFill>
                <a:srgbClr val="FF0000"/>
              </a:solidFill>
            </a:rPr>
            <a:t>из </a:t>
          </a:r>
          <a:r>
            <a:rPr lang="ru-RU" altLang="ru-RU" sz="1400" b="0" kern="1200" dirty="0" smtClean="0">
              <a:solidFill>
                <a:srgbClr val="FF0000"/>
              </a:solidFill>
            </a:rPr>
            <a:t>9.0, </a:t>
          </a:r>
          <a:r>
            <a:rPr lang="ru-RU" sz="1400" b="0" kern="1200" dirty="0" smtClean="0"/>
            <a:t>языковые курсы не предусмотрены</a:t>
          </a:r>
          <a:endParaRPr lang="ru-RU" sz="1400" b="0" kern="1200" dirty="0" smtClean="0">
            <a:solidFill>
              <a:srgbClr val="FF0000"/>
            </a:solidFill>
          </a:endParaRPr>
        </a:p>
      </dsp:txBody>
      <dsp:txXfrm>
        <a:off x="5747376" y="3761091"/>
        <a:ext cx="2461535" cy="4532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DE7EF-C707-4298-8A62-414A15F02ED2}">
      <dsp:nvSpPr>
        <dsp:cNvPr id="0" name=""/>
        <dsp:cNvSpPr/>
      </dsp:nvSpPr>
      <dsp:spPr>
        <a:xfrm>
          <a:off x="7030905" y="560250"/>
          <a:ext cx="1471804" cy="1472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B1169-2D6D-4504-A601-BAD18D2536DF}">
      <dsp:nvSpPr>
        <dsp:cNvPr id="0" name=""/>
        <dsp:cNvSpPr/>
      </dsp:nvSpPr>
      <dsp:spPr>
        <a:xfrm>
          <a:off x="6993917" y="609327"/>
          <a:ext cx="1544997" cy="13738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Наличие приглашения от зарубежного вуза</a:t>
          </a:r>
          <a:endParaRPr lang="ru-RU" sz="1400" kern="1200" dirty="0"/>
        </a:p>
      </dsp:txBody>
      <dsp:txXfrm>
        <a:off x="7215008" y="805634"/>
        <a:ext cx="1103695" cy="981277"/>
      </dsp:txXfrm>
    </dsp:sp>
    <dsp:sp modelId="{3B1D3026-14D1-4503-8BB6-B8CC9EC26C3F}">
      <dsp:nvSpPr>
        <dsp:cNvPr id="0" name=""/>
        <dsp:cNvSpPr/>
      </dsp:nvSpPr>
      <dsp:spPr>
        <a:xfrm rot="2700000">
          <a:off x="5509055" y="560326"/>
          <a:ext cx="1471634" cy="147163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E7F69-6C26-458C-B7D7-3B11E42A6CE0}">
      <dsp:nvSpPr>
        <dsp:cNvPr id="0" name=""/>
        <dsp:cNvSpPr/>
      </dsp:nvSpPr>
      <dsp:spPr>
        <a:xfrm>
          <a:off x="5473548" y="609327"/>
          <a:ext cx="1544997" cy="13738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/>
            <a:t>IELTS: </a:t>
          </a:r>
          <a:r>
            <a:rPr lang="en-GB" altLang="ru-RU" sz="1400" kern="1200" dirty="0" smtClean="0"/>
            <a:t>5</a:t>
          </a:r>
          <a:r>
            <a:rPr lang="ru-RU" altLang="ru-RU" sz="1400" kern="1200" dirty="0" smtClean="0"/>
            <a:t>.0 </a:t>
          </a:r>
          <a:r>
            <a:rPr lang="kk-KZ" altLang="ru-RU" sz="1400" kern="1200" dirty="0" smtClean="0"/>
            <a:t>из </a:t>
          </a:r>
          <a:r>
            <a:rPr lang="ru-RU" altLang="ru-RU" sz="1400" kern="1200" dirty="0" smtClean="0"/>
            <a:t>9.0, языковые курсы 6 мес. В Казахстане</a:t>
          </a:r>
          <a:endParaRPr lang="ru-RU" sz="1400" kern="1200" dirty="0"/>
        </a:p>
      </dsp:txBody>
      <dsp:txXfrm>
        <a:off x="5693759" y="805634"/>
        <a:ext cx="1103695" cy="981277"/>
      </dsp:txXfrm>
    </dsp:sp>
    <dsp:sp modelId="{AF197CE0-55A3-4D91-93F9-90C56D4564F6}">
      <dsp:nvSpPr>
        <dsp:cNvPr id="0" name=""/>
        <dsp:cNvSpPr/>
      </dsp:nvSpPr>
      <dsp:spPr>
        <a:xfrm rot="2700000">
          <a:off x="3988686" y="560326"/>
          <a:ext cx="1471634" cy="147163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B182D-D7BC-452E-AAA3-4CC569469788}">
      <dsp:nvSpPr>
        <dsp:cNvPr id="0" name=""/>
        <dsp:cNvSpPr/>
      </dsp:nvSpPr>
      <dsp:spPr>
        <a:xfrm>
          <a:off x="3980025" y="576065"/>
          <a:ext cx="1544997" cy="13738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GPA 3,</a:t>
          </a:r>
          <a:r>
            <a:rPr lang="ru-RU" sz="1400" kern="1200" dirty="0" smtClean="0"/>
            <a:t>30</a:t>
          </a:r>
          <a:r>
            <a:rPr lang="en-US" sz="1400" kern="1200" dirty="0" smtClean="0"/>
            <a:t> </a:t>
          </a:r>
          <a:r>
            <a:rPr lang="ru-RU" sz="1400" kern="1200" dirty="0" smtClean="0"/>
            <a:t>из 4,00/4,33</a:t>
          </a:r>
          <a:endParaRPr lang="ru-RU" sz="1400" kern="1200" dirty="0"/>
        </a:p>
      </dsp:txBody>
      <dsp:txXfrm>
        <a:off x="4200236" y="772372"/>
        <a:ext cx="1103695" cy="981277"/>
      </dsp:txXfrm>
    </dsp:sp>
    <dsp:sp modelId="{8CAA4F89-7DC7-46C5-B195-B9D3C81BEF95}">
      <dsp:nvSpPr>
        <dsp:cNvPr id="0" name=""/>
        <dsp:cNvSpPr/>
      </dsp:nvSpPr>
      <dsp:spPr>
        <a:xfrm rot="2700000">
          <a:off x="2467534" y="560326"/>
          <a:ext cx="1471634" cy="147163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87253-ED7B-4CA9-AF64-7E33C7CD1843}">
      <dsp:nvSpPr>
        <dsp:cNvPr id="0" name=""/>
        <dsp:cNvSpPr/>
      </dsp:nvSpPr>
      <dsp:spPr>
        <a:xfrm>
          <a:off x="2431244" y="609327"/>
          <a:ext cx="1544997" cy="13738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Нет требований к стажу работы</a:t>
          </a:r>
          <a:endParaRPr lang="ru-RU" sz="1400" kern="1200" dirty="0"/>
        </a:p>
      </dsp:txBody>
      <dsp:txXfrm>
        <a:off x="2652335" y="805634"/>
        <a:ext cx="1103695" cy="981277"/>
      </dsp:txXfrm>
    </dsp:sp>
    <dsp:sp modelId="{0C078CB7-24FA-4D1A-9776-5C462383C3BE}">
      <dsp:nvSpPr>
        <dsp:cNvPr id="0" name=""/>
        <dsp:cNvSpPr/>
      </dsp:nvSpPr>
      <dsp:spPr>
        <a:xfrm rot="2700000">
          <a:off x="946382" y="560326"/>
          <a:ext cx="1471634" cy="147163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5F291-274E-419C-98F9-347BE2C8836D}">
      <dsp:nvSpPr>
        <dsp:cNvPr id="0" name=""/>
        <dsp:cNvSpPr/>
      </dsp:nvSpPr>
      <dsp:spPr>
        <a:xfrm>
          <a:off x="910092" y="609327"/>
          <a:ext cx="1544997" cy="137389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Докторантура</a:t>
          </a:r>
          <a:endParaRPr lang="ru-RU" sz="1400" kern="1200" dirty="0"/>
        </a:p>
      </dsp:txBody>
      <dsp:txXfrm>
        <a:off x="1131183" y="805634"/>
        <a:ext cx="1103695" cy="9812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A89FA-3C1D-42B6-BC03-12A760B788E1}">
      <dsp:nvSpPr>
        <dsp:cNvPr id="0" name=""/>
        <dsp:cNvSpPr/>
      </dsp:nvSpPr>
      <dsp:spPr>
        <a:xfrm>
          <a:off x="1072" y="90083"/>
          <a:ext cx="1756566" cy="18086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Стажировка</a:t>
          </a:r>
          <a:endParaRPr lang="ru-RU" sz="1400" b="1" kern="1200" dirty="0"/>
        </a:p>
      </dsp:txBody>
      <dsp:txXfrm>
        <a:off x="258315" y="354950"/>
        <a:ext cx="1242080" cy="1278893"/>
      </dsp:txXfrm>
    </dsp:sp>
    <dsp:sp modelId="{4E46ACDE-E984-488F-80C6-429873769AA7}">
      <dsp:nvSpPr>
        <dsp:cNvPr id="0" name=""/>
        <dsp:cNvSpPr/>
      </dsp:nvSpPr>
      <dsp:spPr>
        <a:xfrm>
          <a:off x="1757638" y="116113"/>
          <a:ext cx="1756566" cy="17565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3 года стажа, из последние 12 месяцев в выбранной специализации</a:t>
          </a:r>
          <a:endParaRPr lang="ru-RU" sz="1400" b="0" kern="1200" dirty="0"/>
        </a:p>
      </dsp:txBody>
      <dsp:txXfrm>
        <a:off x="2014881" y="373356"/>
        <a:ext cx="1242080" cy="1242080"/>
      </dsp:txXfrm>
    </dsp:sp>
    <dsp:sp modelId="{C8374058-DE7B-4E89-9C27-144D168C20B8}">
      <dsp:nvSpPr>
        <dsp:cNvPr id="0" name=""/>
        <dsp:cNvSpPr/>
      </dsp:nvSpPr>
      <dsp:spPr>
        <a:xfrm>
          <a:off x="3514204" y="116113"/>
          <a:ext cx="1756566" cy="17565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Средний балл по диплому не учитывается</a:t>
          </a:r>
          <a:endParaRPr lang="ru-RU" sz="1400" kern="1200" dirty="0"/>
        </a:p>
      </dsp:txBody>
      <dsp:txXfrm>
        <a:off x="3771447" y="373356"/>
        <a:ext cx="1242080" cy="1242080"/>
      </dsp:txXfrm>
    </dsp:sp>
    <dsp:sp modelId="{9FD6A434-B2D5-4886-BF5D-33E4C2668427}">
      <dsp:nvSpPr>
        <dsp:cNvPr id="0" name=""/>
        <dsp:cNvSpPr/>
      </dsp:nvSpPr>
      <dsp:spPr>
        <a:xfrm>
          <a:off x="5270771" y="116113"/>
          <a:ext cx="1756566" cy="17565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b="0" kern="1200" dirty="0" smtClean="0"/>
            <a:t>IELTS: </a:t>
          </a:r>
          <a:r>
            <a:rPr lang="en-GB" altLang="ru-RU" sz="1400" b="0" kern="1200" dirty="0" smtClean="0"/>
            <a:t>5</a:t>
          </a:r>
          <a:r>
            <a:rPr lang="ru-RU" altLang="ru-RU" sz="1400" b="0" kern="1200" dirty="0" smtClean="0"/>
            <a:t>.0 </a:t>
          </a:r>
          <a:r>
            <a:rPr lang="kk-KZ" altLang="ru-RU" sz="1400" b="0" kern="1200" dirty="0" smtClean="0"/>
            <a:t>из </a:t>
          </a:r>
          <a:r>
            <a:rPr lang="ru-RU" altLang="ru-RU" sz="1400" b="0" kern="1200" dirty="0" smtClean="0"/>
            <a:t>9.0, языковые курсы</a:t>
          </a:r>
          <a:endParaRPr lang="ru-RU" sz="1400" kern="1200" dirty="0"/>
        </a:p>
      </dsp:txBody>
      <dsp:txXfrm>
        <a:off x="5528014" y="373356"/>
        <a:ext cx="1242080" cy="1242080"/>
      </dsp:txXfrm>
    </dsp:sp>
    <dsp:sp modelId="{21162233-B516-431E-AF63-113ABED3C689}">
      <dsp:nvSpPr>
        <dsp:cNvPr id="0" name=""/>
        <dsp:cNvSpPr/>
      </dsp:nvSpPr>
      <dsp:spPr>
        <a:xfrm>
          <a:off x="7027337" y="116113"/>
          <a:ext cx="1756566" cy="17565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Наличие приглашения от зарубежного вуза/организации</a:t>
          </a:r>
          <a:endParaRPr lang="ru-RU" sz="1400" kern="1200" dirty="0"/>
        </a:p>
      </dsp:txBody>
      <dsp:txXfrm>
        <a:off x="7284580" y="373356"/>
        <a:ext cx="1242080" cy="1242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Круговой процесс"/>
  <dgm:desc val="Используется для отображения последовательных этапов процесса. Ограничен одиннадцатью фигурами уровня 1 с неограниченным числом фигур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A56645-E26A-46CE-B774-C456A7DE3C9A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C3C88E-06FC-4B11-AE20-F8C1F95C5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56645-E26A-46CE-B774-C456A7DE3C9A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3C88E-06FC-4B11-AE20-F8C1F95C5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56645-E26A-46CE-B774-C456A7DE3C9A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3C88E-06FC-4B11-AE20-F8C1F95C5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56645-E26A-46CE-B774-C456A7DE3C9A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3C88E-06FC-4B11-AE20-F8C1F95C57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56645-E26A-46CE-B774-C456A7DE3C9A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3C88E-06FC-4B11-AE20-F8C1F95C57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56645-E26A-46CE-B774-C456A7DE3C9A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3C88E-06FC-4B11-AE20-F8C1F95C57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56645-E26A-46CE-B774-C456A7DE3C9A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3C88E-06FC-4B11-AE20-F8C1F95C5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56645-E26A-46CE-B774-C456A7DE3C9A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3C88E-06FC-4B11-AE20-F8C1F95C57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A56645-E26A-46CE-B774-C456A7DE3C9A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3C88E-06FC-4B11-AE20-F8C1F95C5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AA56645-E26A-46CE-B774-C456A7DE3C9A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C3C88E-06FC-4B11-AE20-F8C1F95C5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A56645-E26A-46CE-B774-C456A7DE3C9A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C3C88E-06FC-4B11-AE20-F8C1F95C576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AA56645-E26A-46CE-B774-C456A7DE3C9A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1C3C88E-06FC-4B11-AE20-F8C1F95C57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holars4dev.com/" TargetMode="External"/><Relationship Id="rId13" Type="http://schemas.openxmlformats.org/officeDocument/2006/relationships/image" Target="../media/image2.png"/><Relationship Id="rId3" Type="http://schemas.openxmlformats.org/officeDocument/2006/relationships/hyperlink" Target="http://www.daad.kz/ru/14889/index.html" TargetMode="External"/><Relationship Id="rId7" Type="http://schemas.openxmlformats.org/officeDocument/2006/relationships/hyperlink" Target="http://bolashak.gov.kz/" TargetMode="External"/><Relationship Id="rId12" Type="http://schemas.openxmlformats.org/officeDocument/2006/relationships/hyperlink" Target="http://www.wemakescholars.com/" TargetMode="External"/><Relationship Id="rId2" Type="http://schemas.openxmlformats.org/officeDocument/2006/relationships/hyperlink" Target="https://kz.usembassy.gov/education-culture/opportunities/fulbrigh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msh.fr/en/international" TargetMode="External"/><Relationship Id="rId11" Type="http://schemas.openxmlformats.org/officeDocument/2006/relationships/hyperlink" Target="https://www.facebook.com/Scholarships4cis" TargetMode="External"/><Relationship Id="rId5" Type="http://schemas.openxmlformats.org/officeDocument/2006/relationships/hyperlink" Target="https://www.scholarships.sk/en/main/o-programe" TargetMode="External"/><Relationship Id="rId10" Type="http://schemas.openxmlformats.org/officeDocument/2006/relationships/hyperlink" Target="https://mail.yandex.kz/re.jsx?h=a,benn8wpEXcOWMCMlLBk1gQ&amp;l=aHR0cDovL3d3dy5zY2hvbGFyc2hpcHBvcnRhbC5ldS8" TargetMode="External"/><Relationship Id="rId4" Type="http://schemas.openxmlformats.org/officeDocument/2006/relationships/hyperlink" Target="http://research-explorer.dfg.de/research_explorer.de.html" TargetMode="External"/><Relationship Id="rId9" Type="http://schemas.openxmlformats.org/officeDocument/2006/relationships/hyperlink" Target="https://mail.yandex.kz/re.jsx?h=a,p5Fh0cP5_seLm7lY65HZ4A&amp;l=aHR0cDovL3NjaG9sYXJzaGlwLXBvc2l0aW9ucy5jb20v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Международные программы для преподавателей</a:t>
            </a:r>
            <a:endParaRPr lang="en-US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286256"/>
            <a:ext cx="6400800" cy="838200"/>
          </a:xfrm>
        </p:spPr>
        <p:txBody>
          <a:bodyPr>
            <a:normAutofit fontScale="85000" lnSpcReduction="10000"/>
          </a:bodyPr>
          <a:lstStyle/>
          <a:p>
            <a:r>
              <a:rPr lang="ru-RU" sz="1600" dirty="0" smtClean="0"/>
              <a:t>Кандалина Е.М., к.п.н., начальник отдела международных связей Костанайский государственный университет  имени А.Байтурсынова</a:t>
            </a:r>
          </a:p>
          <a:p>
            <a:r>
              <a:rPr lang="en-US" sz="2000" dirty="0" smtClean="0"/>
              <a:t>ksuintrel@gmail.com</a:t>
            </a:r>
            <a:endParaRPr lang="en-US" sz="2000" dirty="0"/>
          </a:p>
        </p:txBody>
      </p:sp>
      <p:pic>
        <p:nvPicPr>
          <p:cNvPr id="1026" name="Picture 2" descr="C:\Users\Lena\YandexDisk\Елена Михайловна\KSU-EMBL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48" y="152400"/>
            <a:ext cx="1005840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487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57298"/>
            <a:ext cx="8186766" cy="476886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"Научные стажировки для ученых и преподавателей вузов»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Цель стипендиальной программы </a:t>
            </a:r>
            <a:r>
              <a:rPr lang="ru-RU" dirty="0" smtClean="0"/>
              <a:t>- финансирование краткосрочных стажировок для обмена исследовательским опытом и установления научных контактов с исследователями из Германии.</a:t>
            </a:r>
          </a:p>
          <a:p>
            <a:pPr>
              <a:buNone/>
            </a:pPr>
            <a:r>
              <a:rPr lang="ru-RU" b="1" dirty="0" smtClean="0"/>
              <a:t>Кто может подавать заявку на стипендию?</a:t>
            </a:r>
            <a:endParaRPr lang="ru-RU" dirty="0" smtClean="0"/>
          </a:p>
          <a:p>
            <a:pPr lvl="0"/>
            <a:r>
              <a:rPr lang="ru-RU" dirty="0" smtClean="0"/>
              <a:t>Преподаватели казахстанских вузов, как правило имеющие ученую степень.</a:t>
            </a:r>
          </a:p>
          <a:p>
            <a:pPr>
              <a:buNone/>
            </a:pPr>
            <a:r>
              <a:rPr lang="ru-RU" b="1" dirty="0" smtClean="0"/>
              <a:t>Что включает стипендия?</a:t>
            </a:r>
            <a:endParaRPr lang="ru-RU" dirty="0" smtClean="0"/>
          </a:p>
          <a:p>
            <a:pPr lvl="0"/>
            <a:r>
              <a:rPr lang="ru-RU" dirty="0" smtClean="0"/>
              <a:t>ежемесячная финансовая поддержка в размере от 2000 до 2150 Евро;</a:t>
            </a:r>
          </a:p>
          <a:p>
            <a:pPr lvl="0"/>
            <a:r>
              <a:rPr lang="ru-RU" dirty="0" smtClean="0"/>
              <a:t>частичное покрытие транспортных расходов;</a:t>
            </a:r>
          </a:p>
          <a:p>
            <a:pPr>
              <a:buNone/>
            </a:pPr>
            <a:r>
              <a:rPr lang="ru-RU" b="1" dirty="0" smtClean="0"/>
              <a:t>Продолжительность стипендиальной поддержки:</a:t>
            </a:r>
            <a:endParaRPr lang="ru-RU" dirty="0" smtClean="0"/>
          </a:p>
          <a:p>
            <a:pPr lvl="0"/>
            <a:r>
              <a:rPr lang="ru-RU" dirty="0" smtClean="0"/>
              <a:t>от 1 до 3 месяцев</a:t>
            </a:r>
          </a:p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Программы </a:t>
            </a:r>
            <a:r>
              <a:rPr lang="en-US" dirty="0" smtClean="0"/>
              <a:t>DAAD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85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4422"/>
            <a:ext cx="8329642" cy="53578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1. На портал DAAD Вам необходимо загрузить следующие документы (PDF):</a:t>
            </a:r>
            <a:endParaRPr lang="ru-RU" sz="1800" dirty="0" smtClean="0"/>
          </a:p>
          <a:p>
            <a:pPr lvl="0"/>
            <a:r>
              <a:rPr lang="ru-RU" sz="1800" dirty="0" smtClean="0"/>
              <a:t>Заявление (нем. Bewerbung, англ. Application), которое скачивается с портала в формате PDF и заполняется оффлайн;</a:t>
            </a:r>
          </a:p>
          <a:p>
            <a:pPr lvl="0"/>
            <a:r>
              <a:rPr lang="ru-RU" sz="1800" dirty="0" smtClean="0"/>
              <a:t>Резюме (Lebenslauf/CV);</a:t>
            </a:r>
          </a:p>
          <a:p>
            <a:pPr lvl="0"/>
            <a:r>
              <a:rPr lang="ru-RU" sz="1800" dirty="0" smtClean="0"/>
              <a:t>Список научных публикаций (максимум 3 страницы);</a:t>
            </a:r>
          </a:p>
          <a:p>
            <a:pPr lvl="0"/>
            <a:r>
              <a:rPr lang="ru-RU" sz="1800" dirty="0" smtClean="0"/>
              <a:t>Подробное описание исследовательского проекта (Proposal - макс. 10 страниц); </a:t>
            </a:r>
          </a:p>
          <a:p>
            <a:pPr lvl="0"/>
            <a:r>
              <a:rPr lang="ru-RU" sz="1800" dirty="0" smtClean="0"/>
              <a:t>Календарный план исследовательской стажировки; </a:t>
            </a:r>
          </a:p>
          <a:p>
            <a:pPr lvl="0"/>
            <a:r>
              <a:rPr lang="ru-RU" sz="1800" dirty="0" smtClean="0"/>
              <a:t>Письмо приглашение от университета/ исследовательского института Германии, </a:t>
            </a:r>
          </a:p>
          <a:p>
            <a:pPr lvl="0"/>
            <a:r>
              <a:rPr lang="ru-RU" sz="1800" dirty="0" smtClean="0"/>
              <a:t>Копия документа, подтверждающего научную степень с переводом на английский или немецкий язык.</a:t>
            </a:r>
          </a:p>
          <a:p>
            <a:pPr lvl="0"/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Последние сроки подачи документов:</a:t>
            </a:r>
            <a:endParaRPr lang="ru-RU" sz="1800" dirty="0" smtClean="0"/>
          </a:p>
          <a:p>
            <a:pPr lvl="0"/>
            <a:r>
              <a:rPr lang="en-US" sz="2000" b="1" dirty="0" smtClean="0">
                <a:solidFill>
                  <a:srgbClr val="FF0000"/>
                </a:solidFill>
              </a:rPr>
              <a:t>     </a:t>
            </a:r>
            <a:r>
              <a:rPr lang="ru-RU" sz="2000" b="1" dirty="0" smtClean="0">
                <a:solidFill>
                  <a:srgbClr val="FF0000"/>
                </a:solidFill>
              </a:rPr>
              <a:t>15 июля 2019 года </a:t>
            </a:r>
          </a:p>
          <a:p>
            <a:endParaRPr lang="en-US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Документы для подачи заявки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546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Исследовательские стипендии - Краткосрочные исследования (от 1 до 6 месяцев) в Германии</a:t>
            </a:r>
          </a:p>
          <a:p>
            <a:r>
              <a:rPr lang="ru-RU" b="1" dirty="0" smtClean="0"/>
              <a:t>Целевая группа: </a:t>
            </a:r>
            <a:r>
              <a:rPr lang="ru-RU" dirty="0" smtClean="0"/>
              <a:t>молодые ученые, которые либо уже имеют, либо получат к моменту возможного открытия стипендии диплом магистра, а также недавно защитившиеся кандидаты наук (Post-Docs).</a:t>
            </a:r>
          </a:p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Программы </a:t>
            </a:r>
            <a:r>
              <a:rPr lang="en-US" dirty="0" smtClean="0"/>
              <a:t>DAAD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369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Размер и содержание стипендии:</a:t>
            </a:r>
            <a:endParaRPr lang="ru-RU" dirty="0" smtClean="0"/>
          </a:p>
          <a:p>
            <a:pPr lvl="0"/>
            <a:r>
              <a:rPr lang="ru-RU" dirty="0" smtClean="0"/>
              <a:t>сумма стипендии (ежемесячно) 1.000,- евро</a:t>
            </a:r>
          </a:p>
          <a:p>
            <a:pPr lvl="0"/>
            <a:r>
              <a:rPr lang="ru-RU" dirty="0" smtClean="0"/>
              <a:t>оплата страховых взносов по договорам медицинского страхования, страхования от несчастного случая и страхования гражданской ответственности.</a:t>
            </a:r>
          </a:p>
          <a:p>
            <a:pPr lvl="0"/>
            <a:r>
              <a:rPr lang="ru-RU" dirty="0" smtClean="0"/>
              <a:t>фиксированная выплата на частичное покрытие дорожных расходов (в случае если расходы не берет на себя вуз или третьи лица на родине стипендиата).</a:t>
            </a:r>
          </a:p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Программы </a:t>
            </a:r>
            <a:r>
              <a:rPr lang="en-US" b="1" dirty="0" smtClean="0"/>
              <a:t>DAAD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9369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Требования к соискателям:</a:t>
            </a:r>
            <a:endParaRPr lang="ru-RU" dirty="0" smtClean="0"/>
          </a:p>
          <a:p>
            <a:pPr lvl="0"/>
            <a:r>
              <a:rPr lang="ru-RU" dirty="0" smtClean="0"/>
              <a:t>Диплом о высшем образовании соискателя на момент подачи заявки, не старше шести лет. </a:t>
            </a:r>
          </a:p>
          <a:p>
            <a:pPr lvl="0"/>
            <a:r>
              <a:rPr lang="ru-RU" dirty="0" smtClean="0"/>
              <a:t>Для кандидатов наук : дата защиты  -не ранее, чем 4 года назад, </a:t>
            </a:r>
          </a:p>
          <a:p>
            <a:pPr lvl="0"/>
            <a:r>
              <a:rPr lang="ru-RU" dirty="0" smtClean="0"/>
              <a:t>для докторантов – дата начала работы над диссертацией , не ранее, чем 3 года назад.</a:t>
            </a:r>
          </a:p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Программы </a:t>
            </a:r>
            <a:r>
              <a:rPr lang="en-US" b="1" dirty="0" smtClean="0"/>
              <a:t>DAAD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9369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2786058"/>
            <a:ext cx="8229600" cy="3597293"/>
          </a:xfrm>
        </p:spPr>
        <p:txBody>
          <a:bodyPr>
            <a:normAutofit/>
          </a:bodyPr>
          <a:lstStyle/>
          <a:p>
            <a:r>
              <a:rPr lang="ru-RU" dirty="0" smtClean="0"/>
              <a:t>Для проведения исследований в государственных университетах </a:t>
            </a:r>
          </a:p>
          <a:p>
            <a:r>
              <a:rPr lang="ru-RU" dirty="0" smtClean="0"/>
              <a:t>Длительность от 1 до 10 месяцев</a:t>
            </a:r>
          </a:p>
          <a:p>
            <a:r>
              <a:rPr lang="ru-RU" dirty="0" smtClean="0"/>
              <a:t>Стипендия от 580 евро до 1000 </a:t>
            </a:r>
            <a:r>
              <a:rPr lang="ru-RU" dirty="0" err="1" smtClean="0"/>
              <a:t>евро\месяц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i="1" dirty="0" smtClean="0"/>
              <a:t>(наличие степени, стаж работы, и </a:t>
            </a:r>
            <a:r>
              <a:rPr lang="ru-RU" i="1" dirty="0" err="1" smtClean="0"/>
              <a:t>т.д</a:t>
            </a:r>
            <a:r>
              <a:rPr lang="ru-RU" i="1" dirty="0" smtClean="0"/>
              <a:t>)</a:t>
            </a:r>
            <a:endParaRPr lang="en-US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Национальная стипендиальная программа Словацкой Республики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9369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Получение степени магистра  обучаясь по совместным образовательным программам</a:t>
            </a:r>
          </a:p>
          <a:p>
            <a:r>
              <a:rPr lang="ru-RU" dirty="0" smtClean="0"/>
              <a:t>Мобильность длительностью 1-2 недели в рамках двустороннего договора между университетами (для участия в </a:t>
            </a:r>
            <a:r>
              <a:rPr lang="ru-RU" dirty="0" err="1" smtClean="0"/>
              <a:t>тренинге\</a:t>
            </a:r>
            <a:r>
              <a:rPr lang="ru-RU" dirty="0" smtClean="0"/>
              <a:t> преподавания)  КА 1</a:t>
            </a:r>
            <a:r>
              <a:rPr lang="en-US" dirty="0" smtClean="0"/>
              <a:t> ICM</a:t>
            </a:r>
            <a:endParaRPr lang="ru-RU" dirty="0" smtClean="0"/>
          </a:p>
          <a:p>
            <a:r>
              <a:rPr lang="ru-RU" dirty="0" smtClean="0"/>
              <a:t>Проекты повышения потенциала  высшего образования </a:t>
            </a:r>
          </a:p>
          <a:p>
            <a:r>
              <a:rPr lang="ru-RU" dirty="0" smtClean="0"/>
              <a:t>Проекты </a:t>
            </a:r>
            <a:r>
              <a:rPr lang="ru-RU" dirty="0" err="1" smtClean="0"/>
              <a:t>Жан-Моне</a:t>
            </a:r>
            <a:endParaRPr lang="ru-RU" dirty="0" smtClean="0"/>
          </a:p>
          <a:p>
            <a:r>
              <a:rPr lang="ru-RU" dirty="0" smtClean="0"/>
              <a:t>Исследовательские проекты Мари </a:t>
            </a:r>
            <a:r>
              <a:rPr lang="ru-RU" dirty="0" smtClean="0"/>
              <a:t>Склодовской-Кюре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Программы </a:t>
            </a:r>
            <a:r>
              <a:rPr lang="en-US" b="1" dirty="0" smtClean="0"/>
              <a:t>ERASMUS</a:t>
            </a:r>
            <a:r>
              <a:rPr lang="ru-RU" b="1" dirty="0" smtClean="0"/>
              <a:t>+: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0363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Стажировка от 1 до 6 месяцев</a:t>
            </a:r>
          </a:p>
          <a:p>
            <a:r>
              <a:rPr lang="ru-RU" dirty="0" smtClean="0"/>
              <a:t>Обучение и получение степени магистра</a:t>
            </a:r>
          </a:p>
          <a:p>
            <a:r>
              <a:rPr lang="ru-RU" dirty="0" smtClean="0"/>
              <a:t>Обучение и получение степени</a:t>
            </a:r>
            <a:r>
              <a:rPr lang="en-US" dirty="0" smtClean="0"/>
              <a:t> PhD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Программы </a:t>
            </a:r>
            <a:r>
              <a:rPr lang="en-US" b="1" dirty="0" smtClean="0"/>
              <a:t>“</a:t>
            </a:r>
            <a:r>
              <a:rPr lang="ru-RU" b="1" dirty="0" smtClean="0"/>
              <a:t>БОЛАШАК</a:t>
            </a:r>
            <a:r>
              <a:rPr lang="en-US" b="1" dirty="0" smtClean="0"/>
              <a:t>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1459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71"/>
          <a:stretch/>
        </p:blipFill>
        <p:spPr bwMode="auto">
          <a:xfrm>
            <a:off x="0" y="-10997"/>
            <a:ext cx="9144000" cy="84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90A3-9033-405C-945E-924D70AB7505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12803"/>
            <a:ext cx="8999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программе «МАГИСТРАТУРА»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62994406"/>
              </p:ext>
            </p:extLst>
          </p:nvPr>
        </p:nvGraphicFramePr>
        <p:xfrm>
          <a:off x="411504" y="1124744"/>
          <a:ext cx="820891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2048" y="5734997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70C0"/>
                </a:solidFill>
              </a:rPr>
              <a:t>Средний балл диплома не менее </a:t>
            </a:r>
            <a:r>
              <a:rPr lang="ru-RU" b="1" dirty="0">
                <a:solidFill>
                  <a:srgbClr val="FF0000"/>
                </a:solidFill>
              </a:rPr>
              <a:t>3.3</a:t>
            </a:r>
            <a:r>
              <a:rPr lang="ru-RU" b="1" dirty="0">
                <a:solidFill>
                  <a:srgbClr val="0070C0"/>
                </a:solidFill>
              </a:rPr>
              <a:t> из 4.0/4.33 (</a:t>
            </a:r>
            <a:r>
              <a:rPr lang="en-US" b="1" dirty="0">
                <a:solidFill>
                  <a:srgbClr val="0070C0"/>
                </a:solidFill>
              </a:rPr>
              <a:t>GPA) </a:t>
            </a:r>
            <a:r>
              <a:rPr lang="ru-RU" b="1" dirty="0">
                <a:solidFill>
                  <a:srgbClr val="0070C0"/>
                </a:solidFill>
              </a:rPr>
              <a:t>или его </a:t>
            </a:r>
            <a:r>
              <a:rPr lang="ru-RU" b="1" dirty="0" smtClean="0">
                <a:solidFill>
                  <a:srgbClr val="0070C0"/>
                </a:solidFill>
              </a:rPr>
              <a:t>эквивалент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b="1" dirty="0">
                <a:solidFill>
                  <a:srgbClr val="0070C0"/>
                </a:solidFill>
              </a:rPr>
              <a:t>и</a:t>
            </a:r>
            <a:r>
              <a:rPr lang="kk-KZ" b="1" dirty="0" smtClean="0">
                <a:solidFill>
                  <a:srgbClr val="0070C0"/>
                </a:solidFill>
              </a:rPr>
              <a:t>ли </a:t>
            </a:r>
            <a:r>
              <a:rPr lang="ru-RU" b="1" dirty="0" smtClean="0">
                <a:solidFill>
                  <a:srgbClr val="FF0000"/>
                </a:solidFill>
              </a:rPr>
              <a:t>3.0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из 4.0/4.33 (</a:t>
            </a:r>
            <a:r>
              <a:rPr lang="en-US" b="1" dirty="0">
                <a:solidFill>
                  <a:srgbClr val="0070C0"/>
                </a:solidFill>
              </a:rPr>
              <a:t>GPA) </a:t>
            </a:r>
            <a:r>
              <a:rPr lang="ru-RU" b="1" dirty="0">
                <a:solidFill>
                  <a:srgbClr val="0070C0"/>
                </a:solidFill>
              </a:rPr>
              <a:t>или его </a:t>
            </a:r>
            <a:r>
              <a:rPr lang="ru-RU" b="1" dirty="0" smtClean="0">
                <a:solidFill>
                  <a:srgbClr val="0070C0"/>
                </a:solidFill>
              </a:rPr>
              <a:t>эквивалент для категории 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амостоятельно поступивших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9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71"/>
          <a:stretch/>
        </p:blipFill>
        <p:spPr bwMode="auto">
          <a:xfrm>
            <a:off x="0" y="-10997"/>
            <a:ext cx="9144000" cy="9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90A3-9033-405C-945E-924D70AB7505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999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программе «ДОКТОРАНТУРА» и «СТАЖИРОВКА»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6427348"/>
              </p:ext>
            </p:extLst>
          </p:nvPr>
        </p:nvGraphicFramePr>
        <p:xfrm>
          <a:off x="-180528" y="1124744"/>
          <a:ext cx="9180512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446646801"/>
              </p:ext>
            </p:extLst>
          </p:nvPr>
        </p:nvGraphicFramePr>
        <p:xfrm>
          <a:off x="227745" y="4077072"/>
          <a:ext cx="8784976" cy="1988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402716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1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Повышение квалификации</a:t>
            </a:r>
          </a:p>
          <a:p>
            <a:r>
              <a:rPr lang="ru-RU" dirty="0" smtClean="0"/>
              <a:t>Приобретение опыта межкультурной коммуникации</a:t>
            </a:r>
          </a:p>
          <a:p>
            <a:r>
              <a:rPr lang="ru-RU" dirty="0" smtClean="0"/>
              <a:t>Развитие научных идей и продвижение исследований</a:t>
            </a:r>
          </a:p>
          <a:p>
            <a:r>
              <a:rPr lang="ru-RU" dirty="0" smtClean="0"/>
              <a:t>Совершенствование языковых навыков и умений</a:t>
            </a:r>
          </a:p>
          <a:p>
            <a:r>
              <a:rPr lang="ru-RU" dirty="0" smtClean="0"/>
              <a:t>Улучшение качества преподавания\научно-исследовательской деятельности</a:t>
            </a:r>
          </a:p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Преимущества участия в международных программах</a:t>
            </a:r>
            <a:r>
              <a:rPr lang="ru-RU" dirty="0" smtClean="0"/>
              <a:t>:</a:t>
            </a:r>
            <a:endParaRPr lang="en-US" dirty="0"/>
          </a:p>
        </p:txBody>
      </p:sp>
      <p:pic>
        <p:nvPicPr>
          <p:cNvPr id="4" name="Picture 2" descr="C:\Users\Lena\YandexDisk\Елена Михайловна\KSU-EMBL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" y="-18245"/>
            <a:ext cx="1005840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399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71"/>
          <a:stretch/>
        </p:blipFill>
        <p:spPr bwMode="auto">
          <a:xfrm>
            <a:off x="0" y="-10997"/>
            <a:ext cx="9144000" cy="84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125760" y="980728"/>
            <a:ext cx="889248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Анкета</a:t>
            </a:r>
            <a:endParaRPr lang="ru-RU" altLang="ru-RU" sz="16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Заявка работодателя на подготовку </a:t>
            </a:r>
            <a:r>
              <a:rPr lang="ru-RU" alt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специалиста</a:t>
            </a:r>
            <a:endParaRPr lang="ru-RU" altLang="ru-RU" sz="16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Мотивационное </a:t>
            </a:r>
            <a:r>
              <a:rPr lang="ru-RU" alt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письмо</a:t>
            </a:r>
            <a:endParaRPr lang="ru-RU" altLang="ru-RU" sz="16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Рекомендательно </a:t>
            </a:r>
            <a:r>
              <a:rPr lang="ru-RU" alt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письмо</a:t>
            </a:r>
            <a:endParaRPr lang="ru-RU" altLang="ru-RU" sz="16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Удостоверение </a:t>
            </a:r>
            <a:r>
              <a:rPr lang="ru-RU" altLang="ru-RU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личности и </a:t>
            </a:r>
            <a:r>
              <a:rPr lang="ru-RU" alt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паспорт</a:t>
            </a:r>
            <a:endParaRPr lang="ru-RU" altLang="ru-RU" sz="16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Приглашение на обучение/прохождение стажировки (при необходимости)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Диплом </a:t>
            </a:r>
            <a:r>
              <a:rPr lang="ru-RU" altLang="ru-RU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бакалавра или специалиста с </a:t>
            </a:r>
            <a:r>
              <a:rPr lang="ru-RU" alt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приложением</a:t>
            </a:r>
            <a:endParaRPr lang="ru-RU" altLang="ru-RU" sz="16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Медицинская справка (форма №0-82/у</a:t>
            </a:r>
            <a:r>
              <a:rPr lang="ru-RU" alt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ru-RU" altLang="ru-RU" sz="16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Документы, подтверждающие трудовую деятельность, </a:t>
            </a:r>
            <a:r>
              <a:rPr lang="ru-RU" altLang="ru-RU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 также выписка об обязательных пенсионных </a:t>
            </a:r>
            <a:r>
              <a:rPr lang="ru-RU" alt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взносах за требуемый период</a:t>
            </a:r>
            <a:endParaRPr lang="ru-RU" altLang="ru-RU" sz="16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Сертификат о сдаче экзамена по иностранному </a:t>
            </a:r>
            <a:r>
              <a:rPr lang="ru-RU" alt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языку, </a:t>
            </a:r>
            <a:r>
              <a:rPr lang="ru-RU" altLang="ru-RU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 случае его </a:t>
            </a:r>
            <a:r>
              <a:rPr lang="ru-RU" alt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наличия</a:t>
            </a:r>
            <a:endParaRPr lang="ru-RU" altLang="ru-RU" sz="16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16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Сертификат о сдаче экзамена по государственному языку, в случае его </a:t>
            </a:r>
            <a:r>
              <a:rPr lang="ru-RU" altLang="ru-RU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наличия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72966" y="6309320"/>
            <a:ext cx="2133600" cy="365125"/>
          </a:xfrm>
        </p:spPr>
        <p:txBody>
          <a:bodyPr/>
          <a:lstStyle/>
          <a:p>
            <a:fld id="{A7F190A3-9033-405C-945E-924D70AB7505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60830"/>
            <a:ext cx="8999538" cy="504056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ОСНОВНОЙ ПАКЕТ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5451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93627"/>
            <a:ext cx="8640960" cy="4527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7625" y="49188"/>
            <a:ext cx="906145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КОНКУРС НА ПРИСУЖДЕНИЕ СТИПЕНДИИ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5536" y="5219353"/>
            <a:ext cx="10795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тур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40152" y="2483604"/>
            <a:ext cx="10795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</a:t>
            </a:r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тур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2880" y="3851200"/>
            <a:ext cx="108108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тур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620" y="3131121"/>
            <a:ext cx="10795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тур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5008" y="4582576"/>
            <a:ext cx="10795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тур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57809" y="5158353"/>
            <a:ext cx="26701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Отбор мотивационных и рекомендательных писем</a:t>
            </a:r>
            <a:endParaRPr lang="ru-RU" sz="1200" b="1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77296" y="3861048"/>
            <a:ext cx="1966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Тестирование на знание государственного языка</a:t>
            </a:r>
            <a:endParaRPr lang="ru-RU" sz="1200" b="1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79167" y="4509120"/>
            <a:ext cx="26701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Тестирование на знание</a:t>
            </a:r>
          </a:p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Иностранного языка</a:t>
            </a:r>
            <a:endParaRPr lang="ru-RU" sz="1200" b="1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68144" y="3183359"/>
            <a:ext cx="11080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Комплексное тестирование</a:t>
            </a:r>
            <a:endParaRPr lang="ru-RU" sz="1200" b="1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08304" y="1916832"/>
            <a:ext cx="1008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 </a:t>
            </a:r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тур. </a:t>
            </a:r>
            <a:endParaRPr lang="ru-RU" sz="1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01232" y="838453"/>
            <a:ext cx="262225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1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Решение Республиканской </a:t>
            </a:r>
            <a:endParaRPr lang="kk-KZ" sz="1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kk-KZ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Комиссии по подготовке </a:t>
            </a:r>
          </a:p>
          <a:p>
            <a:pPr algn="ctr">
              <a:defRPr/>
            </a:pPr>
            <a:r>
              <a:rPr lang="kk-KZ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кадров за рубежом</a:t>
            </a:r>
            <a:endParaRPr lang="ru-RU" sz="1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37112"/>
            <a:ext cx="3638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75" y="2410966"/>
            <a:ext cx="35242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310748"/>
            <a:ext cx="35242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092280" y="2535287"/>
            <a:ext cx="1440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Собеседование с 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НЭК</a:t>
            </a:r>
            <a:endParaRPr lang="ru-RU" sz="1200" b="1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64088" y="4797152"/>
            <a:ext cx="13684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Заключение договора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51353" y="4797152"/>
            <a:ext cx="108108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Принятие решения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459077" y="1526677"/>
            <a:ext cx="345598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III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этапы проходят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Нур-Султане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в течение  5 дней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71"/>
          <a:stretch/>
        </p:blipFill>
        <p:spPr bwMode="auto">
          <a:xfrm>
            <a:off x="0" y="0"/>
            <a:ext cx="9144000" cy="84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0" y="160830"/>
            <a:ext cx="8999538" cy="504056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Конкурс на присуждение стипендии в 2019 году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43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92696"/>
            <a:ext cx="882967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3931940"/>
            <a:ext cx="1080120" cy="373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Июнь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70627" y="3931940"/>
            <a:ext cx="1080120" cy="373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Август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2160" y="3949661"/>
            <a:ext cx="1080120" cy="373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Ноябрь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 rot="5400000">
            <a:off x="4450872" y="-1176898"/>
            <a:ext cx="412889" cy="8470325"/>
          </a:xfrm>
          <a:prstGeom prst="rightBrace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915816" y="335587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Весна-осень 2019 года</a:t>
            </a:r>
            <a:endParaRPr lang="ru-RU" b="1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564" y="4724399"/>
            <a:ext cx="2045332" cy="213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90" y="4869159"/>
            <a:ext cx="1563206" cy="187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464" y="4523853"/>
            <a:ext cx="8470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рием документов будет производиться посредством:</a:t>
            </a: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71"/>
          <a:stretch/>
        </p:blipFill>
        <p:spPr bwMode="auto">
          <a:xfrm>
            <a:off x="0" y="0"/>
            <a:ext cx="9144000" cy="84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0" y="160830"/>
            <a:ext cx="8999538" cy="504056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+mn-ea"/>
                <a:cs typeface="+mn-cs"/>
              </a:rPr>
              <a:t>Сроки приема документов в 2019 году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0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https://kz.usembassy.gov/education-culture/opportunities/fulbright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www.daad.kz/ru/14889/index.html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http://research-explorer.dfg.de/research_explorer.de.html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www.scholarships.sk/en/main/o-programe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www.fmsh.fr/en/international</a:t>
            </a:r>
            <a:endParaRPr lang="ru-RU" dirty="0" smtClean="0"/>
          </a:p>
          <a:p>
            <a:r>
              <a:rPr lang="en-US" dirty="0">
                <a:hlinkClick r:id="rId7"/>
              </a:rPr>
              <a:t>http</a:t>
            </a:r>
            <a:r>
              <a:rPr lang="en-US" dirty="0" smtClean="0">
                <a:hlinkClick r:id="rId7"/>
              </a:rPr>
              <a:t>:</a:t>
            </a:r>
            <a:r>
              <a:rPr lang="ru-RU" dirty="0" smtClean="0">
                <a:hlinkClick r:id="rId7"/>
              </a:rPr>
              <a:t>//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  <a:hlinkClick r:id="rId7"/>
              </a:rPr>
              <a:t>bolashak.gov.kz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en-US" u="sng" dirty="0" smtClean="0">
                <a:hlinkClick r:id="rId8"/>
              </a:rPr>
              <a:t>http://www.scholars4dev.com</a:t>
            </a:r>
            <a:endParaRPr lang="ru-RU" dirty="0" smtClean="0"/>
          </a:p>
          <a:p>
            <a:pPr>
              <a:defRPr/>
            </a:pPr>
            <a:r>
              <a:rPr lang="en-US" u="sng" dirty="0" smtClean="0">
                <a:hlinkClick r:id="rId9"/>
              </a:rPr>
              <a:t>http://scholarship-positions.com/</a:t>
            </a:r>
            <a:endParaRPr lang="ru-RU" dirty="0" smtClean="0"/>
          </a:p>
          <a:p>
            <a:pPr>
              <a:defRPr/>
            </a:pPr>
            <a:r>
              <a:rPr lang="en-US" u="sng" dirty="0" smtClean="0">
                <a:hlinkClick r:id="rId10"/>
              </a:rPr>
              <a:t>http://www.scholarshipportal.eu</a:t>
            </a:r>
            <a:endParaRPr lang="ru-RU" dirty="0" smtClean="0"/>
          </a:p>
          <a:p>
            <a:pPr>
              <a:defRPr/>
            </a:pPr>
            <a:r>
              <a:rPr lang="en-US" u="sng" dirty="0" smtClean="0">
                <a:hlinkClick r:id="rId11"/>
              </a:rPr>
              <a:t>https://www.facebook.com/Scholarships4cis</a:t>
            </a:r>
            <a:endParaRPr lang="ru-RU" dirty="0" smtClean="0"/>
          </a:p>
          <a:p>
            <a:pPr>
              <a:defRPr/>
            </a:pPr>
            <a:r>
              <a:rPr lang="en-US" u="sng" dirty="0" smtClean="0">
                <a:hlinkClick r:id="rId12"/>
              </a:rPr>
              <a:t>http://www.wemakescholars.com</a:t>
            </a:r>
            <a:endParaRPr lang="ru-RU" dirty="0" smtClean="0"/>
          </a:p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Где искать международные стипендии:</a:t>
            </a:r>
            <a:endParaRPr lang="en-US" dirty="0"/>
          </a:p>
        </p:txBody>
      </p:sp>
      <p:pic>
        <p:nvPicPr>
          <p:cNvPr id="4" name="Picture 2" descr="C:\Users\Lena\YandexDisk\Елена Михайловна\KSU-EMBLEM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" y="-18245"/>
            <a:ext cx="1005840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121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3000372"/>
            <a:ext cx="8229600" cy="316211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Выберите </a:t>
            </a:r>
            <a:r>
              <a:rPr lang="en-US" dirty="0" smtClean="0"/>
              <a:t>MOOC</a:t>
            </a:r>
            <a:r>
              <a:rPr lang="ru-RU" dirty="0" smtClean="0"/>
              <a:t>  на иностранном языке и пройдите обучение на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smtClean="0"/>
              <a:t>COURSERA</a:t>
            </a:r>
          </a:p>
          <a:p>
            <a:pPr>
              <a:buFontTx/>
              <a:buChar char="-"/>
            </a:pPr>
            <a:r>
              <a:rPr lang="en-US" dirty="0" err="1" smtClean="0"/>
              <a:t>Futurelearn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edX</a:t>
            </a:r>
            <a:r>
              <a:rPr lang="en-US" dirty="0" smtClean="0"/>
              <a:t>,  </a:t>
            </a:r>
            <a:r>
              <a:rPr lang="ru-RU" dirty="0" smtClean="0"/>
              <a:t>др.</a:t>
            </a:r>
            <a:endParaRPr lang="en-US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500042"/>
            <a:ext cx="7086592" cy="17145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 узнать – получится ли у Вас обучаться за рубежом?</a:t>
            </a:r>
            <a:endParaRPr lang="en-US" b="1" dirty="0"/>
          </a:p>
        </p:txBody>
      </p:sp>
      <p:pic>
        <p:nvPicPr>
          <p:cNvPr id="4" name="Picture 2" descr="C:\Users\Lena\YandexDisk\Елена Михайловна\KSU-EMBL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" y="-18245"/>
            <a:ext cx="1005840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12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ena\YandexDisk\Елена Михайловна\KSU-EMBL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" y="-18245"/>
            <a:ext cx="1005840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0794827"/>
              </p:ext>
            </p:extLst>
          </p:nvPr>
        </p:nvGraphicFramePr>
        <p:xfrm>
          <a:off x="762000" y="152400"/>
          <a:ext cx="80010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7293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Fulbright</a:t>
            </a:r>
            <a:r>
              <a:rPr lang="ru-RU" dirty="0" smtClean="0"/>
              <a:t>  </a:t>
            </a:r>
            <a:r>
              <a:rPr lang="en-US" dirty="0" smtClean="0"/>
              <a:t>program </a:t>
            </a:r>
            <a:r>
              <a:rPr lang="ru-RU" dirty="0" smtClean="0"/>
              <a:t>(Фулбрайт)</a:t>
            </a:r>
            <a:r>
              <a:rPr lang="en-US" dirty="0" smtClean="0"/>
              <a:t>;</a:t>
            </a:r>
          </a:p>
          <a:p>
            <a:r>
              <a:rPr lang="ru-RU" dirty="0" smtClean="0"/>
              <a:t>Программы Германской </a:t>
            </a:r>
            <a:r>
              <a:rPr lang="ru-RU" dirty="0"/>
              <a:t>службы академических обменов (DAAD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Национальные стипендиальные программы Словацкой Республики;</a:t>
            </a:r>
          </a:p>
          <a:p>
            <a:r>
              <a:rPr lang="ru-RU" dirty="0" smtClean="0"/>
              <a:t>Индивидуальные стипендиальные программы зарубежных вузов;</a:t>
            </a:r>
          </a:p>
          <a:p>
            <a:r>
              <a:rPr lang="ru-RU" dirty="0" smtClean="0"/>
              <a:t>Программа «Болашак»</a:t>
            </a:r>
          </a:p>
          <a:p>
            <a:r>
              <a:rPr lang="ru-RU" dirty="0" smtClean="0"/>
              <a:t>Программа академической мобильности Эразмус+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099" y="685800"/>
            <a:ext cx="7795313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Индивидуальные стипендиальные программы</a:t>
            </a:r>
            <a:endParaRPr lang="en-US" b="1" dirty="0"/>
          </a:p>
        </p:txBody>
      </p:sp>
      <p:pic>
        <p:nvPicPr>
          <p:cNvPr id="4" name="Picture 2" descr="C:\Users\Lena\YandexDisk\Елена Михайловна\KSU-EMBL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5" y="-18245"/>
            <a:ext cx="1005840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707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Заполненная заявка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Резюме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Мотивационное эссе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Рекомендательные письма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Копии дипломов об образовании с переводом на иностранный язык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Календарный план исследовательской работы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Список публикаций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Сертификат, подтверждающий владение ИЯ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Примерный список документов: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607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The Hubert H.Humphrey Fellowship Program</a:t>
            </a:r>
            <a:r>
              <a:rPr lang="en-US" dirty="0" smtClean="0"/>
              <a:t>:</a:t>
            </a:r>
          </a:p>
          <a:p>
            <a:r>
              <a:rPr lang="ru-RU" dirty="0" smtClean="0"/>
              <a:t>Длительность: 10 месяцев</a:t>
            </a:r>
          </a:p>
          <a:p>
            <a:r>
              <a:rPr lang="ru-RU" dirty="0" smtClean="0"/>
              <a:t>Состоявшиеся и молодые профессионалы</a:t>
            </a:r>
          </a:p>
          <a:p>
            <a:r>
              <a:rPr lang="ru-RU" dirty="0" smtClean="0"/>
              <a:t>Срок подачи: Июнь-Июль 2019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Программы США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607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Community Service Leaders</a:t>
            </a:r>
            <a:r>
              <a:rPr lang="ru-RU" b="1" dirty="0" smtClean="0"/>
              <a:t> – </a:t>
            </a:r>
            <a:r>
              <a:rPr lang="ru-RU" dirty="0" smtClean="0"/>
              <a:t>программа для общественных лидеров</a:t>
            </a:r>
          </a:p>
          <a:p>
            <a:r>
              <a:rPr lang="ru-RU" dirty="0" smtClean="0"/>
              <a:t>Длительность: 4 месяца</a:t>
            </a:r>
          </a:p>
          <a:p>
            <a:r>
              <a:rPr lang="ru-RU" dirty="0" smtClean="0"/>
              <a:t>Срок подачи: 5 декабря 2019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Программы США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568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Fulbright</a:t>
            </a:r>
            <a:r>
              <a:rPr lang="ru-RU" b="1" dirty="0" smtClean="0"/>
              <a:t> </a:t>
            </a:r>
            <a:r>
              <a:rPr lang="en-US" b="1" dirty="0" smtClean="0"/>
              <a:t>Foreign Language Teaching Assistant Program</a:t>
            </a:r>
            <a:r>
              <a:rPr lang="ru-RU" b="1" dirty="0" smtClean="0"/>
              <a:t> – преподавание Казахского языка в университетах </a:t>
            </a:r>
            <a:r>
              <a:rPr lang="ru-RU" dirty="0" smtClean="0"/>
              <a:t>США. </a:t>
            </a:r>
          </a:p>
          <a:p>
            <a:r>
              <a:rPr lang="ru-RU" dirty="0" smtClean="0"/>
              <a:t>Программа для настоящие или будущие преподаватели, учителя английского языка</a:t>
            </a:r>
          </a:p>
          <a:p>
            <a:r>
              <a:rPr lang="ru-RU" dirty="0" smtClean="0"/>
              <a:t>Срок подачи заявки: 20 июня 2019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Программы США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9273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Fulbright Visiting Scholar Program – </a:t>
            </a:r>
            <a:r>
              <a:rPr lang="ru-RU" b="1" dirty="0" smtClean="0"/>
              <a:t> проведение научных исследований в США</a:t>
            </a:r>
          </a:p>
          <a:p>
            <a:r>
              <a:rPr lang="ru-RU" dirty="0" smtClean="0"/>
              <a:t>Длительность: до одного учебного года</a:t>
            </a:r>
          </a:p>
          <a:p>
            <a:r>
              <a:rPr lang="ru-RU" dirty="0" smtClean="0"/>
              <a:t>Срок подачи заявок Октябрь 2019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Программы США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5687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308</TotalTime>
  <Words>1002</Words>
  <Application>Microsoft Office PowerPoint</Application>
  <PresentationFormat>Экран (4:3)</PresentationFormat>
  <Paragraphs>195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Международные программы для преподавателей</vt:lpstr>
      <vt:lpstr>Преимущества участия в международных программах:</vt:lpstr>
      <vt:lpstr>Презентация PowerPoint</vt:lpstr>
      <vt:lpstr>Индивидуальные стипендиальные программы</vt:lpstr>
      <vt:lpstr>Примерный список документов:</vt:lpstr>
      <vt:lpstr>Программы США</vt:lpstr>
      <vt:lpstr>Программы США</vt:lpstr>
      <vt:lpstr>Программы США</vt:lpstr>
      <vt:lpstr>Программы США</vt:lpstr>
      <vt:lpstr>Программы DAAD</vt:lpstr>
      <vt:lpstr>Документы для подачи заявки </vt:lpstr>
      <vt:lpstr>Программы DAAD</vt:lpstr>
      <vt:lpstr>Программы DAAD</vt:lpstr>
      <vt:lpstr>Программы DAAD</vt:lpstr>
      <vt:lpstr>Национальная стипендиальная программа Словацкой Республики</vt:lpstr>
      <vt:lpstr>Программы ERASMUS+:</vt:lpstr>
      <vt:lpstr>Программы “БОЛАШАК”</vt:lpstr>
      <vt:lpstr>Презентация PowerPoint</vt:lpstr>
      <vt:lpstr>Презентация PowerPoint</vt:lpstr>
      <vt:lpstr>ОСНОВНОЙ ПАКЕТ ДОКУМЕНТОВ</vt:lpstr>
      <vt:lpstr>Презентация PowerPoint</vt:lpstr>
      <vt:lpstr>Презентация PowerPoint</vt:lpstr>
      <vt:lpstr>Где искать международные стипендии:</vt:lpstr>
      <vt:lpstr>Как узнать – получится ли у Вас обучаться за рубежом?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Международные программы для преподавателей</dc:title>
  <dc:creator>Lena</dc:creator>
  <cp:lastModifiedBy>Lena</cp:lastModifiedBy>
  <cp:revision>28</cp:revision>
  <dcterms:created xsi:type="dcterms:W3CDTF">2019-04-21T05:34:52Z</dcterms:created>
  <dcterms:modified xsi:type="dcterms:W3CDTF">2019-05-15T19:41:28Z</dcterms:modified>
</cp:coreProperties>
</file>