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1E4FABC5-3ACE-4A58-9F6F-E3C33D3B683A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5C159-1C42-470E-9CAB-89720034D70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276456" cy="194421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Гигиена транспортируемых животных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57" y="2492896"/>
            <a:ext cx="626469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887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Перевозимых животных осматривают через каждые 5 - б ч в целях определения физического состояния, контроля условий транспортировки. Остановка автотранспорта для доения и кормления животных должна проводиться в местах, которые заранее согласованы грузоотправителем с местными органами. Выброс навоза в неустановленных местах в пути следования запрещается.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047" y="3357254"/>
            <a:ext cx="4977209" cy="3312106"/>
          </a:xfrm>
        </p:spPr>
      </p:pic>
    </p:spTree>
    <p:extLst>
      <p:ext uri="{BB962C8B-B14F-4D97-AF65-F5344CB8AC3E}">
        <p14:creationId xmlns:p14="http://schemas.microsoft.com/office/powerpoint/2010/main" val="145883840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Крупный рогатый скот (коровы и быки) транспортируют с обеспечением жесткой фиксации. </a:t>
            </a:r>
            <a:br>
              <a:rPr lang="ru-RU" sz="2400" b="1" dirty="0" smtClean="0"/>
            </a:br>
            <a:r>
              <a:rPr lang="ru-RU" sz="2400" b="1" dirty="0" smtClean="0"/>
              <a:t>Взрослые быки должны перевозиться отдельно. </a:t>
            </a:r>
            <a:br>
              <a:rPr lang="ru-RU" sz="2400" b="1" dirty="0" smtClean="0"/>
            </a:br>
            <a:r>
              <a:rPr lang="ru-RU" sz="2400" b="1" dirty="0" smtClean="0"/>
              <a:t>Крупный рогатый скот с рогами и без них отделяют друг от друга. Быков старше 18 месяцев необходимо привязывать и размещать головой вперед. </a:t>
            </a:r>
            <a:br>
              <a:rPr lang="ru-RU" sz="2400" b="1" dirty="0" smtClean="0"/>
            </a:br>
            <a:r>
              <a:rPr lang="ru-RU" sz="2400" b="1" dirty="0"/>
              <a:t>Д</a:t>
            </a:r>
            <a:r>
              <a:rPr lang="ru-RU" sz="2400" b="1" dirty="0" smtClean="0"/>
              <a:t>ля доставки телят в возрасте 7- 15 дней и просят 3 месяца с репродукторных ферм к промышленным откормочным комплексам (хозяйствам) на расстояние 250 км рекомендуется при температуре окружающего воздуха от +30 °С  до -30 °С и относительной влажности до 80°/о. </a:t>
            </a:r>
            <a:br>
              <a:rPr lang="ru-RU" sz="2400" b="1" dirty="0" smtClean="0"/>
            </a:br>
            <a:r>
              <a:rPr lang="ru-RU" sz="2400" b="1" dirty="0" smtClean="0"/>
              <a:t>Для этих целей разработан одноосный автомобильный полуприцеп, который рассчитан на перевозку 100 поросят и оборудован отопительно-вентиляционной системой.</a:t>
            </a:r>
            <a:br>
              <a:rPr lang="ru-RU" sz="2400" b="1" dirty="0" smtClean="0"/>
            </a:br>
            <a:r>
              <a:rPr lang="ru-RU" sz="2400" b="1" dirty="0" smtClean="0"/>
              <a:t> Молодняк крупного рогатого скота разрешается перевозить без привязи, но в таком количестве, чтобы животные могли лежать в кузове автомашины.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8702825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749" y="548680"/>
            <a:ext cx="8229600" cy="272231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/>
              <a:t>При перевозке свиней следует учитывать их чувствительность к теплу и влажности. При температуре окружающего воздуха +25 °С и выше, а также -25 °С перевозка откормленных (жирных) свиней не допускается. </a:t>
            </a:r>
            <a:br>
              <a:rPr lang="ru-RU" sz="1800" b="1" dirty="0" smtClean="0"/>
            </a:br>
            <a:r>
              <a:rPr lang="ru-RU" sz="1800" b="1" dirty="0" smtClean="0"/>
              <a:t>С учетом склонности этих животных к перегреву в жаркую погоду требуется усиленная вентиляция и при необходимости - опрыскивание водой. </a:t>
            </a:r>
            <a:br>
              <a:rPr lang="ru-RU" sz="1800" b="1" dirty="0" smtClean="0"/>
            </a:br>
            <a:r>
              <a:rPr lang="ru-RU" sz="1800" b="1" dirty="0" smtClean="0"/>
              <a:t>При перегрузке свиней в морозную погоду применяется обильная соломенная подстилка, но не опилки.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04401"/>
            <a:ext cx="3733423" cy="24611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1048"/>
            <a:ext cx="4087341" cy="246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2767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/>
              <a:t>Овец и коз перевозят на грузовых автомашинах, в приспособленных прицепах  кузов которых необходимо разделить на 2 - 3 отсека, чтобы предотвратить скопление животных во время транспортировки.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Овцы, остриженные незадолго до перевозки, не должны подвергаться воздействию низких температур.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Ягнят и козлят летом в жаркую погоду желательно транспортировать в прохладное время суток. Перевозки при морозах и непогоде не рекомендуются.</a:t>
            </a:r>
            <a:br>
              <a:rPr lang="ru-RU" sz="1600" b="1" dirty="0" smtClean="0"/>
            </a:br>
            <a:endParaRPr lang="ru-RU" sz="1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03873"/>
            <a:ext cx="3888848" cy="26494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89040"/>
            <a:ext cx="396044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4602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/>
              <a:t>Для перевозки лошадей предпочтительнее использовать авто скотовозы. Стойла должны обладать повышенной прочностью и ограничивать движения животного, металлическая арматура покрыта защитным материалом, а для шеи рекомендуется наличие мягкой выемки в передней части стойла. Необходимо обеспечить доступ к голове животного во время перевозки и наличие приспособлений для привязи. Лошадей следует привязывать без жесткой фиксации для сохранения их естественного положения. Животные перед погрузкой должно быть раскованы.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8920"/>
            <a:ext cx="4690839" cy="3995900"/>
          </a:xfrm>
        </p:spPr>
      </p:pic>
    </p:spTree>
    <p:extLst>
      <p:ext uri="{BB962C8B-B14F-4D97-AF65-F5344CB8AC3E}">
        <p14:creationId xmlns:p14="http://schemas.microsoft.com/office/powerpoint/2010/main" val="175074445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Скорость движения автотранспорта на дорогах асфальтированных разрешается до 60 км/ч, булыжных и щебенчатых - до 40, грунтовых - до 25 км/ч. Движение автомашин должно быть плавным. </a:t>
            </a:r>
            <a:br>
              <a:rPr lang="ru-RU" sz="2000" b="1" dirty="0" smtClean="0"/>
            </a:br>
            <a:r>
              <a:rPr lang="ru-RU" sz="2000" b="1" dirty="0" smtClean="0"/>
              <a:t>В случае заболевания или падежа животных в пути следования экспедитор обязан немедленно сообщить об этом в ближайшее ветеринарное учреждение. Дальнейшее движение к месту назначения допускается только с разрешения ветеринарного врача, осмотревшего животных, о чем должна быть сделана отметка в ветеринарном свидетельстве.</a:t>
            </a:r>
            <a:br>
              <a:rPr lang="ru-RU" sz="2000" b="1" dirty="0" smtClean="0"/>
            </a:br>
            <a:r>
              <a:rPr lang="ru-RU" sz="2000" b="1" dirty="0" smtClean="0"/>
              <a:t> При необходимости снятия с транспортного средства животного, заболевшего в пути следования, или трупа вопрос должен быть решен представителем соответствующего территориального управления который определяет ветеринарно-санитарные мероприятия (лечение, направление на убои, порядок утилизации трупа).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6256388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3476208" y="1197269"/>
            <a:ext cx="4868541" cy="4657725"/>
          </a:xfrm>
        </p:spPr>
      </p:pic>
    </p:spTree>
    <p:extLst>
      <p:ext uri="{BB962C8B-B14F-4D97-AF65-F5344CB8AC3E}">
        <p14:creationId xmlns:p14="http://schemas.microsoft.com/office/powerpoint/2010/main" val="1494494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30" y="0"/>
            <a:ext cx="8928992" cy="3456384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effectLst/>
              </a:rPr>
              <a:t>К перевозкам  допускают только здоровых животных из мест (населенных 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пунктов, хозяйств, предприятий), и не находящихся в карантине. 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Ветеринарный врач проводит их клинический осмотр с термометрией. 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Животные должны быть подвергнуты ветеринарным обработкам (в том числе прививкам) и проведены соответствующие исследования согласно плану противоэпизоотических мероприятии в сроки за 30 дней до отправки.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За несколько дней до отправки их переводят на корма, которые они будут получать в процессе транспортировки, чтобы избежать заболеваний желудочно-кишечного тракта. 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Отправитель в зависимости от вида и количества животных, дальности их </a:t>
            </a:r>
            <a:br>
              <a:rPr lang="ru-RU" sz="1800" b="1" dirty="0" smtClean="0">
                <a:effectLst/>
              </a:rPr>
            </a:br>
            <a:r>
              <a:rPr lang="ru-RU" sz="1800" b="1" dirty="0" smtClean="0">
                <a:effectLst/>
              </a:rPr>
              <a:t>перевозки определяет и готовит необходимое количество фуража, подстилки, емкость для воды, приспособлений для водопоя и другого инвентаря.</a:t>
            </a:r>
            <a:endParaRPr lang="ru-RU" sz="1800" b="1" dirty="0">
              <a:effectLst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429000"/>
            <a:ext cx="4993520" cy="3312368"/>
          </a:xfrm>
        </p:spPr>
      </p:pic>
    </p:spTree>
    <p:extLst>
      <p:ext uri="{BB962C8B-B14F-4D97-AF65-F5344CB8AC3E}">
        <p14:creationId xmlns:p14="http://schemas.microsoft.com/office/powerpoint/2010/main" val="157308060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Autofit/>
          </a:bodyPr>
          <a:lstStyle/>
          <a:p>
            <a:pPr algn="l"/>
            <a:r>
              <a:rPr lang="ru-RU" sz="2100" b="1" dirty="0" smtClean="0"/>
              <a:t>Не допускаются к перевозке больные животные, за исключением случаев доставки их на мясокомбинат для вынужденного убоя, с тяжелыми травмами, ожогами и другими повреждениями, угрожающими их жизни. В этом случае должен быть составлен акт о причинах направления животных на вынужденный убой.</a:t>
            </a:r>
            <a:br>
              <a:rPr lang="ru-RU" sz="2100" b="1" dirty="0" smtClean="0"/>
            </a:br>
            <a:r>
              <a:rPr lang="ru-RU" sz="2100" b="1" dirty="0" smtClean="0"/>
              <a:t> Их доставляют отдельным транспортом. </a:t>
            </a:r>
            <a:br>
              <a:rPr lang="ru-RU" sz="2100" b="1" dirty="0" smtClean="0"/>
            </a:br>
            <a:r>
              <a:rPr lang="ru-RU" sz="2100" b="1" dirty="0" smtClean="0"/>
              <a:t>Не допускают к перевозке самок на поздней стадии беременности, а также тех, от которых получен приплод в предшествующие 48 ч перед отправкой, новорожденных с незажившей пуповиной. </a:t>
            </a:r>
            <a:endParaRPr lang="ru-RU" sz="1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333395"/>
            <a:ext cx="4896544" cy="3498684"/>
          </a:xfrm>
        </p:spPr>
      </p:pic>
    </p:spTree>
    <p:extLst>
      <p:ext uri="{BB962C8B-B14F-4D97-AF65-F5344CB8AC3E}">
        <p14:creationId xmlns:p14="http://schemas.microsoft.com/office/powerpoint/2010/main" val="40508553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88032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/>
              <a:t>Автомобильный транспорт, предназначенный для перевозки всех видов животных, должен быть технически исправленным, промыт и в необходимых случаях продезинфицирован.  Автотранспорт, используемый для перевозки крупного рогатого скота, лошадей, оборудуют деревянными щитами или металлическими решетками высотой 1,0 -1,5 м от пола кузова и приспособлениями для привязи животных. Кузов автомобиля не должен иметь выступающих наружу острых предметов (гвоздей и др.), а поп быть без щелей, нескользким. </a:t>
            </a: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140968"/>
            <a:ext cx="5017765" cy="3559267"/>
          </a:xfrm>
        </p:spPr>
      </p:pic>
    </p:spTree>
    <p:extLst>
      <p:ext uri="{BB962C8B-B14F-4D97-AF65-F5344CB8AC3E}">
        <p14:creationId xmlns:p14="http://schemas.microsoft.com/office/powerpoint/2010/main" val="328569459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/>
              <a:t>Для закрытых транспортных средств и контейнеров необходимо равномерное распределение вентиляционных люков. Обязательно наличие отверстий в нижней половине контейнеров для выхода вредных газов. </a:t>
            </a:r>
            <a:br>
              <a:rPr lang="ru-RU" sz="2000" b="1" dirty="0" smtClean="0"/>
            </a:br>
            <a:r>
              <a:rPr lang="ru-RU" sz="2000" b="1" dirty="0" smtClean="0"/>
              <a:t>Для сопровождения и ухода за животными в пути грузоотправитель должен выделять экспедитора на каждый автомобиль. </a:t>
            </a:r>
            <a:br>
              <a:rPr lang="ru-RU" sz="2000" b="1" dirty="0" smtClean="0"/>
            </a:br>
            <a:r>
              <a:rPr lang="ru-RU" sz="2000" b="1" dirty="0" smtClean="0"/>
              <a:t>При следовании колоннами допускается сопровождение 2 - 3 автомобилей одним экспедитором, в обязанности которого входят прием животных к перевозке, уход за ними в пути, поение, кормление, наблюдение за креплением, охрана, сдача грузополучателю.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45024"/>
            <a:ext cx="3672408" cy="30837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85" y="3645024"/>
            <a:ext cx="4608512" cy="307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6803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59228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Животных допускают к перевозке при наличии ветеринарных сопроводительных документов. </a:t>
            </a:r>
            <a:br>
              <a:rPr lang="ru-RU" sz="2400" b="1" dirty="0" smtClean="0"/>
            </a:br>
            <a:r>
              <a:rPr lang="ru-RU" sz="2400" b="1" dirty="0" smtClean="0"/>
              <a:t>На корма, предназначенные животным в пути следования, также выдается ветеринарное свидетельство, где указывают результаты лабораторных исследований их качества.</a:t>
            </a:r>
            <a:endParaRPr lang="ru-RU" sz="2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996952"/>
            <a:ext cx="5400600" cy="3606629"/>
          </a:xfrm>
        </p:spPr>
      </p:pic>
    </p:spTree>
    <p:extLst>
      <p:ext uri="{BB962C8B-B14F-4D97-AF65-F5344CB8AC3E}">
        <p14:creationId xmlns:p14="http://schemas.microsoft.com/office/powerpoint/2010/main" val="44732243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08912" cy="315436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Ветеринарный специалист должен проверить ветеринарные сопроводительные документы, подготовку автотранспортных средств и контейнеров для перевозки, убедиться в наличии необходимых запасов корма, подстилочного материала и возможности доступа к животным для их осмотра, при необходимости - кормления, поения и ухода.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Требования к погрузке и перевозке животных.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190923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/>
              <a:t>Погрузка (выгрузка) животных осуществляется с погрузочно-разгрузочных площадок при использовании специальных приспособлении - трапов (эстакады, рампы, мостки, сходни, подмостки). Покрытие их должно исключать скольжение, а для предотвращения возможного травматизма животных строят боковые ограждения.  Погрузка проводится без побоев животных, используют для понуждения хлопушки, кормовые приманки и </a:t>
            </a:r>
            <a:r>
              <a:rPr lang="ru-RU" sz="1800" b="1" dirty="0" err="1" smtClean="0"/>
              <a:t>электропогонялки</a:t>
            </a:r>
            <a:r>
              <a:rPr lang="ru-RU" sz="1800" b="1" dirty="0" smtClean="0"/>
              <a:t>. Последние применяют только на взрослом крупном рогатом скоте и свиньях в области задних частей тела. Не допускается захват и подъем животных за голову, рога, уши, конечности, хвост и гриву.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74" y="3714859"/>
            <a:ext cx="3851801" cy="28104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81642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3681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252028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Погрузка и выгрузка животных должна производиться, как правило, днем, в темное время суток - только при наличии достаточного освещения, обеспечивающего проведение необходимых организационных и контрольных мероприятий, а также исключающего травматизм людей и животных. Наклон трапа при погрузке животных должен быть не более 300 и иметь боковые ограждения с учетом высоты животных.</a:t>
            </a: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140968"/>
            <a:ext cx="6097885" cy="3353836"/>
          </a:xfrm>
        </p:spPr>
      </p:pic>
    </p:spTree>
    <p:extLst>
      <p:ext uri="{BB962C8B-B14F-4D97-AF65-F5344CB8AC3E}">
        <p14:creationId xmlns:p14="http://schemas.microsoft.com/office/powerpoint/2010/main" val="381161230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TM01859865[[fn=Порядок]]</Template>
  <TotalTime>162</TotalTime>
  <Words>603</Words>
  <Application>Microsoft Office PowerPoint</Application>
  <PresentationFormat>Экран (4:3)</PresentationFormat>
  <Paragraphs>17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Kilter</vt:lpstr>
      <vt:lpstr>Гигиена транспортируемых животных</vt:lpstr>
      <vt:lpstr>К перевозкам  допускают только здоровых животных из мест (населенных  пунктов, хозяйств, предприятий), и не находящихся в карантине.  Ветеринарный врач проводит их клинический осмотр с термометрией.  Животные должны быть подвергнуты ветеринарным обработкам (в том числе прививкам) и проведены соответствующие исследования согласно плану противоэпизоотических мероприятии в сроки за 30 дней до отправки. За несколько дней до отправки их переводят на корма, которые они будут получать в процессе транспортировки, чтобы избежать заболеваний желудочно-кишечного тракта.  Отправитель в зависимости от вида и количества животных, дальности их  перевозки определяет и готовит необходимое количество фуража, подстилки, емкость для воды, приспособлений для водопоя и другого инвентаря.</vt:lpstr>
      <vt:lpstr>Не допускаются к перевозке больные животные, за исключением случаев доставки их на мясокомбинат для вынужденного убоя, с тяжелыми травмами, ожогами и другими повреждениями, угрожающими их жизни. В этом случае должен быть составлен акт о причинах направления животных на вынужденный убой.  Их доставляют отдельным транспортом.  Не допускают к перевозке самок на поздней стадии беременности, а также тех, от которых получен приплод в предшествующие 48 ч перед отправкой, новорожденных с незажившей пуповиной. </vt:lpstr>
      <vt:lpstr>Автомобильный транспорт, предназначенный для перевозки всех видов животных, должен быть технически исправленным, промыт и в необходимых случаях продезинфицирован.  Автотранспорт, используемый для перевозки крупного рогатого скота, лошадей, оборудуют деревянными щитами или металлическими решетками высотой 1,0 -1,5 м от пола кузова и приспособлениями для привязи животных. Кузов автомобиля не должен иметь выступающих наружу острых предметов (гвоздей и др.), а поп быть без щелей, нескользким. </vt:lpstr>
      <vt:lpstr>Для закрытых транспортных средств и контейнеров необходимо равномерное распределение вентиляционных люков. Обязательно наличие отверстий в нижней половине контейнеров для выхода вредных газов.  Для сопровождения и ухода за животными в пути грузоотправитель должен выделять экспедитора на каждый автомобиль.  При следовании колоннами допускается сопровождение 2 - 3 автомобилей одним экспедитором, в обязанности которого входят прием животных к перевозке, уход за ними в пути, поение, кормление, наблюдение за креплением, охрана, сдача грузополучателю. </vt:lpstr>
      <vt:lpstr>Животных допускают к перевозке при наличии ветеринарных сопроводительных документов.  На корма, предназначенные животным в пути следования, также выдается ветеринарное свидетельство, где указывают результаты лабораторных исследований их качества.</vt:lpstr>
      <vt:lpstr>Ветеринарный специалист должен проверить ветеринарные сопроводительные документы, подготовку автотранспортных средств и контейнеров для перевозки, убедиться в наличии необходимых запасов корма, подстилочного материала и возможности доступа к животным для их осмотра, при необходимости - кормления, поения и ухода.</vt:lpstr>
      <vt:lpstr>Погрузка (выгрузка) животных осуществляется с погрузочно-разгрузочных площадок при использовании специальных приспособлении - трапов (эстакады, рампы, мостки, сходни, подмостки). Покрытие их должно исключать скольжение, а для предотвращения возможного травматизма животных строят боковые ограждения.  Погрузка проводится без побоев животных, используют для понуждения хлопушки, кормовые приманки и электропогонялки. Последние применяют только на взрослом крупном рогатом скоте и свиньях в области задних частей тела. Не допускается захват и подъем животных за голову, рога, уши, конечности, хвост и гриву.</vt:lpstr>
      <vt:lpstr>Погрузка и выгрузка животных должна производиться, как правило, днем, в темное время суток - только при наличии достаточного освещения, обеспечивающего проведение необходимых организационных и контрольных мероприятий, а также исключающего травматизм людей и животных. Наклон трапа при погрузке животных должен быть не более 300 и иметь боковые ограждения с учетом высоты животных.</vt:lpstr>
      <vt:lpstr>Перевозимых животных осматривают через каждые 5 - б ч в целях определения физического состояния, контроля условий транспортировки. Остановка автотранспорта для доения и кормления животных должна проводиться в местах, которые заранее согласованы грузоотправителем с местными органами. Выброс навоза в неустановленных местах в пути следования запрещается.</vt:lpstr>
      <vt:lpstr>Крупный рогатый скот (коровы и быки) транспортируют с обеспечением жесткой фиксации.  Взрослые быки должны перевозиться отдельно.  Крупный рогатый скот с рогами и без них отделяют друг от друга. Быков старше 18 месяцев необходимо привязывать и размещать головой вперед.  Для доставки телят в возрасте 7- 15 дней и просят 3 месяца с репродукторных ферм к промышленным откормочным комплексам (хозяйствам) на расстояние 250 км рекомендуется при температуре окружающего воздуха от +30 °С  до -30 °С и относительной влажности до 80°/о.  Для этих целей разработан одноосный автомобильный полуприцеп, который рассчитан на перевозку 100 поросят и оборудован отопительно-вентиляционной системой.  Молодняк крупного рогатого скота разрешается перевозить без привязи, но в таком количестве, чтобы животные могли лежать в кузове автомашины.</vt:lpstr>
      <vt:lpstr>При перевозке свиней следует учитывать их чувствительность к теплу и влажности. При температуре окружающего воздуха +25 °С и выше, а также -25 °С перевозка откормленных (жирных) свиней не допускается.  С учетом склонности этих животных к перегреву в жаркую погоду требуется усиленная вентиляция и при необходимости - опрыскивание водой.  При перегрузке свиней в морозную погоду применяется обильная соломенная подстилка, но не опилки.</vt:lpstr>
      <vt:lpstr>Овец и коз перевозят на грузовых автомашинах, в приспособленных прицепах  кузов которых необходимо разделить на 2 - 3 отсека, чтобы предотвратить скопление животных во время транспортировки.  Овцы, остриженные незадолго до перевозки, не должны подвергаться воздействию низких температур.  Ягнят и козлят летом в жаркую погоду желательно транспортировать в прохладное время суток. Перевозки при морозах и непогоде не рекомендуются. </vt:lpstr>
      <vt:lpstr>Для перевозки лошадей предпочтительнее использовать авто скотовозы. Стойла должны обладать повышенной прочностью и ограничивать движения животного, металлическая арматура покрыта защитным материалом, а для шеи рекомендуется наличие мягкой выемки в передней части стойла. Необходимо обеспечить доступ к голове животного во время перевозки и наличие приспособлений для привязи. Лошадей следует привязывать без жесткой фиксации для сохранения их естественного положения. Животные перед погрузкой должно быть раскованы.</vt:lpstr>
      <vt:lpstr>Скорость движения автотранспорта на дорогах асфальтированных разрешается до 60 км/ч, булыжных и щебенчатых - до 40, грунтовых - до 25 км/ч. Движение автомашин должно быть плавным.  В случае заболевания или падежа животных в пути следования экспедитор обязан немедленно сообщить об этом в ближайшее ветеринарное учреждение. Дальнейшее движение к месту назначения допускается только с разрешения ветеринарного врача, осмотревшего животных, о чем должна быть сделана отметка в ветеринарном свидетельстве.  При необходимости снятия с транспортного средства животного, заболевшего в пути следования, или трупа вопрос должен быть решен представителем соответствующего территориального управления который определяет ветеринарно-санитарные мероприятия (лечение, направление на убои, порядок утилизации трупа).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oleg</cp:lastModifiedBy>
  <cp:revision>13</cp:revision>
  <dcterms:created xsi:type="dcterms:W3CDTF">2017-11-09T12:28:30Z</dcterms:created>
  <dcterms:modified xsi:type="dcterms:W3CDTF">2017-11-09T15:10:51Z</dcterms:modified>
</cp:coreProperties>
</file>