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1" r:id="rId8"/>
    <p:sldId id="270" r:id="rId9"/>
    <p:sldId id="271" r:id="rId10"/>
    <p:sldId id="262" r:id="rId11"/>
    <p:sldId id="263" r:id="rId12"/>
    <p:sldId id="264" r:id="rId13"/>
    <p:sldId id="265" r:id="rId14"/>
    <p:sldId id="266" r:id="rId15"/>
    <p:sldId id="267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220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527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8867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650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9575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746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391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5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616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833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118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466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646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908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400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544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CE905-357D-40FD-8D00-1EAC14DC0EAD}" type="datetimeFigureOut">
              <a:rPr lang="ru-RU" smtClean="0"/>
              <a:t>04.10.2017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D930D3C-98F3-41EF-9381-88CE85402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695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" y="-289559"/>
            <a:ext cx="11811000" cy="2255520"/>
          </a:xfrm>
        </p:spPr>
        <p:txBody>
          <a:bodyPr>
            <a:normAutofit/>
          </a:bodyPr>
          <a:lstStyle/>
          <a:p>
            <a:r>
              <a:rPr lang="ru-RU" dirty="0" smtClean="0"/>
              <a:t>Охрана атмосферного воздуха на животноводческих предприятиях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242424"/>
            <a:ext cx="4572000" cy="31789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859" y="2103121"/>
            <a:ext cx="5506719" cy="413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1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176963"/>
          </a:xfrm>
        </p:spPr>
        <p:txBody>
          <a:bodyPr/>
          <a:lstStyle/>
          <a:p>
            <a:r>
              <a:rPr lang="ru-RU" dirty="0" smtClean="0"/>
              <a:t>Микроклимат помещений оказывает значительное влияние на здоровье и продуктивность животных. В результате химической (обмен веществ) и физической (радиация, конвекция, </a:t>
            </a:r>
            <a:r>
              <a:rPr lang="ru-RU" dirty="0" err="1" smtClean="0"/>
              <a:t>кондукция</a:t>
            </a:r>
            <a:r>
              <a:rPr lang="ru-RU" dirty="0" smtClean="0"/>
              <a:t> и испарение) терморегуляции в организме животных поддерживается постоянная температура.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" y="1584960"/>
            <a:ext cx="6934200" cy="48871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961" y="1584960"/>
            <a:ext cx="3513772" cy="488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9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1353800" cy="6176963"/>
          </a:xfrm>
        </p:spPr>
        <p:txBody>
          <a:bodyPr/>
          <a:lstStyle/>
          <a:p>
            <a:r>
              <a:rPr lang="ru-RU" dirty="0" smtClean="0"/>
              <a:t>Солнечная радиация (световые, ультрафиолетовые и инфракрасные лучи) оказывают на организм сложное воздействие (тепловое, химическое и др.), которое повышает продуктивность и резистентность животных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" y="1859280"/>
            <a:ext cx="4959667" cy="48116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088" y="2129638"/>
            <a:ext cx="5477844" cy="404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0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" y="121920"/>
            <a:ext cx="3048000" cy="6736080"/>
          </a:xfrm>
        </p:spPr>
        <p:txBody>
          <a:bodyPr>
            <a:normAutofit/>
          </a:bodyPr>
          <a:lstStyle/>
          <a:p>
            <a:r>
              <a:rPr lang="ru-RU" dirty="0" smtClean="0"/>
              <a:t>Дефицит в воздухе животноводческих помещений отрицательных аэроионов оказывает негативное влияние на животных, для устранения которого применяют </a:t>
            </a:r>
            <a:r>
              <a:rPr lang="ru-RU" dirty="0" err="1" smtClean="0"/>
              <a:t>аэроионизацию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680" y="552450"/>
            <a:ext cx="4029075" cy="3924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4319" y="352424"/>
            <a:ext cx="3269086" cy="25584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4319" y="2910839"/>
            <a:ext cx="4144328" cy="268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31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0"/>
            <a:ext cx="11353800" cy="6176963"/>
          </a:xfrm>
        </p:spPr>
        <p:txBody>
          <a:bodyPr/>
          <a:lstStyle/>
          <a:p>
            <a:r>
              <a:rPr lang="ru-RU" dirty="0" smtClean="0"/>
              <a:t>Превышение ПДК вредных газов в воздухе помещений приводит к снижению продуктивности и резистентности животных и способствует развитию незаразных и инфекционных болезней.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15" y="1371600"/>
            <a:ext cx="5715000" cy="2800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9771" y="2300288"/>
            <a:ext cx="5476573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6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12192000" cy="1950720"/>
          </a:xfrm>
        </p:spPr>
        <p:txBody>
          <a:bodyPr/>
          <a:lstStyle/>
          <a:p>
            <a:r>
              <a:rPr lang="ru-RU" dirty="0" smtClean="0"/>
              <a:t>Для охраны атмосферного воздуха на животноводческих предприятиях проводят дезодорацию, обеззараживание воздуха, используют фильтрующие установки и зеленые насаждения.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690" y="1543050"/>
            <a:ext cx="4533900" cy="2266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0" y="1524000"/>
            <a:ext cx="6096000" cy="457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2" y="3920489"/>
            <a:ext cx="3448048" cy="258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9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838200" y="1690688"/>
            <a:ext cx="10073640" cy="15097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Спасибо за внимание!!!!!!!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</a:t>
            </a:r>
            <a:r>
              <a:rPr lang="ru-RU" dirty="0" err="1" smtClean="0"/>
              <a:t>Подготовил:Асанов</a:t>
            </a:r>
            <a:r>
              <a:rPr lang="ru-RU" dirty="0" smtClean="0"/>
              <a:t> Данияр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05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12192000" cy="245364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Современные животноводческие предприятия являются источником постоянного загрязнения газообразными и пылевыми веществами, а также микроорганизмами, количество которых, несмотря на принимаемые меры защиты, возрастает почти пропорционально увеличению выпуска продукции.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" y="2301241"/>
            <a:ext cx="5547360" cy="41605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0" y="2301241"/>
            <a:ext cx="6078896" cy="416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8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0" y="0"/>
            <a:ext cx="12192000" cy="6176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воздухе животноводческий предприятий идентифицировано около 27 химических газообразных соединений (принадлежащих к группе аминов, амидов, спиртов, дисульфидов, сульфидов, меркаптанов) помимо таких известных газов, как аммиак, сероводород, углекислый газ и метан.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2073591"/>
            <a:ext cx="5777044" cy="43272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024" y="2439351"/>
            <a:ext cx="5566081" cy="359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7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73880" y="106680"/>
            <a:ext cx="7071360" cy="30937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32004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Животноводческие предприятия являются источником значительного поступления в атмосферный воздух также пыли и микроорганизмов. Так, например, птицефабрика на 720 тыс. голов за 1 час выбрасывает через вытяжную вентиляцию 174,8 млрд. микробных тел, 13,3 кг аммиака, 2087 м3 углекислого газа.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880" y="3307081"/>
            <a:ext cx="7029147" cy="330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5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3360" y="137161"/>
            <a:ext cx="4023360" cy="3276599"/>
          </a:xfrm>
        </p:spPr>
        <p:txBody>
          <a:bodyPr>
            <a:noAutofit/>
          </a:bodyPr>
          <a:lstStyle/>
          <a:p>
            <a:r>
              <a:rPr lang="ru-RU" sz="2000" dirty="0" smtClean="0"/>
              <a:t>Мероприятия по борьбе с загрязнениями атмосферного воздуха должны начинаться на стадии проектирования животноводческих предприятий. Состояние воздушного бассейна в районе животноводческого предприятия во многом определяется рациональным размещением объекта, выбором оптимальных способов содержания животных, утилизации навоза и вентиляции животноводческих помещений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17920" y="4023360"/>
            <a:ext cx="50596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/>
              <a:t>Санитарно-защитное зонирование и размещение животноводческих предприятий с учетом направления господствующих ветров позволяет успешно осуществлять охрану от загрязнения атмосферного воздуха в населенных пунктах.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4053838"/>
            <a:ext cx="4206241" cy="28041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743" y="137161"/>
            <a:ext cx="5568977" cy="374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9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6680" y="1"/>
            <a:ext cx="11551920" cy="2575559"/>
          </a:xfrm>
        </p:spPr>
        <p:txBody>
          <a:bodyPr/>
          <a:lstStyle/>
          <a:p>
            <a:r>
              <a:rPr lang="ru-RU" dirty="0" smtClean="0"/>
              <a:t>Для дезодорации навоза и навозных стоков их обрабатывают (в дозах 0,5-1,0% к объему навоза) хлорной известью, формалином, гашеной известью, а также используют некоторые растения (ряску и др., которые создают на поверхности жидких стоков толстый слой, препятствующий испарению и распространению запахов.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2629"/>
            <a:ext cx="4829175" cy="47339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1" y="2575560"/>
            <a:ext cx="5177789" cy="388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7955280"/>
          </a:xfrm>
        </p:spPr>
        <p:txBody>
          <a:bodyPr/>
          <a:lstStyle/>
          <a:p>
            <a:r>
              <a:rPr lang="ru-RU" dirty="0" smtClean="0"/>
              <a:t>Для обеззараживания воздуха в производственных помещениях применяют различные химические средства, ионизацию и ультрафиолетовое излучение. С целью снижения микробного и пылевого загрязнения атмосферного воздуха устанавливают на вытяжной вентиляции фильтрующие установки (фильтры Лейка, ЛАЙК, типа ФЭ или ФРУ и др.).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72640"/>
            <a:ext cx="4785360" cy="4785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829" y="2179321"/>
            <a:ext cx="5835702" cy="423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5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6680"/>
            <a:ext cx="11353800" cy="6070283"/>
          </a:xfrm>
        </p:spPr>
        <p:txBody>
          <a:bodyPr/>
          <a:lstStyle/>
          <a:p>
            <a:r>
              <a:rPr lang="ru-RU" dirty="0" smtClean="0"/>
              <a:t>Значительную роль в профилактике негативного воздействия животноводческих предприятий на окружающую среду играют зеленые насаждения.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6900" y="1821181"/>
            <a:ext cx="6335971" cy="4523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50" y="2377440"/>
            <a:ext cx="5096860" cy="339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6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0"/>
            <a:ext cx="11826240" cy="4922520"/>
          </a:xfrm>
        </p:spPr>
        <p:txBody>
          <a:bodyPr/>
          <a:lstStyle/>
          <a:p>
            <a:r>
              <a:rPr lang="ru-RU" dirty="0" smtClean="0"/>
              <a:t>Среди древесных растений высокой </a:t>
            </a:r>
            <a:r>
              <a:rPr lang="ru-RU" dirty="0" err="1" smtClean="0"/>
              <a:t>фитонцидностью</a:t>
            </a:r>
            <a:r>
              <a:rPr lang="ru-RU" dirty="0" smtClean="0"/>
              <a:t> обладают хвойные породы. Степень </a:t>
            </a:r>
            <a:r>
              <a:rPr lang="ru-RU" dirty="0" err="1" smtClean="0"/>
              <a:t>фитонцидности</a:t>
            </a:r>
            <a:r>
              <a:rPr lang="ru-RU" dirty="0" smtClean="0"/>
              <a:t> достигает максимума в весенне-летние месяцы, в период цветения и активного роста растений.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3040"/>
            <a:ext cx="4831080" cy="51968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240" y="1344929"/>
            <a:ext cx="70866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07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</TotalTime>
  <Words>455</Words>
  <Application>Microsoft Office PowerPoint</Application>
  <PresentationFormat>Широкоэкранный</PresentationFormat>
  <Paragraphs>17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Trebuchet MS</vt:lpstr>
      <vt:lpstr>Wingdings 3</vt:lpstr>
      <vt:lpstr>Аспект</vt:lpstr>
      <vt:lpstr>Охрана атмосферного воздуха на животноводческих предприятиях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Спасибо за внимание!!!!!!!                       Подготовил:Асанов Данияр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Охрана атмосферного воздуха на животноводческих предприятиях</dc:title>
  <dc:creator>Данияр</dc:creator>
  <cp:lastModifiedBy>Данияр</cp:lastModifiedBy>
  <cp:revision>7</cp:revision>
  <dcterms:created xsi:type="dcterms:W3CDTF">2017-10-04T14:22:51Z</dcterms:created>
  <dcterms:modified xsi:type="dcterms:W3CDTF">2017-10-04T15:22:50Z</dcterms:modified>
</cp:coreProperties>
</file>