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67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15000"/>
            <a:ext cx="9144000" cy="1143000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Выполнила:Какишева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Д.Ж.,                                                         гр14-701-22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305800" cy="2880320"/>
          </a:xfrm>
        </p:spPr>
        <p:txBody>
          <a:bodyPr/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Способы  определения токсических веществ в кормах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/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Атомно-абсорбционная спектрометрия. 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Основана на поглощении отдельными атомами химических элементов световых лучей в определенной области спектра. Поэтому исследуемые химические вещества вначале минерализуются, а затем в состоянии раствора подвергаются воздействию лучами определенной длины, соответствующей поглощающей способности того или иного элемента.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grotimeteh.com.ua/wp-content/uploads/2013/07/bio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5/419723/slide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://fs1.ppt4web.ru/images/3018/66161/640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fs1.ppt4web.ru/images/3018/66161/64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zodorov.ru/kontrole-soderjaniya-tyajelih-metallov-pri-ocenke-kachestva-si/7730_html_582f3d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old.milkua.info/files/data/alena/y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Биохимические методы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     </a:t>
            </a:r>
          </a:p>
          <a:p>
            <a:pPr algn="just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Основаны на подавлении некоторыми токсическими веществами активности отдельных биохимических систем. В ветеринарном токсикологическом анализе наиболее часто применяют ферментный метод определения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фосфороргани-ческих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карбаматных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инсектицидов. Он основан на том, что соединения этих групп в условиях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vitro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подавляют активность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хо-линэстеразы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Чувствительность метода при определении некоторых ФОС достигает 0,01—0,001 мг/кг. Однако эти методы обладают групповой специфичностью и позволяют установить всю группу в целом, не давая возможности установить вид ФОС.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Химические методы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    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Основаны на количественном определении осадка или окрашенного комплекса, образуемого при взаимодействии открываемого вещества с другим химическим соединением. Химические методы анализа, применяемые в ветеринарной токсикологической практике, основаны на осаждении,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титрометрии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колориметрии,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спектрофотометрии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Титрометрические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методы.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Примером может служить определение натрия хлорида при осаждении хлоридов серебра нитратом с последующим титрованием избытка серебра роданидом аммония в присутствии в качестве индикатора железоаммонийных квасцов. Но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титрометрические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методы недостаточно чувствительны и утрачивают свое практическое значение в связи с развитием новых, более совершенных способов.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://ppt4web.ru/images/1194/31919/640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7032"/>
            <a:ext cx="5580112" cy="3140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Физико-химические методы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физико-химическим методам относят различные методы хроматографии (колоночную, бумажную, тонкослойную, газожидкостную и жидкостную), полярографию, ультрафиолетовую и инфракрасную спектрометрию, атомную абсорбцию, методы нейтронно-активационного анализа.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хроматографических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методов в практике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ветеринарно-ток-сикологического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исследования наибольшее применение находят тонкослойная и газожидкостная хроматографии (ТСХ и ГЖХ), разработанные русским ученым М. С. Цветом (1903)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ru-RU" sz="4300" i="1" dirty="0" smtClean="0">
                <a:latin typeface="Times New Roman" pitchFamily="18" charset="0"/>
                <a:cs typeface="Times New Roman" pitchFamily="18" charset="0"/>
              </a:rPr>
              <a:t>Тонкослойную хроматографию.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Наиболее широко применяют в практических лабораториях. Принцип полуколичественного метода состоит в том, что смесь химических веществ, содержащихся в анализируемой пробе, наносят на пластинку и разделяют в тонком слое инертного порошка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селикагель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окись алюминия и др.) с помощью смеси органических растворителей (подвижный растворитель). Пластинку опрыскивают раствором проявляющего реактива, в результате чего на ней появляются в виде окрашенных пятен исследуемые химические соединения. Идентифицируют открытые вещества по величине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Rf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частному от деления расстояния, пройденного искомым веществом от точки нанесения (линия старта) до места дислокации, к расстоянию, пройденному подвижным растворителем. Количество открываемого вещества определяют по интенсивности окраски пятна и его размерам.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Газовую хроматографию.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Применяют для одновременного разделения смеси химических веществ, их последующей идентификации и количественного определения. Разделение смеси осуществляют на стеклянных или металлических колонках длиной 1—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заполненных твердым адсорбентом с нанесенной на него жидкой фазой. В качестве последней чаще всего используют высокомолекулярные жидкости с высокой температурой кипения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полиэти-ленгликоли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силиконовые масла и др.). Подвижной фазой служит инертный газ (азот и др.).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Спектральные методы.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Наибольшее применение в практике анализа токсических веществ получила ультрафиолетовая спектрометрия. Принцип работы ультрафиолетового спектрофотометра основан на поглощении растворами химических веществ лучей в ультрафиолетовом спектре. Этот метод принципиально отличается 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фотоэлектроколориметрического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тем, что оптическая плотность анализируемых экстрактов измеряется в ультрафиолетовой области спектра.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/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Инфракрасная спектрометрия.                 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Основана на поглощении химическим веществом лучей в инфракрасной области спектра. Степень поглощения неодинакова у разных структурных групп химического вещества, поэтому инфракрасная спектрограмма представляет собой конгломерат пиков с большим количеством вершин.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30</TotalTime>
  <Words>127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Способы  определения токсических веществ в кормах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 определения токсических веществ в кормах</dc:title>
  <dc:creator>Izat</dc:creator>
  <cp:lastModifiedBy>Пользователь Windows</cp:lastModifiedBy>
  <cp:revision>7</cp:revision>
  <dcterms:created xsi:type="dcterms:W3CDTF">2017-04-06T17:20:06Z</dcterms:created>
  <dcterms:modified xsi:type="dcterms:W3CDTF">2017-04-12T18:08:56Z</dcterms:modified>
</cp:coreProperties>
</file>