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6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7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40-30C9-4170-9919-D1E99F2F48BF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7E0B-BBEA-4B45-A4DD-CBD2010C04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40-30C9-4170-9919-D1E99F2F48BF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7E0B-BBEA-4B45-A4DD-CBD2010C04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40-30C9-4170-9919-D1E99F2F48BF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7E0B-BBEA-4B45-A4DD-CBD2010C04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40-30C9-4170-9919-D1E99F2F48BF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7E0B-BBEA-4B45-A4DD-CBD2010C04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40-30C9-4170-9919-D1E99F2F48BF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7E0B-BBEA-4B45-A4DD-CBD2010C04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40-30C9-4170-9919-D1E99F2F48BF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7E0B-BBEA-4B45-A4DD-CBD2010C04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40-30C9-4170-9919-D1E99F2F48BF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7E0B-BBEA-4B45-A4DD-CBD2010C04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40-30C9-4170-9919-D1E99F2F48BF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7E0B-BBEA-4B45-A4DD-CBD2010C04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40-30C9-4170-9919-D1E99F2F48BF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7E0B-BBEA-4B45-A4DD-CBD2010C04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40-30C9-4170-9919-D1E99F2F48BF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7E0B-BBEA-4B45-A4DD-CBD2010C04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C940-30C9-4170-9919-D1E99F2F48BF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7E0B-BBEA-4B45-A4DD-CBD2010C04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1C940-30C9-4170-9919-D1E99F2F48BF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17E0B-BBEA-4B45-A4DD-CBD2010C04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714488"/>
            <a:ext cx="9144000" cy="5143512"/>
          </a:xfrm>
        </p:spPr>
        <p:txBody>
          <a:bodyPr>
            <a:normAutofit fontScale="92500" lnSpcReduction="20000"/>
          </a:bodyPr>
          <a:lstStyle/>
          <a:p>
            <a:r>
              <a:rPr lang="ru-RU" sz="4300" dirty="0" smtClean="0"/>
              <a:t>Система содержания лошадей. Гигиена подсосных и дойных кобыл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err="1" smtClean="0"/>
              <a:t>Выполнила:Какишева</a:t>
            </a:r>
            <a:r>
              <a:rPr lang="ru-RU" dirty="0" smtClean="0"/>
              <a:t> Д.Ж</a:t>
            </a:r>
          </a:p>
          <a:p>
            <a:r>
              <a:rPr lang="ru-RU" dirty="0" smtClean="0"/>
              <a:t> гр.14-701-22</a:t>
            </a:r>
            <a:endParaRPr lang="ru-RU" dirty="0"/>
          </a:p>
        </p:txBody>
      </p:sp>
      <p:pic>
        <p:nvPicPr>
          <p:cNvPr id="30722" name="Picture 2" descr="http://www.agromoll.ru/upload/medialibrary/641/komkikorm-dlya-loshad%20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786058"/>
            <a:ext cx="4267200" cy="26384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7972452" cy="3614750"/>
          </a:xfrm>
        </p:spPr>
        <p:txBody>
          <a:bodyPr/>
          <a:lstStyle/>
          <a:p>
            <a:r>
              <a:rPr lang="ru-RU" dirty="0"/>
              <a:t>В групповых кормушках фронт кормления составляет для взрослых лошадей 1 м, а для молодняка 0,6 м на одно животное. Кормушки в денниках (длиной 1,2 м) встраивают в углы, примыкающие к </a:t>
            </a:r>
            <a:r>
              <a:rPr lang="ru-RU" dirty="0" err="1"/>
              <a:t>кормо-навозному</a:t>
            </a:r>
            <a:r>
              <a:rPr lang="ru-RU" dirty="0"/>
              <a:t> проходу.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21506" name="Picture 2" descr="http://ok-t.ru/studopedia/baza14/71156624786.files/image1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29067"/>
            <a:ext cx="4391025" cy="29289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dirty="0"/>
              <a:t>Конюшни всегда должны содержаться в полном санитарном порядке. Лошадей необходимо ежедневно чистить и следить за состоянием копыт и исправностью подков. Перековывают лошадей через 1,5-2 мес.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images.myshared.ru/9/542875/slide_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dirty="0"/>
              <a:t>Основной состав кобылиц для молочных ферм комплектуют из разных пород и помесей. При этом учитывают, что наивысшие удои у кобыл бывают в возрасте 7—12 лет, реже до 15. На качество кумыса и молочность кобыл большое влияние оказывают правильные условия кормления и содержания ил. При </a:t>
            </a:r>
            <a:r>
              <a:rPr lang="ru-RU" dirty="0" err="1"/>
              <a:t>полутабунном</a:t>
            </a:r>
            <a:r>
              <a:rPr lang="ru-RU" dirty="0"/>
              <a:t> содержании весной после </a:t>
            </a:r>
            <a:r>
              <a:rPr lang="ru-RU" dirty="0" err="1"/>
              <a:t>выжеребки</a:t>
            </a:r>
            <a:r>
              <a:rPr lang="ru-RU" dirty="0"/>
              <a:t> всех кобыл молочной фермы формируют в табуны до 60 голов (и больше) каждый и угоняют на хорошие пастбища, где устраивают крытые навесы для дойки и отводят специальное место для отбивки жеребят от </a:t>
            </a:r>
            <a:r>
              <a:rPr lang="ru-RU" dirty="0" smtClean="0"/>
              <a:t>маток.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229600" cy="4525963"/>
          </a:xfrm>
        </p:spPr>
        <p:txBody>
          <a:bodyPr/>
          <a:lstStyle/>
          <a:p>
            <a:r>
              <a:rPr lang="ru-RU" dirty="0"/>
              <a:t>На пастбищах кобыл пасут круглосуточно, кроме того, ежедневно они получают дополнительно концентратов по 2—3 кг и больше на каждую голову и соль в виде лизунца. Поят лошадей вволю 3—4 раза в </a:t>
            </a:r>
            <a:r>
              <a:rPr lang="ru-RU" dirty="0" smtClean="0"/>
              <a:t>день</a:t>
            </a:r>
            <a:endParaRPr lang="ru-RU" dirty="0"/>
          </a:p>
          <a:p>
            <a:endParaRPr lang="ru-RU" dirty="0"/>
          </a:p>
        </p:txBody>
      </p:sp>
      <p:pic>
        <p:nvPicPr>
          <p:cNvPr id="9218" name="Picture 2" descr="http://fermer02.ru/uploads/posts/2011-06/1308889864_milking-the-ma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214686"/>
            <a:ext cx="5000628" cy="3643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dirty="0"/>
              <a:t>С прекращением дойки (осенью) кобыл возвращают на ферму и содержат без привязи ночью в конюшнях, а днем в левадах. В рацион кобыл вводят кукурузный силос, сенаж, сено, солому, овес или ячмень, отруби и т. д. В зимний </a:t>
            </a:r>
            <a:r>
              <a:rPr lang="ru-RU" dirty="0" err="1"/>
              <a:t>нелактационный</a:t>
            </a:r>
            <a:r>
              <a:rPr lang="ru-RU" dirty="0"/>
              <a:t> период лошадей используют на работах. При таких условиях кормления и содержания от каждой кобылы за одну лактацию можно получать от 600 до 1000 кг </a:t>
            </a:r>
            <a:r>
              <a:rPr lang="ru-RU" dirty="0" smtClean="0"/>
              <a:t>молока.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dirty="0"/>
              <a:t>В условиях конюшенного содержания молочных кобыл кормление их следует проводить индивидуально. Молочная продуктивность дойных подсосных кобыл составляет 10—24 л в сутки, из которых 50—70% высасывает жеребенок, а остальное молоко выдаивают. Уровень кормления таких кобыл колеблется от 8 до 14 кормовых единиц, а содержание </a:t>
            </a:r>
            <a:r>
              <a:rPr lang="ru-RU" dirty="0" err="1"/>
              <a:t>переваримого</a:t>
            </a:r>
            <a:r>
              <a:rPr lang="ru-RU" dirty="0"/>
              <a:t> протеина, кальция, фосфора и каротина в рационах должно соответствовать нормам, установленным для подсосных кобыл</a:t>
            </a:r>
            <a:r>
              <a:rPr lang="ru-RU" dirty="0" smtClean="0"/>
              <a:t>. 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dirty="0"/>
              <a:t>Кобылам, прибавляющим удои и снижающим упитанность, обеспечивают более высокий уровень кормления (12—13 кормовых единиц), а жиреющим и убавляющим удой — более низкий (8-9 кормовых единиц). В этом случае в рацион кобыл вводят достаточное количество сочных (силос, морковь) и грубых кормов, концентратов (кукуруза, овес, ячмень, отруби, жмыхи), а также мел и поваренную соль, и микроэлементы. Зимой систематически подкармливают лошадей </a:t>
            </a:r>
            <a:r>
              <a:rPr lang="ru-RU" dirty="0" err="1"/>
              <a:t>сенажем</a:t>
            </a:r>
            <a:r>
              <a:rPr lang="ru-RU" dirty="0"/>
              <a:t>, травяной мукой</a:t>
            </a:r>
            <a:r>
              <a:rPr lang="ru-RU" dirty="0" smtClean="0"/>
              <a:t>. 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6858000"/>
          </a:xfrm>
        </p:spPr>
        <p:txBody>
          <a:bodyPr>
            <a:normAutofit/>
          </a:bodyPr>
          <a:lstStyle/>
          <a:p>
            <a:r>
              <a:rPr lang="ru-RU" dirty="0"/>
              <a:t>Для получения молока от кобылы жеребенка отнимают от матери сначала на 2,5 часа, затем это время постепенно увеличивают и доводят до 14—18 часов. Доить кобыл начинают чаще на 30—40-й день после </a:t>
            </a:r>
            <a:r>
              <a:rPr lang="ru-RU" dirty="0" err="1"/>
              <a:t>выжеребки</a:t>
            </a:r>
            <a:r>
              <a:rPr lang="ru-RU" dirty="0"/>
              <a:t>, что определяется молочностью кобыл, состоянием жеребенка и способностью поедать корм, к которому приучают его с первых же дней</a:t>
            </a:r>
            <a:r>
              <a:rPr lang="ru-RU" dirty="0" smtClean="0"/>
              <a:t>. 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dirty="0"/>
              <a:t>Молочная продуктивность кобыл во многом зависит как от техники доения, так и от опыта дояров. Общих правил дойки для всех кобыл нет, но обязательным условием является быстрота доения. Продолжительность донки одной кобылы от 40 секунд до 1,5—2 минут. В первые секунды обычно выдаивают от 10 до 30% молока, затем делают перерыв, так как кобыла задерживает отдачу молока. В это время дояр массирует вымя, после чего выделяется основное молоко, которое надо выдоить очень быстро. Если основное молоко кобыла не отдает, к ней подпускают жеребенка.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b="1" dirty="0"/>
              <a:t>Системы содержания лошадей</a:t>
            </a:r>
            <a:r>
              <a:rPr lang="ru-RU" b="1" dirty="0" smtClean="0"/>
              <a:t>.</a:t>
            </a:r>
          </a:p>
          <a:p>
            <a:r>
              <a:rPr lang="ru-RU" b="1" dirty="0"/>
              <a:t> </a:t>
            </a:r>
            <a:r>
              <a:rPr lang="ru-RU" dirty="0"/>
              <a:t>В коневодстве применяют конюшенную и табунную системы содержания. При конюшенной системе для размещения лошадей используют конюшни. В конюшнях взрослые лошади находятся в стойлах (на привязи) и денниках (без привязи); молодняк в секциях. Для прогулок около конюшни устраивают </a:t>
            </a:r>
            <a:r>
              <a:rPr lang="ru-RU" dirty="0" err="1"/>
              <a:t>паддоки</a:t>
            </a:r>
            <a:r>
              <a:rPr lang="ru-RU" dirty="0"/>
              <a:t>, летом лошадей выгоняют на пастбище (с левадами - сменными участками на долголетних культурных пастбищах).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dirty="0"/>
              <a:t>В последнее время для дойки кобыл широко применяют машинное доение. Доят кобыл 5—6 раз в сутки с промежутками в 2—2,5 часа. Дойное стадо кобыл должно быть совершенно здоровое. Вымя кобыл и молочную посуду необходимо содержать в безукоризненной </a:t>
            </a:r>
            <a:r>
              <a:rPr lang="ru-RU" dirty="0" smtClean="0"/>
              <a:t>чистоте.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900igr.net/up/datas/242616/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images.myshared.ru/9/542875/slide_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://900igr.net/up/datas/242616/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6858000"/>
          </a:xfrm>
        </p:spPr>
        <p:txBody>
          <a:bodyPr>
            <a:normAutofit/>
          </a:bodyPr>
          <a:lstStyle/>
          <a:p>
            <a:r>
              <a:rPr lang="ru-RU" dirty="0"/>
              <a:t>Табунную систему содержания подразделяют на культурно-табунную и улучшено-табунную. В первом случае лошадей пасут табунами на пастбищах, а в холодный период их переводят в помещения; во втором - лошадей содержат на пастбище круглый год. На случай непогоды предусмотрены упрощенные конюшни и укрытия (</a:t>
            </a:r>
            <a:r>
              <a:rPr lang="ru-RU" dirty="0" err="1"/>
              <a:t>затиши</a:t>
            </a:r>
            <a:r>
              <a:rPr lang="ru-RU" dirty="0"/>
              <a:t>) с запасом сена.</a:t>
            </a:r>
          </a:p>
          <a:p>
            <a:r>
              <a:rPr lang="ru-RU" dirty="0"/>
              <a:t>Конюшенную и культурно-табунную системы применяют в основном для содержания племенных, рабочих и спортивных лошадей, улучшено-табунную - для товарного поголовья.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414338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Помещения для лошадей</a:t>
            </a:r>
            <a:r>
              <a:rPr lang="ru-RU" b="1" dirty="0" smtClean="0"/>
              <a:t>.</a:t>
            </a:r>
          </a:p>
          <a:p>
            <a:r>
              <a:rPr lang="ru-RU" b="1" dirty="0"/>
              <a:t> </a:t>
            </a:r>
            <a:r>
              <a:rPr lang="ru-RU" dirty="0"/>
              <a:t>Конюшни и их внутреннее оборудование должны соответствовать нормам технологического проектирования. Конюшни возводят прямоугольной, Г-образной и П-образной формы. Чаще применяют двухрядное размещение стойл и денников, объединяемых общим </a:t>
            </a:r>
            <a:r>
              <a:rPr lang="ru-RU" dirty="0" err="1"/>
              <a:t>кормо-навозным</a:t>
            </a:r>
            <a:r>
              <a:rPr lang="ru-RU" dirty="0"/>
              <a:t> проходом, расположенным по средней линии конюшни, шириной 2,6 м для рабочих лошадей и 3 м для племенных лошадей. На конных заводах в конюшнях для кобыл денники иногда размещают посредине, с двумя проходами у наружных стен шириной 2 м. в помещениях для рабочих лошадей допускается четырехрядное размещение стойл и денников.</a:t>
            </a:r>
          </a:p>
          <a:p>
            <a:endParaRPr lang="ru-RU" dirty="0"/>
          </a:p>
        </p:txBody>
      </p:sp>
      <p:pic>
        <p:nvPicPr>
          <p:cNvPr id="26626" name="Picture 2" descr="http://www.escuela-ecuestre.com/s/cc_images/cache_2421439060.jpg?t=13424201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4000504"/>
            <a:ext cx="4571996" cy="2857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dirty="0"/>
              <a:t>Конюшни для молодняка в тренинге оборудуют денниками по обе стороны кормонавозного прохода, число которых в ряду не нормируется. В средней части такой конюшни планируют манеж для запряжки, седловки проводки животных. Конюшни для молодняка разделяют на секции. Из каждой секции устраивают выход в падок. В торцах конюшни выделяют помещение для подстилки, инвентаря, кормов.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-142900"/>
            <a:ext cx="9144000" cy="7000900"/>
          </a:xfrm>
        </p:spPr>
        <p:txBody>
          <a:bodyPr>
            <a:normAutofit/>
          </a:bodyPr>
          <a:lstStyle/>
          <a:p>
            <a:r>
              <a:rPr lang="ru-RU" dirty="0"/>
              <a:t>Высота помещений от уровня пола до выступающих конструкций покрытия принимается: в конюшнях племенных ферм 3 м, в конюшнях рабочих и товарных ферм 2,4-2,7 м (до 3м); в манеже 4,5 м; в конюшнях для группового содержания лошадей на глубокой несменяемой подстилке до 3,3 м. Поверхность стен и потолки помещений должны быть гладкими, окрашенными в светлые тона и приемлемыми для проведения дезинфекции.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dirty="0"/>
              <a:t>При строительстве помещений для содержания лошадей необходимо учитывать нормы микроклимата и освещенности. Конюшни оборудуют приточно-вытяжной вентиляцией, канализацией и электрическим освещением, обеспечивают доброкачественной соломенной подстилкой.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dirty="0"/>
              <a:t>В переходный и зимний периоды температура воздуха в помещениях должна составлять 4-6єС для взрослых и 6-10єС - для молодняка; относительная влажность - 70-75%; искусственная освещенность 30-75 лк.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894</Words>
  <Application>Microsoft Office PowerPoint</Application>
  <PresentationFormat>Экран (4:3)</PresentationFormat>
  <Paragraphs>32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</dc:title>
  <dc:creator>HX</dc:creator>
  <cp:lastModifiedBy>Пользователь Windows</cp:lastModifiedBy>
  <cp:revision>7</cp:revision>
  <dcterms:created xsi:type="dcterms:W3CDTF">2017-04-12T15:59:55Z</dcterms:created>
  <dcterms:modified xsi:type="dcterms:W3CDTF">2017-04-12T18:10:27Z</dcterms:modified>
</cp:coreProperties>
</file>