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4"/>
  </p:notesMasterIdLst>
  <p:sldIdLst>
    <p:sldId id="256" r:id="rId2"/>
    <p:sldId id="257" r:id="rId3"/>
    <p:sldId id="260" r:id="rId4"/>
    <p:sldId id="261" r:id="rId5"/>
    <p:sldId id="262" r:id="rId6"/>
    <p:sldId id="263" r:id="rId7"/>
    <p:sldId id="264" r:id="rId8"/>
    <p:sldId id="265" r:id="rId9"/>
    <p:sldId id="266" r:id="rId10"/>
    <p:sldId id="267" r:id="rId11"/>
    <p:sldId id="282" r:id="rId12"/>
    <p:sldId id="268" r:id="rId13"/>
    <p:sldId id="283" r:id="rId14"/>
    <p:sldId id="286" r:id="rId15"/>
    <p:sldId id="287" r:id="rId16"/>
    <p:sldId id="269" r:id="rId17"/>
    <p:sldId id="270" r:id="rId18"/>
    <p:sldId id="284" r:id="rId19"/>
    <p:sldId id="285" r:id="rId20"/>
    <p:sldId id="279" r:id="rId21"/>
    <p:sldId id="278" r:id="rId22"/>
    <p:sldId id="277" r:id="rId23"/>
    <p:sldId id="280" r:id="rId24"/>
    <p:sldId id="281" r:id="rId25"/>
    <p:sldId id="259" r:id="rId26"/>
    <p:sldId id="275" r:id="rId27"/>
    <p:sldId id="258" r:id="rId28"/>
    <p:sldId id="276" r:id="rId29"/>
    <p:sldId id="271" r:id="rId30"/>
    <p:sldId id="272" r:id="rId31"/>
    <p:sldId id="273" r:id="rId32"/>
    <p:sldId id="274" r:id="rId33"/>
  </p:sldIdLst>
  <p:sldSz cx="9144000" cy="6858000" type="screen4x3"/>
  <p:notesSz cx="6858000" cy="9144000"/>
  <p:defaultTextStyle>
    <a:defPPr>
      <a:defRPr lang="en-US"/>
    </a:defPPr>
    <a:lvl1pPr marL="0" algn="l" defTabSz="914400" rtl="0" latinLnBrk="0">
      <a:defRPr sz="1800" kern="1200">
        <a:solidFill>
          <a:schemeClr val="tx1"/>
        </a:solidFill>
        <a:latin typeface="+mn-lt"/>
        <a:ea typeface="+mn-ea"/>
        <a:cs typeface="+mn-cs"/>
      </a:defRPr>
    </a:lvl1pPr>
    <a:lvl2pPr marL="457200" algn="l" defTabSz="914400" rtl="0" latinLnBrk="0">
      <a:defRPr sz="1800" kern="1200">
        <a:solidFill>
          <a:schemeClr val="tx1"/>
        </a:solidFill>
        <a:latin typeface="+mn-lt"/>
        <a:ea typeface="+mn-ea"/>
        <a:cs typeface="+mn-cs"/>
      </a:defRPr>
    </a:lvl2pPr>
    <a:lvl3pPr marL="914400" algn="l" defTabSz="914400" rtl="0" latinLnBrk="0">
      <a:defRPr sz="1800" kern="1200">
        <a:solidFill>
          <a:schemeClr val="tx1"/>
        </a:solidFill>
        <a:latin typeface="+mn-lt"/>
        <a:ea typeface="+mn-ea"/>
        <a:cs typeface="+mn-cs"/>
      </a:defRPr>
    </a:lvl3pPr>
    <a:lvl4pPr marL="1371600" algn="l" defTabSz="914400" rtl="0" latinLnBrk="0">
      <a:defRPr sz="1800" kern="1200">
        <a:solidFill>
          <a:schemeClr val="tx1"/>
        </a:solidFill>
        <a:latin typeface="+mn-lt"/>
        <a:ea typeface="+mn-ea"/>
        <a:cs typeface="+mn-cs"/>
      </a:defRPr>
    </a:lvl4pPr>
    <a:lvl5pPr marL="1828800" algn="l" defTabSz="914400" rtl="0" latinLnBrk="0">
      <a:defRPr sz="1800" kern="1200">
        <a:solidFill>
          <a:schemeClr val="tx1"/>
        </a:solidFill>
        <a:latin typeface="+mn-lt"/>
        <a:ea typeface="+mn-ea"/>
        <a:cs typeface="+mn-cs"/>
      </a:defRPr>
    </a:lvl5pPr>
    <a:lvl6pPr marL="2286000" algn="l" defTabSz="914400" rtl="0" latinLnBrk="0">
      <a:defRPr sz="1800" kern="1200">
        <a:solidFill>
          <a:schemeClr val="tx1"/>
        </a:solidFill>
        <a:latin typeface="+mn-lt"/>
        <a:ea typeface="+mn-ea"/>
        <a:cs typeface="+mn-cs"/>
      </a:defRPr>
    </a:lvl6pPr>
    <a:lvl7pPr marL="2743200" algn="l" defTabSz="914400" rtl="0" latinLnBrk="0">
      <a:defRPr sz="1800" kern="1200">
        <a:solidFill>
          <a:schemeClr val="tx1"/>
        </a:solidFill>
        <a:latin typeface="+mn-lt"/>
        <a:ea typeface="+mn-ea"/>
        <a:cs typeface="+mn-cs"/>
      </a:defRPr>
    </a:lvl7pPr>
    <a:lvl8pPr marL="3200400" algn="l" defTabSz="914400" rtl="0" latinLnBrk="0">
      <a:defRPr sz="1800" kern="1200">
        <a:solidFill>
          <a:schemeClr val="tx1"/>
        </a:solidFill>
        <a:latin typeface="+mn-lt"/>
        <a:ea typeface="+mn-ea"/>
        <a:cs typeface="+mn-cs"/>
      </a:defRPr>
    </a:lvl8pPr>
    <a:lvl9pPr marL="3657600" algn="l" defTabSz="914400" rtl="0" latinLnBrk="0">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9" d="100"/>
          <a:sy n="69" d="100"/>
        </p:scale>
        <p:origin x="-1398" y="-96"/>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s>
</file>

<file path=ppt/diagrams/_rels/data4.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image" Target="../media/image10.jpeg"/><Relationship Id="rId4" Type="http://schemas.openxmlformats.org/officeDocument/2006/relationships/image" Target="../media/image13.jpeg"/></Relationships>
</file>

<file path=ppt/diagrams/colors1.xml><?xml version="1.0" encoding="utf-8"?>
<dgm:colorsDef xmlns:dgm="http://schemas.openxmlformats.org/drawingml/2006/diagram" xmlns:a="http://schemas.openxmlformats.org/drawingml/2006/main" uniqueId="urn:microsoft.com/office/officeart/2005/8/colors/accent4_1">
  <dgm:title val=""/>
  <dgm:desc val=""/>
  <dgm:catLst>
    <dgm:cat type="accent4" pri="11100"/>
  </dgm:catLst>
  <dgm:styleLbl name="node0">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4">
        <a:shade val="80000"/>
      </a:schemeClr>
    </dgm:linClrLst>
    <dgm:effectClrLst/>
    <dgm:txLinClrLst/>
    <dgm:txFillClrLst/>
    <dgm:txEffectClrLst/>
  </dgm:styleLbl>
  <dgm:styleLbl name="node2">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fgImgPlace1">
    <dgm:fillClrLst meth="repeat">
      <a:schemeClr val="accent4">
        <a:tint val="40000"/>
      </a:schemeClr>
    </dgm:fillClrLst>
    <dgm:linClrLst meth="repeat">
      <a:schemeClr val="accent4">
        <a:shade val="80000"/>
      </a:schemeClr>
    </dgm:linClrLst>
    <dgm:effectClrLst/>
    <dgm:txLinClrLst/>
    <dgm:txFillClrLst meth="repeat">
      <a:schemeClr val="lt1"/>
    </dgm:txFillClrLst>
    <dgm:txEffectClrLst/>
  </dgm:styleLbl>
  <dgm:styleLbl name="alignImgPlace1">
    <dgm:fillClrLst meth="repeat">
      <a:schemeClr val="accent4">
        <a:tint val="40000"/>
      </a:schemeClr>
    </dgm:fillClrLst>
    <dgm:linClrLst meth="repeat">
      <a:schemeClr val="accent4">
        <a:shade val="80000"/>
      </a:schemeClr>
    </dgm:linClrLst>
    <dgm:effectClrLst/>
    <dgm:txLinClrLst/>
    <dgm:txFillClrLst meth="repeat">
      <a:schemeClr val="lt1"/>
    </dgm:txFillClrLst>
    <dgm:txEffectClrLst/>
  </dgm:styleLbl>
  <dgm:styleLbl name="bgImgPlace1">
    <dgm:fillClrLst meth="repeat">
      <a:schemeClr val="accent4">
        <a:tint val="40000"/>
      </a:schemeClr>
    </dgm:fillClrLst>
    <dgm:linClrLst meth="repeat">
      <a:schemeClr val="accent4">
        <a:shade val="80000"/>
      </a:schemeClr>
    </dgm:linClrLst>
    <dgm:effectClrLst/>
    <dgm:txLinClrLst/>
    <dgm:txFillClrLst meth="repeat">
      <a:schemeClr val="lt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meth="repeat">
      <a:schemeClr val="dk1"/>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meth="repeat">
      <a:schemeClr val="dk1"/>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meth="repeat">
      <a:schemeClr val="dk1"/>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callout">
    <dgm:fillClrLst meth="repeat">
      <a:schemeClr val="accent4"/>
    </dgm:fillClrLst>
    <dgm:linClrLst meth="repeat">
      <a:schemeClr val="accent4"/>
    </dgm:linClrLst>
    <dgm:effectClrLst/>
    <dgm:txLinClrLst/>
    <dgm:txFillClrLst meth="repeat">
      <a:schemeClr val="tx1"/>
    </dgm:txFillClrLst>
    <dgm:txEffectClrLst/>
  </dgm:styleLbl>
  <dgm:styleLbl name="asst0">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dgm:txEffectClrLst/>
  </dgm:styleLbl>
  <dgm:styleLbl name="parChTrans2D2">
    <dgm:fillClrLst meth="repeat">
      <a:schemeClr val="accent4"/>
    </dgm:fillClrLst>
    <dgm:linClrLst meth="repeat">
      <a:schemeClr val="accent4"/>
    </dgm:linClrLst>
    <dgm:effectClrLst/>
    <dgm:txLinClrLst/>
    <dgm:txFillClrLst/>
    <dgm:txEffectClrLst/>
  </dgm:styleLbl>
  <dgm:styleLbl name="parChTrans2D3">
    <dgm:fillClrLst meth="repeat">
      <a:schemeClr val="accent4"/>
    </dgm:fillClrLst>
    <dgm:linClrLst meth="repeat">
      <a:schemeClr val="accent4"/>
    </dgm:linClrLst>
    <dgm:effectClrLst/>
    <dgm:txLinClrLst/>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fgAcc1">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conFgAcc1">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alignAcc1">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trAlignAcc1">
    <dgm:fillClrLst meth="repeat">
      <a:schemeClr val="accent4">
        <a:alpha val="40000"/>
        <a:tint val="40000"/>
      </a:schemeClr>
    </dgm:fillClrLst>
    <dgm:linClrLst meth="repeat">
      <a:schemeClr val="accent4"/>
    </dgm:linClrLst>
    <dgm:effectClrLst/>
    <dgm:txLinClrLst/>
    <dgm:txFillClrLst meth="repeat">
      <a:schemeClr val="dk1"/>
    </dgm:txFillClrLst>
    <dgm:txEffectClrLst/>
  </dgm:styleLbl>
  <dgm:styleLbl name="bgAcc1">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4">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4">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4">
        <a:alpha val="90000"/>
      </a:schemeClr>
    </dgm:linClrLst>
    <dgm:effectClrLst/>
    <dgm:txLinClrLst/>
    <dgm:txFillClrLst meth="repeat">
      <a:schemeClr val="dk1"/>
    </dgm:txFillClrLst>
    <dgm:txEffectClrLst/>
  </dgm:styleLbl>
  <dgm:styleLbl name="fgAcc0">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fgAcc2">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fgAcc3">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fgAcc4">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5_1">
  <dgm:title val=""/>
  <dgm:desc val=""/>
  <dgm:catLst>
    <dgm:cat type="accent5" pri="11100"/>
  </dgm:catLst>
  <dgm:styleLbl name="node0">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5">
        <a:shade val="80000"/>
      </a:schemeClr>
    </dgm:linClrLst>
    <dgm:effectClrLst/>
    <dgm:txLinClrLst/>
    <dgm:txFillClrLst/>
    <dgm:txEffectClrLst/>
  </dgm:styleLbl>
  <dgm:styleLbl name="node2">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fgImgPlace1">
    <dgm:fillClrLst meth="repeat">
      <a:schemeClr val="accent5">
        <a:tint val="40000"/>
      </a:schemeClr>
    </dgm:fillClrLst>
    <dgm:linClrLst meth="repeat">
      <a:schemeClr val="accent5">
        <a:shade val="80000"/>
      </a:schemeClr>
    </dgm:linClrLst>
    <dgm:effectClrLst/>
    <dgm:txLinClrLst/>
    <dgm:txFillClrLst meth="repeat">
      <a:schemeClr val="lt1"/>
    </dgm:txFillClrLst>
    <dgm:txEffectClrLst/>
  </dgm:styleLbl>
  <dgm:styleLbl name="alignImgPlace1">
    <dgm:fillClrLst meth="repeat">
      <a:schemeClr val="accent5">
        <a:tint val="40000"/>
      </a:schemeClr>
    </dgm:fillClrLst>
    <dgm:linClrLst meth="repeat">
      <a:schemeClr val="accent5">
        <a:shade val="80000"/>
      </a:schemeClr>
    </dgm:linClrLst>
    <dgm:effectClrLst/>
    <dgm:txLinClrLst/>
    <dgm:txFillClrLst meth="repeat">
      <a:schemeClr val="lt1"/>
    </dgm:txFillClrLst>
    <dgm:txEffectClrLst/>
  </dgm:styleLbl>
  <dgm:styleLbl name="bgImgPlace1">
    <dgm:fillClrLst meth="repeat">
      <a:schemeClr val="accent5">
        <a:tint val="40000"/>
      </a:schemeClr>
    </dgm:fillClrLst>
    <dgm:linClrLst meth="repeat">
      <a:schemeClr val="accent5">
        <a:shade val="80000"/>
      </a:schemeClr>
    </dgm:linClrLst>
    <dgm:effectClrLst/>
    <dgm:txLinClrLst/>
    <dgm:txFillClrLst meth="repeat">
      <a:schemeClr val="lt1"/>
    </dgm:txFillClrLst>
    <dgm:txEffectClrLst/>
  </dgm:styleLbl>
  <dgm:styleLbl name="sibTrans2D1">
    <dgm:fillClrLst meth="repeat">
      <a:schemeClr val="accent5">
        <a:tint val="60000"/>
      </a:schemeClr>
    </dgm:fillClrLst>
    <dgm:linClrLst meth="repeat">
      <a:schemeClr val="accent5">
        <a:tint val="60000"/>
      </a:schemeClr>
    </dgm:linClrLst>
    <dgm:effectClrLst/>
    <dgm:txLinClrLst/>
    <dgm:txFillClrLst meth="repeat">
      <a:schemeClr val="dk1"/>
    </dgm:txFillClrLst>
    <dgm:txEffectClrLst/>
  </dgm:styleLbl>
  <dgm:styleLbl name="fgSibTrans2D1">
    <dgm:fillClrLst meth="repeat">
      <a:schemeClr val="accent5">
        <a:tint val="60000"/>
      </a:schemeClr>
    </dgm:fillClrLst>
    <dgm:linClrLst meth="repeat">
      <a:schemeClr val="accent5">
        <a:tint val="60000"/>
      </a:schemeClr>
    </dgm:linClrLst>
    <dgm:effectClrLst/>
    <dgm:txLinClrLst/>
    <dgm:txFillClrLst meth="repeat">
      <a:schemeClr val="dk1"/>
    </dgm:txFillClrLst>
    <dgm:txEffectClrLst/>
  </dgm:styleLbl>
  <dgm:styleLbl name="bgSibTrans2D1">
    <dgm:fillClrLst meth="repeat">
      <a:schemeClr val="accent5">
        <a:tint val="60000"/>
      </a:schemeClr>
    </dgm:fillClrLst>
    <dgm:linClrLst meth="repeat">
      <a:schemeClr val="accent5">
        <a:tint val="60000"/>
      </a:schemeClr>
    </dgm:linClrLst>
    <dgm:effectClrLst/>
    <dgm:txLinClrLst/>
    <dgm:txFillClrLst meth="repeat">
      <a:schemeClr val="dk1"/>
    </dgm:txFillClrLst>
    <dgm:txEffectClrLst/>
  </dgm:styleLbl>
  <dgm:styleLbl name="sibTrans1D1">
    <dgm:fillClrLst meth="repeat">
      <a:schemeClr val="accent5"/>
    </dgm:fillClrLst>
    <dgm:linClrLst meth="repeat">
      <a:schemeClr val="accent5"/>
    </dgm:linClrLst>
    <dgm:effectClrLst/>
    <dgm:txLinClrLst/>
    <dgm:txFillClrLst meth="repeat">
      <a:schemeClr val="tx1"/>
    </dgm:txFillClrLst>
    <dgm:txEffectClrLst/>
  </dgm:styleLbl>
  <dgm:styleLbl name="callout">
    <dgm:fillClrLst meth="repeat">
      <a:schemeClr val="accent5"/>
    </dgm:fillClrLst>
    <dgm:linClrLst meth="repeat">
      <a:schemeClr val="accent5"/>
    </dgm:linClrLst>
    <dgm:effectClrLst/>
    <dgm:txLinClrLst/>
    <dgm:txFillClrLst meth="repeat">
      <a:schemeClr val="tx1"/>
    </dgm:txFillClrLst>
    <dgm:txEffectClrLst/>
  </dgm:styleLbl>
  <dgm:styleLbl name="asst0">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parChTrans2D1">
    <dgm:fillClrLst meth="repeat">
      <a:schemeClr val="accent5">
        <a:tint val="60000"/>
      </a:schemeClr>
    </dgm:fillClrLst>
    <dgm:linClrLst meth="repeat">
      <a:schemeClr val="accent5">
        <a:tint val="60000"/>
      </a:schemeClr>
    </dgm:linClrLst>
    <dgm:effectClrLst/>
    <dgm:txLinClrLst/>
    <dgm:txFillClrLst/>
    <dgm:txEffectClrLst/>
  </dgm:styleLbl>
  <dgm:styleLbl name="parChTrans2D2">
    <dgm:fillClrLst meth="repeat">
      <a:schemeClr val="accent5"/>
    </dgm:fillClrLst>
    <dgm:linClrLst meth="repeat">
      <a:schemeClr val="accent5"/>
    </dgm:linClrLst>
    <dgm:effectClrLst/>
    <dgm:txLinClrLst/>
    <dgm:txFillClrLst/>
    <dgm:txEffectClrLst/>
  </dgm:styleLbl>
  <dgm:styleLbl name="parChTrans2D3">
    <dgm:fillClrLst meth="repeat">
      <a:schemeClr val="accent5"/>
    </dgm:fillClrLst>
    <dgm:linClrLst meth="repeat">
      <a:schemeClr val="accent5"/>
    </dgm:linClrLst>
    <dgm:effectClrLst/>
    <dgm:txLinClrLst/>
    <dgm:txFillClrLst/>
    <dgm:txEffectClrLst/>
  </dgm:styleLbl>
  <dgm:styleLbl name="parChTrans2D4">
    <dgm:fillClrLst meth="repeat">
      <a:schemeClr val="accent5"/>
    </dgm:fillClrLst>
    <dgm:linClrLst meth="repeat">
      <a:schemeClr val="accent5"/>
    </dgm:linClrLst>
    <dgm:effectClrLst/>
    <dgm:txLinClrLst/>
    <dgm:txFillClrLst meth="repeat">
      <a:schemeClr val="lt1"/>
    </dgm:txFillClrLst>
    <dgm:txEffectClrLst/>
  </dgm:styleLbl>
  <dgm:styleLbl name="parChTrans1D1">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2">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3">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parChTrans1D4">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fgAcc1">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conFgAcc1">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alignAcc1">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trAlignAcc1">
    <dgm:fillClrLst meth="repeat">
      <a:schemeClr val="accent5">
        <a:alpha val="40000"/>
        <a:tint val="40000"/>
      </a:schemeClr>
    </dgm:fillClrLst>
    <dgm:linClrLst meth="repeat">
      <a:schemeClr val="accent5"/>
    </dgm:linClrLst>
    <dgm:effectClrLst/>
    <dgm:txLinClrLst/>
    <dgm:txFillClrLst meth="repeat">
      <a:schemeClr val="dk1"/>
    </dgm:txFillClrLst>
    <dgm:txEffectClrLst/>
  </dgm:styleLbl>
  <dgm:styleLbl name="bgAcc1">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solidFgAcc1">
    <dgm:fillClrLst meth="repeat">
      <a:schemeClr val="lt1"/>
    </dgm:fillClrLst>
    <dgm:linClrLst meth="repeat">
      <a:schemeClr val="accent5"/>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5">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5">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5">
        <a:alpha val="90000"/>
      </a:schemeClr>
    </dgm:linClrLst>
    <dgm:effectClrLst/>
    <dgm:txLinClrLst/>
    <dgm:txFillClrLst meth="repeat">
      <a:schemeClr val="dk1"/>
    </dgm:txFillClrLst>
    <dgm:txEffectClrLst/>
  </dgm:styleLbl>
  <dgm:styleLbl name="fgAcc0">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fgAcc2">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fgAcc3">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fgAcc4">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accent5"/>
    </dgm:linClrLst>
    <dgm:effectClrLst/>
    <dgm:txLinClrLst/>
    <dgm:txFillClrLst meth="repeat">
      <a:schemeClr val="dk1"/>
    </dgm:txFillClrLst>
    <dgm:txEffectClrLst/>
  </dgm:styleLbl>
  <dgm:styleLbl name="dkBgShp">
    <dgm:fillClrLst meth="repeat">
      <a:schemeClr val="accent5">
        <a:shade val="80000"/>
      </a:schemeClr>
    </dgm:fillClrLst>
    <dgm:linClrLst meth="repeat">
      <a:schemeClr val="accent5"/>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D925E77-6046-4E64-9B47-BDB21B7516D8}" type="doc">
      <dgm:prSet loTypeId="urn:microsoft.com/office/officeart/2005/8/layout/radial4" loCatId="relationship" qsTypeId="urn:microsoft.com/office/officeart/2005/8/quickstyle/simple1" qsCatId="simple" csTypeId="urn:microsoft.com/office/officeart/2005/8/colors/accent4_1" csCatId="accent4" phldr="1"/>
      <dgm:spPr/>
      <dgm:t>
        <a:bodyPr/>
        <a:lstStyle/>
        <a:p>
          <a:endParaRPr lang="ru-RU"/>
        </a:p>
      </dgm:t>
    </dgm:pt>
    <dgm:pt modelId="{ACFCBCA8-57AD-4645-A469-3137360A0BC3}">
      <dgm:prSet custT="1"/>
      <dgm:spPr/>
      <dgm:t>
        <a:bodyPr/>
        <a:lstStyle/>
        <a:p>
          <a:pPr rtl="0"/>
          <a:r>
            <a:rPr lang="ru-RU" sz="2800" b="1" i="1" dirty="0" smtClean="0">
              <a:solidFill>
                <a:srgbClr val="C00000"/>
              </a:solidFill>
              <a:latin typeface="Times New Roman" pitchFamily="18" charset="0"/>
              <a:cs typeface="Times New Roman" pitchFamily="18" charset="0"/>
            </a:rPr>
            <a:t>Химические</a:t>
          </a:r>
          <a:endParaRPr lang="ru-RU" sz="2800" b="1" i="1" dirty="0">
            <a:solidFill>
              <a:srgbClr val="C00000"/>
            </a:solidFill>
            <a:latin typeface="Times New Roman" pitchFamily="18" charset="0"/>
            <a:cs typeface="Times New Roman" pitchFamily="18" charset="0"/>
          </a:endParaRPr>
        </a:p>
      </dgm:t>
    </dgm:pt>
    <dgm:pt modelId="{C0C9390B-2868-4AAF-AA1C-44E7DD58B868}" type="parTrans" cxnId="{ADB29584-CC65-4DBE-8671-549212BC0782}">
      <dgm:prSet/>
      <dgm:spPr/>
      <dgm:t>
        <a:bodyPr/>
        <a:lstStyle/>
        <a:p>
          <a:endParaRPr lang="ru-RU"/>
        </a:p>
      </dgm:t>
    </dgm:pt>
    <dgm:pt modelId="{1B218EEC-797C-4D9C-9946-A548FAB4F471}" type="sibTrans" cxnId="{ADB29584-CC65-4DBE-8671-549212BC0782}">
      <dgm:prSet/>
      <dgm:spPr/>
      <dgm:t>
        <a:bodyPr/>
        <a:lstStyle/>
        <a:p>
          <a:endParaRPr lang="ru-RU"/>
        </a:p>
      </dgm:t>
    </dgm:pt>
    <dgm:pt modelId="{18970870-4582-4B0C-BEA9-6C451E2FD38C}">
      <dgm:prSet custT="1"/>
      <dgm:spPr/>
      <dgm:t>
        <a:bodyPr/>
        <a:lstStyle/>
        <a:p>
          <a:r>
            <a:rPr lang="ru-RU" sz="4000" dirty="0" smtClean="0">
              <a:solidFill>
                <a:srgbClr val="C00000"/>
              </a:solidFill>
              <a:latin typeface="Times New Roman" pitchFamily="18" charset="0"/>
              <a:cs typeface="Times New Roman" pitchFamily="18" charset="0"/>
            </a:rPr>
            <a:t>Методы</a:t>
          </a:r>
          <a:br>
            <a:rPr lang="ru-RU" sz="4000" dirty="0" smtClean="0">
              <a:solidFill>
                <a:srgbClr val="C00000"/>
              </a:solidFill>
              <a:latin typeface="Times New Roman" pitchFamily="18" charset="0"/>
              <a:cs typeface="Times New Roman" pitchFamily="18" charset="0"/>
            </a:rPr>
          </a:br>
          <a:r>
            <a:rPr lang="ru-RU" sz="4000" dirty="0" smtClean="0">
              <a:solidFill>
                <a:srgbClr val="C00000"/>
              </a:solidFill>
              <a:latin typeface="Times New Roman" pitchFamily="18" charset="0"/>
              <a:cs typeface="Times New Roman" pitchFamily="18" charset="0"/>
            </a:rPr>
            <a:t>дезинфекции</a:t>
          </a:r>
          <a:endParaRPr lang="ru-RU" sz="4000" dirty="0">
            <a:solidFill>
              <a:srgbClr val="C00000"/>
            </a:solidFill>
            <a:latin typeface="Times New Roman" pitchFamily="18" charset="0"/>
            <a:cs typeface="Times New Roman" pitchFamily="18" charset="0"/>
          </a:endParaRPr>
        </a:p>
      </dgm:t>
    </dgm:pt>
    <dgm:pt modelId="{8D7A244C-0B57-4DF9-BC30-22DCACD5A5F0}" type="parTrans" cxnId="{4813C2E9-5BE2-4CC8-9A66-BBF5C08F4374}">
      <dgm:prSet/>
      <dgm:spPr/>
      <dgm:t>
        <a:bodyPr/>
        <a:lstStyle/>
        <a:p>
          <a:endParaRPr lang="ru-RU"/>
        </a:p>
      </dgm:t>
    </dgm:pt>
    <dgm:pt modelId="{EB1EBAC7-8E9E-45FD-9C07-3DF81E33A288}" type="sibTrans" cxnId="{4813C2E9-5BE2-4CC8-9A66-BBF5C08F4374}">
      <dgm:prSet/>
      <dgm:spPr/>
      <dgm:t>
        <a:bodyPr/>
        <a:lstStyle/>
        <a:p>
          <a:endParaRPr lang="ru-RU"/>
        </a:p>
      </dgm:t>
    </dgm:pt>
    <dgm:pt modelId="{CC94070E-227E-46AE-87EE-61AD35028C9D}">
      <dgm:prSet custT="1"/>
      <dgm:spPr/>
      <dgm:t>
        <a:bodyPr/>
        <a:lstStyle/>
        <a:p>
          <a:r>
            <a:rPr lang="ru-RU" sz="2800" b="1" i="1" dirty="0" smtClean="0">
              <a:solidFill>
                <a:srgbClr val="C00000"/>
              </a:solidFill>
              <a:latin typeface="Times New Roman" pitchFamily="18" charset="0"/>
              <a:cs typeface="Times New Roman" pitchFamily="18" charset="0"/>
            </a:rPr>
            <a:t>Физические</a:t>
          </a:r>
          <a:endParaRPr lang="ru-RU" sz="2800" b="1" i="1" dirty="0">
            <a:solidFill>
              <a:srgbClr val="C00000"/>
            </a:solidFill>
            <a:latin typeface="Times New Roman" pitchFamily="18" charset="0"/>
            <a:cs typeface="Times New Roman" pitchFamily="18" charset="0"/>
          </a:endParaRPr>
        </a:p>
      </dgm:t>
    </dgm:pt>
    <dgm:pt modelId="{7D841856-E39C-4F86-A537-9AD55676551B}" type="parTrans" cxnId="{60120182-08B7-4D29-B2E2-3926795E2FB9}">
      <dgm:prSet/>
      <dgm:spPr/>
      <dgm:t>
        <a:bodyPr/>
        <a:lstStyle/>
        <a:p>
          <a:endParaRPr lang="ru-RU"/>
        </a:p>
      </dgm:t>
    </dgm:pt>
    <dgm:pt modelId="{A58FD600-603E-4678-B2E7-CA4D3FC37E84}" type="sibTrans" cxnId="{60120182-08B7-4D29-B2E2-3926795E2FB9}">
      <dgm:prSet/>
      <dgm:spPr/>
      <dgm:t>
        <a:bodyPr/>
        <a:lstStyle/>
        <a:p>
          <a:endParaRPr lang="ru-RU"/>
        </a:p>
      </dgm:t>
    </dgm:pt>
    <dgm:pt modelId="{CFACA5FF-A93E-40EC-825B-E111D5F12A83}">
      <dgm:prSet custT="1"/>
      <dgm:spPr/>
      <dgm:t>
        <a:bodyPr/>
        <a:lstStyle/>
        <a:p>
          <a:r>
            <a:rPr lang="ru-RU" sz="2700" b="1" i="1" dirty="0" smtClean="0">
              <a:solidFill>
                <a:srgbClr val="C00000"/>
              </a:solidFill>
              <a:latin typeface="Times New Roman" pitchFamily="18" charset="0"/>
              <a:cs typeface="Times New Roman" pitchFamily="18" charset="0"/>
            </a:rPr>
            <a:t>Биологические</a:t>
          </a:r>
          <a:endParaRPr lang="ru-RU" sz="2700" b="1" i="1" dirty="0">
            <a:solidFill>
              <a:srgbClr val="C00000"/>
            </a:solidFill>
            <a:latin typeface="Times New Roman" pitchFamily="18" charset="0"/>
            <a:cs typeface="Times New Roman" pitchFamily="18" charset="0"/>
          </a:endParaRPr>
        </a:p>
      </dgm:t>
    </dgm:pt>
    <dgm:pt modelId="{EEFA9C4C-AECF-46FC-A809-597515F9B95E}" type="parTrans" cxnId="{780341C5-83CC-4EA0-A491-FC03167D3251}">
      <dgm:prSet/>
      <dgm:spPr/>
      <dgm:t>
        <a:bodyPr/>
        <a:lstStyle/>
        <a:p>
          <a:endParaRPr lang="ru-RU"/>
        </a:p>
      </dgm:t>
    </dgm:pt>
    <dgm:pt modelId="{B06C095A-7AD9-428D-BE01-2632EAA75DC3}" type="sibTrans" cxnId="{780341C5-83CC-4EA0-A491-FC03167D3251}">
      <dgm:prSet/>
      <dgm:spPr/>
      <dgm:t>
        <a:bodyPr/>
        <a:lstStyle/>
        <a:p>
          <a:endParaRPr lang="ru-RU"/>
        </a:p>
      </dgm:t>
    </dgm:pt>
    <dgm:pt modelId="{6854FB70-09A6-4552-93CE-D200178092DC}">
      <dgm:prSet custT="1"/>
      <dgm:spPr/>
      <dgm:t>
        <a:bodyPr/>
        <a:lstStyle/>
        <a:p>
          <a:pPr rtl="0"/>
          <a:endParaRPr lang="ru-RU" sz="4400" dirty="0"/>
        </a:p>
      </dgm:t>
    </dgm:pt>
    <dgm:pt modelId="{C6B05923-6930-4E8C-BA02-37C127A2EE2D}" type="sibTrans" cxnId="{47FBB63D-0A65-4FAE-9B11-DA74432DA866}">
      <dgm:prSet/>
      <dgm:spPr/>
      <dgm:t>
        <a:bodyPr/>
        <a:lstStyle/>
        <a:p>
          <a:endParaRPr lang="ru-RU"/>
        </a:p>
      </dgm:t>
    </dgm:pt>
    <dgm:pt modelId="{F65173E6-D349-4CFB-8ECC-001726A2FD30}" type="parTrans" cxnId="{47FBB63D-0A65-4FAE-9B11-DA74432DA866}">
      <dgm:prSet/>
      <dgm:spPr/>
      <dgm:t>
        <a:bodyPr/>
        <a:lstStyle/>
        <a:p>
          <a:endParaRPr lang="ru-RU"/>
        </a:p>
      </dgm:t>
    </dgm:pt>
    <dgm:pt modelId="{1A624C40-FFD3-4BDA-BC0C-309DDECD5096}">
      <dgm:prSet/>
      <dgm:spPr/>
      <dgm:t>
        <a:bodyPr/>
        <a:lstStyle/>
        <a:p>
          <a:endParaRPr lang="ru-RU"/>
        </a:p>
      </dgm:t>
    </dgm:pt>
    <dgm:pt modelId="{C487D148-199D-4AE3-A4F8-FF3F68108C34}" type="sibTrans" cxnId="{A5D59DC4-5EB4-4582-AC92-FB82A074A64F}">
      <dgm:prSet/>
      <dgm:spPr/>
      <dgm:t>
        <a:bodyPr/>
        <a:lstStyle/>
        <a:p>
          <a:endParaRPr lang="ru-RU"/>
        </a:p>
      </dgm:t>
    </dgm:pt>
    <dgm:pt modelId="{06C8B921-4C22-4C9B-BB5A-8DFC3794EE15}" type="parTrans" cxnId="{A5D59DC4-5EB4-4582-AC92-FB82A074A64F}">
      <dgm:prSet/>
      <dgm:spPr/>
      <dgm:t>
        <a:bodyPr/>
        <a:lstStyle/>
        <a:p>
          <a:endParaRPr lang="ru-RU"/>
        </a:p>
      </dgm:t>
    </dgm:pt>
    <dgm:pt modelId="{A42C992A-B76B-4EBD-A693-4648951A9AF3}" type="pres">
      <dgm:prSet presAssocID="{FD925E77-6046-4E64-9B47-BDB21B7516D8}" presName="cycle" presStyleCnt="0">
        <dgm:presLayoutVars>
          <dgm:chMax val="1"/>
          <dgm:dir/>
          <dgm:animLvl val="ctr"/>
          <dgm:resizeHandles val="exact"/>
        </dgm:presLayoutVars>
      </dgm:prSet>
      <dgm:spPr/>
      <dgm:t>
        <a:bodyPr/>
        <a:lstStyle/>
        <a:p>
          <a:endParaRPr lang="ru-RU"/>
        </a:p>
      </dgm:t>
    </dgm:pt>
    <dgm:pt modelId="{F9D929A6-5436-4BFB-8057-64C364E571A0}" type="pres">
      <dgm:prSet presAssocID="{18970870-4582-4B0C-BEA9-6C451E2FD38C}" presName="centerShape" presStyleLbl="node0" presStyleIdx="0" presStyleCnt="1" custScaleX="236590" custScaleY="76531" custLinFactNeighborX="1132" custLinFactNeighborY="12598"/>
      <dgm:spPr/>
      <dgm:t>
        <a:bodyPr/>
        <a:lstStyle/>
        <a:p>
          <a:endParaRPr lang="ru-RU"/>
        </a:p>
      </dgm:t>
    </dgm:pt>
    <dgm:pt modelId="{7926D5D5-4631-4024-9B29-9C67999EF382}" type="pres">
      <dgm:prSet presAssocID="{C0C9390B-2868-4AAF-AA1C-44E7DD58B868}" presName="parTrans" presStyleLbl="bgSibTrans2D1" presStyleIdx="0" presStyleCnt="3" custAng="20882534" custFlipVert="1" custFlipHor="1" custScaleX="71222" custScaleY="114072" custLinFactNeighborX="-40663" custLinFactNeighborY="-82216"/>
      <dgm:spPr/>
      <dgm:t>
        <a:bodyPr/>
        <a:lstStyle/>
        <a:p>
          <a:endParaRPr lang="ru-RU"/>
        </a:p>
      </dgm:t>
    </dgm:pt>
    <dgm:pt modelId="{2578CD6C-69D1-4EAC-9F0E-E2A216BA80C2}" type="pres">
      <dgm:prSet presAssocID="{ACFCBCA8-57AD-4645-A469-3137360A0BC3}" presName="node" presStyleLbl="node1" presStyleIdx="0" presStyleCnt="3" custScaleX="128168">
        <dgm:presLayoutVars>
          <dgm:bulletEnabled val="1"/>
        </dgm:presLayoutVars>
      </dgm:prSet>
      <dgm:spPr/>
      <dgm:t>
        <a:bodyPr/>
        <a:lstStyle/>
        <a:p>
          <a:endParaRPr lang="ru-RU"/>
        </a:p>
      </dgm:t>
    </dgm:pt>
    <dgm:pt modelId="{1D94C45E-B946-44D3-B77F-9D2615A5E804}" type="pres">
      <dgm:prSet presAssocID="{EEFA9C4C-AECF-46FC-A809-597515F9B95E}" presName="parTrans" presStyleLbl="bgSibTrans2D1" presStyleIdx="1" presStyleCnt="3" custAng="10875774" custFlipVert="1" custFlipHor="0" custScaleX="38721" custScaleY="11404" custLinFactY="-100000" custLinFactNeighborX="-3080" custLinFactNeighborY="-100538"/>
      <dgm:spPr/>
      <dgm:t>
        <a:bodyPr/>
        <a:lstStyle/>
        <a:p>
          <a:endParaRPr lang="ru-RU"/>
        </a:p>
      </dgm:t>
    </dgm:pt>
    <dgm:pt modelId="{5B09AA5C-E2BF-44BE-8E58-1208D653B6CC}" type="pres">
      <dgm:prSet presAssocID="{CFACA5FF-A93E-40EC-825B-E111D5F12A83}" presName="node" presStyleLbl="node1" presStyleIdx="1" presStyleCnt="3">
        <dgm:presLayoutVars>
          <dgm:bulletEnabled val="1"/>
        </dgm:presLayoutVars>
      </dgm:prSet>
      <dgm:spPr/>
      <dgm:t>
        <a:bodyPr/>
        <a:lstStyle/>
        <a:p>
          <a:endParaRPr lang="ru-RU"/>
        </a:p>
      </dgm:t>
    </dgm:pt>
    <dgm:pt modelId="{E7519F49-1B4F-4792-B251-3C3E67959111}" type="pres">
      <dgm:prSet presAssocID="{7D841856-E39C-4F86-A537-9AD55676551B}" presName="parTrans" presStyleLbl="bgSibTrans2D1" presStyleIdx="2" presStyleCnt="3" custLinFactNeighborX="28753" custLinFactNeighborY="-88876"/>
      <dgm:spPr/>
      <dgm:t>
        <a:bodyPr/>
        <a:lstStyle/>
        <a:p>
          <a:endParaRPr lang="ru-RU"/>
        </a:p>
      </dgm:t>
    </dgm:pt>
    <dgm:pt modelId="{5FC016E6-1947-42F9-87C0-F2F042CE295B}" type="pres">
      <dgm:prSet presAssocID="{CC94070E-227E-46AE-87EE-61AD35028C9D}" presName="node" presStyleLbl="node1" presStyleIdx="2" presStyleCnt="3">
        <dgm:presLayoutVars>
          <dgm:bulletEnabled val="1"/>
        </dgm:presLayoutVars>
      </dgm:prSet>
      <dgm:spPr/>
      <dgm:t>
        <a:bodyPr/>
        <a:lstStyle/>
        <a:p>
          <a:endParaRPr lang="ru-RU"/>
        </a:p>
      </dgm:t>
    </dgm:pt>
  </dgm:ptLst>
  <dgm:cxnLst>
    <dgm:cxn modelId="{A5D59DC4-5EB4-4582-AC92-FB82A074A64F}" srcId="{FD925E77-6046-4E64-9B47-BDB21B7516D8}" destId="{1A624C40-FFD3-4BDA-BC0C-309DDECD5096}" srcOrd="1" destOrd="0" parTransId="{06C8B921-4C22-4C9B-BB5A-8DFC3794EE15}" sibTransId="{C487D148-199D-4AE3-A4F8-FF3F68108C34}"/>
    <dgm:cxn modelId="{19957BA7-D4E8-41E1-8C84-0DCC323657B4}" type="presOf" srcId="{18970870-4582-4B0C-BEA9-6C451E2FD38C}" destId="{F9D929A6-5436-4BFB-8057-64C364E571A0}" srcOrd="0" destOrd="0" presId="urn:microsoft.com/office/officeart/2005/8/layout/radial4"/>
    <dgm:cxn modelId="{4813C2E9-5BE2-4CC8-9A66-BBF5C08F4374}" srcId="{FD925E77-6046-4E64-9B47-BDB21B7516D8}" destId="{18970870-4582-4B0C-BEA9-6C451E2FD38C}" srcOrd="0" destOrd="0" parTransId="{8D7A244C-0B57-4DF9-BC30-22DCACD5A5F0}" sibTransId="{EB1EBAC7-8E9E-45FD-9C07-3DF81E33A288}"/>
    <dgm:cxn modelId="{47FBB63D-0A65-4FAE-9B11-DA74432DA866}" srcId="{FD925E77-6046-4E64-9B47-BDB21B7516D8}" destId="{6854FB70-09A6-4552-93CE-D200178092DC}" srcOrd="2" destOrd="0" parTransId="{F65173E6-D349-4CFB-8ECC-001726A2FD30}" sibTransId="{C6B05923-6930-4E8C-BA02-37C127A2EE2D}"/>
    <dgm:cxn modelId="{60120182-08B7-4D29-B2E2-3926795E2FB9}" srcId="{18970870-4582-4B0C-BEA9-6C451E2FD38C}" destId="{CC94070E-227E-46AE-87EE-61AD35028C9D}" srcOrd="2" destOrd="0" parTransId="{7D841856-E39C-4F86-A537-9AD55676551B}" sibTransId="{A58FD600-603E-4678-B2E7-CA4D3FC37E84}"/>
    <dgm:cxn modelId="{D94298A2-C29D-45F6-8D60-7FF0CE1967D7}" type="presOf" srcId="{CFACA5FF-A93E-40EC-825B-E111D5F12A83}" destId="{5B09AA5C-E2BF-44BE-8E58-1208D653B6CC}" srcOrd="0" destOrd="0" presId="urn:microsoft.com/office/officeart/2005/8/layout/radial4"/>
    <dgm:cxn modelId="{65C90CED-50A6-447A-BBCB-8E7447CF6D75}" type="presOf" srcId="{C0C9390B-2868-4AAF-AA1C-44E7DD58B868}" destId="{7926D5D5-4631-4024-9B29-9C67999EF382}" srcOrd="0" destOrd="0" presId="urn:microsoft.com/office/officeart/2005/8/layout/radial4"/>
    <dgm:cxn modelId="{AE516FCB-D51B-4EFA-B45F-81532472AED5}" type="presOf" srcId="{ACFCBCA8-57AD-4645-A469-3137360A0BC3}" destId="{2578CD6C-69D1-4EAC-9F0E-E2A216BA80C2}" srcOrd="0" destOrd="0" presId="urn:microsoft.com/office/officeart/2005/8/layout/radial4"/>
    <dgm:cxn modelId="{14A1EB17-1120-486E-BBBE-DDBE553C27AA}" type="presOf" srcId="{7D841856-E39C-4F86-A537-9AD55676551B}" destId="{E7519F49-1B4F-4792-B251-3C3E67959111}" srcOrd="0" destOrd="0" presId="urn:microsoft.com/office/officeart/2005/8/layout/radial4"/>
    <dgm:cxn modelId="{BF134ADF-87D1-4733-8B81-99931125CCE7}" type="presOf" srcId="{FD925E77-6046-4E64-9B47-BDB21B7516D8}" destId="{A42C992A-B76B-4EBD-A693-4648951A9AF3}" srcOrd="0" destOrd="0" presId="urn:microsoft.com/office/officeart/2005/8/layout/radial4"/>
    <dgm:cxn modelId="{ADB29584-CC65-4DBE-8671-549212BC0782}" srcId="{18970870-4582-4B0C-BEA9-6C451E2FD38C}" destId="{ACFCBCA8-57AD-4645-A469-3137360A0BC3}" srcOrd="0" destOrd="0" parTransId="{C0C9390B-2868-4AAF-AA1C-44E7DD58B868}" sibTransId="{1B218EEC-797C-4D9C-9946-A548FAB4F471}"/>
    <dgm:cxn modelId="{780341C5-83CC-4EA0-A491-FC03167D3251}" srcId="{18970870-4582-4B0C-BEA9-6C451E2FD38C}" destId="{CFACA5FF-A93E-40EC-825B-E111D5F12A83}" srcOrd="1" destOrd="0" parTransId="{EEFA9C4C-AECF-46FC-A809-597515F9B95E}" sibTransId="{B06C095A-7AD9-428D-BE01-2632EAA75DC3}"/>
    <dgm:cxn modelId="{898ECF78-5334-4280-866A-29FB6F7C94D6}" type="presOf" srcId="{EEFA9C4C-AECF-46FC-A809-597515F9B95E}" destId="{1D94C45E-B946-44D3-B77F-9D2615A5E804}" srcOrd="0" destOrd="0" presId="urn:microsoft.com/office/officeart/2005/8/layout/radial4"/>
    <dgm:cxn modelId="{890A7004-5669-4E28-AB1D-E66225CDD642}" type="presOf" srcId="{CC94070E-227E-46AE-87EE-61AD35028C9D}" destId="{5FC016E6-1947-42F9-87C0-F2F042CE295B}" srcOrd="0" destOrd="0" presId="urn:microsoft.com/office/officeart/2005/8/layout/radial4"/>
    <dgm:cxn modelId="{F87C40E0-159F-40DB-A1D4-2EFBC256BEBD}" type="presParOf" srcId="{A42C992A-B76B-4EBD-A693-4648951A9AF3}" destId="{F9D929A6-5436-4BFB-8057-64C364E571A0}" srcOrd="0" destOrd="0" presId="urn:microsoft.com/office/officeart/2005/8/layout/radial4"/>
    <dgm:cxn modelId="{3051DF13-55EB-4FD5-A1C6-930914CA37F6}" type="presParOf" srcId="{A42C992A-B76B-4EBD-A693-4648951A9AF3}" destId="{7926D5D5-4631-4024-9B29-9C67999EF382}" srcOrd="1" destOrd="0" presId="urn:microsoft.com/office/officeart/2005/8/layout/radial4"/>
    <dgm:cxn modelId="{3B651184-97D4-4396-998F-1E881ED853B7}" type="presParOf" srcId="{A42C992A-B76B-4EBD-A693-4648951A9AF3}" destId="{2578CD6C-69D1-4EAC-9F0E-E2A216BA80C2}" srcOrd="2" destOrd="0" presId="urn:microsoft.com/office/officeart/2005/8/layout/radial4"/>
    <dgm:cxn modelId="{6F21A39B-7C33-4671-9137-904259503EC7}" type="presParOf" srcId="{A42C992A-B76B-4EBD-A693-4648951A9AF3}" destId="{1D94C45E-B946-44D3-B77F-9D2615A5E804}" srcOrd="3" destOrd="0" presId="urn:microsoft.com/office/officeart/2005/8/layout/radial4"/>
    <dgm:cxn modelId="{2D538629-E92B-466B-BEF0-0FB7AD7621AD}" type="presParOf" srcId="{A42C992A-B76B-4EBD-A693-4648951A9AF3}" destId="{5B09AA5C-E2BF-44BE-8E58-1208D653B6CC}" srcOrd="4" destOrd="0" presId="urn:microsoft.com/office/officeart/2005/8/layout/radial4"/>
    <dgm:cxn modelId="{029E0020-E1DC-483E-8CB6-92EE36CB57EF}" type="presParOf" srcId="{A42C992A-B76B-4EBD-A693-4648951A9AF3}" destId="{E7519F49-1B4F-4792-B251-3C3E67959111}" srcOrd="5" destOrd="0" presId="urn:microsoft.com/office/officeart/2005/8/layout/radial4"/>
    <dgm:cxn modelId="{49F911BF-CDE5-40C7-A076-6845D7CA1349}" type="presParOf" srcId="{A42C992A-B76B-4EBD-A693-4648951A9AF3}" destId="{5FC016E6-1947-42F9-87C0-F2F042CE295B}" srcOrd="6" destOrd="0" presId="urn:microsoft.com/office/officeart/2005/8/layout/radial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13CC36F0-EBD4-4060-B869-EC6EE352FF13}" type="doc">
      <dgm:prSet loTypeId="urn:microsoft.com/office/officeart/2005/8/layout/hierarchy1" loCatId="hierarchy" qsTypeId="urn:microsoft.com/office/officeart/2005/8/quickstyle/simple3" qsCatId="simple" csTypeId="urn:microsoft.com/office/officeart/2005/8/colors/accent1_2" csCatId="accent1" phldr="1"/>
      <dgm:spPr/>
      <dgm:t>
        <a:bodyPr/>
        <a:lstStyle/>
        <a:p>
          <a:endParaRPr lang="ru-RU"/>
        </a:p>
      </dgm:t>
    </dgm:pt>
    <dgm:pt modelId="{F512F65E-EB13-4620-B60A-C4CEAB70651C}">
      <dgm:prSet phldrT="[Текст]" custT="1"/>
      <dgm:spPr/>
      <dgm:t>
        <a:bodyPr/>
        <a:lstStyle/>
        <a:p>
          <a:r>
            <a:rPr lang="ru-RU" sz="5400" b="1" dirty="0" smtClean="0">
              <a:solidFill>
                <a:srgbClr val="FF0000"/>
              </a:solidFill>
              <a:latin typeface="Times New Roman" pitchFamily="18" charset="0"/>
              <a:cs typeface="Times New Roman" pitchFamily="18" charset="0"/>
            </a:rPr>
            <a:t>Дератизация</a:t>
          </a:r>
          <a:endParaRPr lang="ru-RU" sz="5400" b="1" dirty="0">
            <a:solidFill>
              <a:srgbClr val="FF0000"/>
            </a:solidFill>
            <a:latin typeface="Times New Roman" pitchFamily="18" charset="0"/>
            <a:cs typeface="Times New Roman" pitchFamily="18" charset="0"/>
          </a:endParaRPr>
        </a:p>
      </dgm:t>
    </dgm:pt>
    <dgm:pt modelId="{8159DF92-5482-42F9-82CC-3EFC121C494E}" type="parTrans" cxnId="{1D7FE814-DF60-460D-AECC-7917F33288E3}">
      <dgm:prSet/>
      <dgm:spPr/>
      <dgm:t>
        <a:bodyPr/>
        <a:lstStyle/>
        <a:p>
          <a:endParaRPr lang="ru-RU"/>
        </a:p>
      </dgm:t>
    </dgm:pt>
    <dgm:pt modelId="{B9E304E2-A9B6-4166-BE52-AAFE26D10AE7}" type="sibTrans" cxnId="{1D7FE814-DF60-460D-AECC-7917F33288E3}">
      <dgm:prSet/>
      <dgm:spPr/>
      <dgm:t>
        <a:bodyPr/>
        <a:lstStyle/>
        <a:p>
          <a:endParaRPr lang="ru-RU"/>
        </a:p>
      </dgm:t>
    </dgm:pt>
    <dgm:pt modelId="{E1150FBD-59AE-4CCB-862E-A6A900B9D81A}">
      <dgm:prSet phldrT="[Текст]" custT="1"/>
      <dgm:spPr/>
      <dgm:t>
        <a:bodyPr/>
        <a:lstStyle/>
        <a:p>
          <a:r>
            <a:rPr lang="ru-RU" sz="2400" b="1" dirty="0" smtClean="0">
              <a:solidFill>
                <a:srgbClr val="FF0000"/>
              </a:solidFill>
              <a:latin typeface="Times New Roman" pitchFamily="18" charset="0"/>
              <a:cs typeface="Times New Roman" pitchFamily="18" charset="0"/>
            </a:rPr>
            <a:t>Профилактические меры</a:t>
          </a:r>
          <a:endParaRPr lang="ru-RU" sz="2400" b="1" dirty="0">
            <a:solidFill>
              <a:srgbClr val="FF0000"/>
            </a:solidFill>
            <a:latin typeface="Times New Roman" pitchFamily="18" charset="0"/>
            <a:cs typeface="Times New Roman" pitchFamily="18" charset="0"/>
          </a:endParaRPr>
        </a:p>
      </dgm:t>
    </dgm:pt>
    <dgm:pt modelId="{3BCE7CF5-310C-4517-86B2-F2EFEB815AFE}" type="parTrans" cxnId="{3FC6342E-6513-4814-9E8D-B78EA45D3B9E}">
      <dgm:prSet/>
      <dgm:spPr/>
      <dgm:t>
        <a:bodyPr/>
        <a:lstStyle/>
        <a:p>
          <a:endParaRPr lang="ru-RU"/>
        </a:p>
      </dgm:t>
    </dgm:pt>
    <dgm:pt modelId="{741F119F-2828-4950-B3C0-9F83978BA96E}" type="sibTrans" cxnId="{3FC6342E-6513-4814-9E8D-B78EA45D3B9E}">
      <dgm:prSet/>
      <dgm:spPr/>
      <dgm:t>
        <a:bodyPr/>
        <a:lstStyle/>
        <a:p>
          <a:endParaRPr lang="ru-RU"/>
        </a:p>
      </dgm:t>
    </dgm:pt>
    <dgm:pt modelId="{708D7398-EB9D-4D0E-898A-D00FDDAC4664}">
      <dgm:prSet phldrT="[Текст]" custT="1"/>
      <dgm:spPr/>
      <dgm:t>
        <a:bodyPr/>
        <a:lstStyle/>
        <a:p>
          <a:r>
            <a:rPr lang="ru-RU" sz="2400" b="1" i="0" dirty="0" smtClean="0">
              <a:solidFill>
                <a:srgbClr val="FF0000"/>
              </a:solidFill>
              <a:latin typeface="Times New Roman" pitchFamily="18" charset="0"/>
              <a:cs typeface="Times New Roman" pitchFamily="18" charset="0"/>
            </a:rPr>
            <a:t>Истребительные меры</a:t>
          </a:r>
          <a:endParaRPr lang="ru-RU" sz="2400" b="1" i="0" dirty="0">
            <a:solidFill>
              <a:srgbClr val="FF0000"/>
            </a:solidFill>
            <a:latin typeface="Times New Roman" pitchFamily="18" charset="0"/>
            <a:cs typeface="Times New Roman" pitchFamily="18" charset="0"/>
          </a:endParaRPr>
        </a:p>
      </dgm:t>
    </dgm:pt>
    <dgm:pt modelId="{B8413002-18AA-4331-A8A9-22A8193A6B60}" type="parTrans" cxnId="{DC689928-1964-420A-9F17-34E7089DC905}">
      <dgm:prSet/>
      <dgm:spPr/>
      <dgm:t>
        <a:bodyPr/>
        <a:lstStyle/>
        <a:p>
          <a:endParaRPr lang="ru-RU"/>
        </a:p>
      </dgm:t>
    </dgm:pt>
    <dgm:pt modelId="{DE983098-F92E-434F-8505-8C06B22186C6}" type="sibTrans" cxnId="{DC689928-1964-420A-9F17-34E7089DC905}">
      <dgm:prSet/>
      <dgm:spPr/>
      <dgm:t>
        <a:bodyPr/>
        <a:lstStyle/>
        <a:p>
          <a:endParaRPr lang="ru-RU"/>
        </a:p>
      </dgm:t>
    </dgm:pt>
    <dgm:pt modelId="{F3A186BB-BDB3-495D-9739-9844D4B3AC2E}">
      <dgm:prSet custT="1"/>
      <dgm:spPr/>
      <dgm:t>
        <a:bodyPr/>
        <a:lstStyle/>
        <a:p>
          <a:r>
            <a:rPr lang="ru-RU" sz="2400" i="0" dirty="0" smtClean="0">
              <a:solidFill>
                <a:srgbClr val="FF0000"/>
              </a:solidFill>
              <a:latin typeface="Times New Roman" pitchFamily="18" charset="0"/>
              <a:cs typeface="Times New Roman" pitchFamily="18" charset="0"/>
            </a:rPr>
            <a:t>Физические: капканы, </a:t>
          </a:r>
          <a:r>
            <a:rPr lang="ru-RU" sz="2400" i="1" dirty="0" smtClean="0">
              <a:solidFill>
                <a:srgbClr val="FF0000"/>
              </a:solidFill>
              <a:latin typeface="Times New Roman" pitchFamily="18" charset="0"/>
              <a:cs typeface="Times New Roman" pitchFamily="18" charset="0"/>
            </a:rPr>
            <a:t>давилки, ловушки и др.</a:t>
          </a:r>
          <a:endParaRPr lang="ru-RU" sz="2400" i="1" dirty="0">
            <a:solidFill>
              <a:srgbClr val="FF0000"/>
            </a:solidFill>
            <a:latin typeface="Times New Roman" pitchFamily="18" charset="0"/>
            <a:cs typeface="Times New Roman" pitchFamily="18" charset="0"/>
          </a:endParaRPr>
        </a:p>
      </dgm:t>
    </dgm:pt>
    <dgm:pt modelId="{ED41A260-7543-4210-8F89-8E7DEFC07E03}" type="parTrans" cxnId="{CFDF8EC3-AAC7-4C3B-9A18-1A7ADAE6F76A}">
      <dgm:prSet/>
      <dgm:spPr/>
      <dgm:t>
        <a:bodyPr/>
        <a:lstStyle/>
        <a:p>
          <a:endParaRPr lang="ru-RU"/>
        </a:p>
      </dgm:t>
    </dgm:pt>
    <dgm:pt modelId="{05A8AEC0-7C40-40A3-A854-AABADF7A8BC0}" type="sibTrans" cxnId="{CFDF8EC3-AAC7-4C3B-9A18-1A7ADAE6F76A}">
      <dgm:prSet/>
      <dgm:spPr/>
      <dgm:t>
        <a:bodyPr/>
        <a:lstStyle/>
        <a:p>
          <a:endParaRPr lang="ru-RU"/>
        </a:p>
      </dgm:t>
    </dgm:pt>
    <dgm:pt modelId="{B3D332F6-5D98-42F1-852B-BFEDACB8DDEF}">
      <dgm:prSet custT="1"/>
      <dgm:spPr/>
      <dgm:t>
        <a:bodyPr/>
        <a:lstStyle/>
        <a:p>
          <a:endParaRPr lang="ru-RU" sz="2400" dirty="0" smtClean="0">
            <a:latin typeface="Times New Roman" pitchFamily="18" charset="0"/>
            <a:cs typeface="Times New Roman" pitchFamily="18" charset="0"/>
          </a:endParaRPr>
        </a:p>
        <a:p>
          <a:r>
            <a:rPr lang="ru-RU" sz="2400" dirty="0" smtClean="0">
              <a:solidFill>
                <a:srgbClr val="FF0000"/>
              </a:solidFill>
              <a:latin typeface="Times New Roman" pitchFamily="18" charset="0"/>
              <a:cs typeface="Times New Roman" pitchFamily="18" charset="0"/>
            </a:rPr>
            <a:t>Химические: </a:t>
          </a:r>
          <a:r>
            <a:rPr lang="ru-RU" sz="2400" i="1" dirty="0" err="1" smtClean="0">
              <a:solidFill>
                <a:srgbClr val="FF0000"/>
              </a:solidFill>
              <a:latin typeface="Times New Roman" pitchFamily="18" charset="0"/>
              <a:cs typeface="Times New Roman" pitchFamily="18" charset="0"/>
            </a:rPr>
            <a:t>зоокумарин</a:t>
          </a:r>
          <a:r>
            <a:rPr lang="ru-RU" sz="2400" i="1" dirty="0" smtClean="0">
              <a:solidFill>
                <a:srgbClr val="FF0000"/>
              </a:solidFill>
              <a:latin typeface="Times New Roman" pitchFamily="18" charset="0"/>
              <a:cs typeface="Times New Roman" pitchFamily="18" charset="0"/>
            </a:rPr>
            <a:t>, </a:t>
          </a:r>
          <a:r>
            <a:rPr lang="ru-RU" sz="2400" i="1" dirty="0" err="1" smtClean="0">
              <a:solidFill>
                <a:srgbClr val="FF0000"/>
              </a:solidFill>
              <a:latin typeface="Times New Roman" pitchFamily="18" charset="0"/>
              <a:cs typeface="Times New Roman" pitchFamily="18" charset="0"/>
            </a:rPr>
            <a:t>ратиндан</a:t>
          </a:r>
          <a:r>
            <a:rPr lang="ru-RU" sz="2400" i="1" dirty="0" smtClean="0">
              <a:solidFill>
                <a:srgbClr val="FF0000"/>
              </a:solidFill>
              <a:latin typeface="Times New Roman" pitchFamily="18" charset="0"/>
              <a:cs typeface="Times New Roman" pitchFamily="18" charset="0"/>
            </a:rPr>
            <a:t>, </a:t>
          </a:r>
          <a:r>
            <a:rPr lang="ru-RU" sz="2400" i="1" dirty="0" err="1" smtClean="0">
              <a:solidFill>
                <a:srgbClr val="FF0000"/>
              </a:solidFill>
              <a:latin typeface="Times New Roman" pitchFamily="18" charset="0"/>
              <a:cs typeface="Times New Roman" pitchFamily="18" charset="0"/>
            </a:rPr>
            <a:t>фентоцалин</a:t>
          </a:r>
          <a:r>
            <a:rPr lang="ru-RU" sz="2400" i="1" dirty="0" smtClean="0">
              <a:solidFill>
                <a:srgbClr val="FF0000"/>
              </a:solidFill>
              <a:latin typeface="Times New Roman" pitchFamily="18" charset="0"/>
              <a:cs typeface="Times New Roman" pitchFamily="18" charset="0"/>
            </a:rPr>
            <a:t>, сернистый ангидрид и др.</a:t>
          </a:r>
          <a:endParaRPr lang="ru-RU" sz="2400" i="1" dirty="0">
            <a:solidFill>
              <a:srgbClr val="FF0000"/>
            </a:solidFill>
            <a:latin typeface="Times New Roman" pitchFamily="18" charset="0"/>
            <a:cs typeface="Times New Roman" pitchFamily="18" charset="0"/>
          </a:endParaRPr>
        </a:p>
      </dgm:t>
    </dgm:pt>
    <dgm:pt modelId="{4A638B52-2139-4E37-A148-591E570A5ED5}" type="parTrans" cxnId="{2C45B0A2-E387-4DEC-82AC-0307830171EC}">
      <dgm:prSet/>
      <dgm:spPr/>
      <dgm:t>
        <a:bodyPr/>
        <a:lstStyle/>
        <a:p>
          <a:endParaRPr lang="ru-RU"/>
        </a:p>
      </dgm:t>
    </dgm:pt>
    <dgm:pt modelId="{26C8E5C9-059A-4302-AF2D-9668A9BB2E11}" type="sibTrans" cxnId="{2C45B0A2-E387-4DEC-82AC-0307830171EC}">
      <dgm:prSet/>
      <dgm:spPr/>
      <dgm:t>
        <a:bodyPr/>
        <a:lstStyle/>
        <a:p>
          <a:endParaRPr lang="ru-RU"/>
        </a:p>
      </dgm:t>
    </dgm:pt>
    <dgm:pt modelId="{B452D7E4-F9B6-4748-BD93-A75E4D128A35}">
      <dgm:prSet custT="1"/>
      <dgm:spPr/>
      <dgm:t>
        <a:bodyPr/>
        <a:lstStyle/>
        <a:p>
          <a:r>
            <a:rPr lang="ru-RU" sz="2400" dirty="0" smtClean="0">
              <a:solidFill>
                <a:srgbClr val="FF0000"/>
              </a:solidFill>
              <a:latin typeface="Times New Roman" pitchFamily="18" charset="0"/>
              <a:cs typeface="Times New Roman" pitchFamily="18" charset="0"/>
            </a:rPr>
            <a:t>Биологические: </a:t>
          </a:r>
          <a:r>
            <a:rPr lang="ru-RU" sz="2400" i="1" dirty="0" smtClean="0">
              <a:solidFill>
                <a:srgbClr val="FF0000"/>
              </a:solidFill>
              <a:latin typeface="Times New Roman" pitchFamily="18" charset="0"/>
              <a:cs typeface="Times New Roman" pitchFamily="18" charset="0"/>
            </a:rPr>
            <a:t>культуры сальмонеллеза грызунов</a:t>
          </a:r>
          <a:endParaRPr lang="ru-RU" sz="2400" i="1" dirty="0">
            <a:solidFill>
              <a:srgbClr val="FF0000"/>
            </a:solidFill>
            <a:latin typeface="Times New Roman" pitchFamily="18" charset="0"/>
            <a:cs typeface="Times New Roman" pitchFamily="18" charset="0"/>
          </a:endParaRPr>
        </a:p>
      </dgm:t>
    </dgm:pt>
    <dgm:pt modelId="{87D4462B-8D0D-458A-9233-81DF61CBE7A9}" type="parTrans" cxnId="{42B8AB37-418F-40D2-A640-4848B2182B0E}">
      <dgm:prSet/>
      <dgm:spPr/>
      <dgm:t>
        <a:bodyPr/>
        <a:lstStyle/>
        <a:p>
          <a:endParaRPr lang="ru-RU"/>
        </a:p>
      </dgm:t>
    </dgm:pt>
    <dgm:pt modelId="{85AF16E8-EC10-43C9-B1AA-FA37CD62A878}" type="sibTrans" cxnId="{42B8AB37-418F-40D2-A640-4848B2182B0E}">
      <dgm:prSet/>
      <dgm:spPr/>
      <dgm:t>
        <a:bodyPr/>
        <a:lstStyle/>
        <a:p>
          <a:endParaRPr lang="ru-RU"/>
        </a:p>
      </dgm:t>
    </dgm:pt>
    <dgm:pt modelId="{7ED767C3-CBEE-4DAB-84CB-CF62601A2B0B}" type="pres">
      <dgm:prSet presAssocID="{13CC36F0-EBD4-4060-B869-EC6EE352FF13}" presName="hierChild1" presStyleCnt="0">
        <dgm:presLayoutVars>
          <dgm:chPref val="1"/>
          <dgm:dir/>
          <dgm:animOne val="branch"/>
          <dgm:animLvl val="lvl"/>
          <dgm:resizeHandles/>
        </dgm:presLayoutVars>
      </dgm:prSet>
      <dgm:spPr/>
      <dgm:t>
        <a:bodyPr/>
        <a:lstStyle/>
        <a:p>
          <a:endParaRPr lang="ru-RU"/>
        </a:p>
      </dgm:t>
    </dgm:pt>
    <dgm:pt modelId="{0B8A6337-88BA-4A2F-9299-23BA89CFD1D9}" type="pres">
      <dgm:prSet presAssocID="{F512F65E-EB13-4620-B60A-C4CEAB70651C}" presName="hierRoot1" presStyleCnt="0"/>
      <dgm:spPr/>
    </dgm:pt>
    <dgm:pt modelId="{67497839-2D68-4AD3-8D2E-1429644B6946}" type="pres">
      <dgm:prSet presAssocID="{F512F65E-EB13-4620-B60A-C4CEAB70651C}" presName="composite" presStyleCnt="0"/>
      <dgm:spPr/>
    </dgm:pt>
    <dgm:pt modelId="{AF3922E2-AFF7-49A6-B630-B879C1169351}" type="pres">
      <dgm:prSet presAssocID="{F512F65E-EB13-4620-B60A-C4CEAB70651C}" presName="background" presStyleLbl="node0" presStyleIdx="0" presStyleCnt="1"/>
      <dgm:spPr/>
    </dgm:pt>
    <dgm:pt modelId="{1EFB9FB8-502E-404E-B80C-89F2F94F06AC}" type="pres">
      <dgm:prSet presAssocID="{F512F65E-EB13-4620-B60A-C4CEAB70651C}" presName="text" presStyleLbl="fgAcc0" presStyleIdx="0" presStyleCnt="1" custScaleX="562619" custScaleY="240620" custLinFactNeighborX="34990" custLinFactNeighborY="-6776">
        <dgm:presLayoutVars>
          <dgm:chPref val="3"/>
        </dgm:presLayoutVars>
      </dgm:prSet>
      <dgm:spPr/>
      <dgm:t>
        <a:bodyPr/>
        <a:lstStyle/>
        <a:p>
          <a:endParaRPr lang="ru-RU"/>
        </a:p>
      </dgm:t>
    </dgm:pt>
    <dgm:pt modelId="{29A1BC04-7750-4737-937B-BF021E4CC946}" type="pres">
      <dgm:prSet presAssocID="{F512F65E-EB13-4620-B60A-C4CEAB70651C}" presName="hierChild2" presStyleCnt="0"/>
      <dgm:spPr/>
    </dgm:pt>
    <dgm:pt modelId="{0C954C30-C8FD-4692-A6F8-CB7D381BC5AF}" type="pres">
      <dgm:prSet presAssocID="{3BCE7CF5-310C-4517-86B2-F2EFEB815AFE}" presName="Name10" presStyleLbl="parChTrans1D2" presStyleIdx="0" presStyleCnt="2"/>
      <dgm:spPr/>
      <dgm:t>
        <a:bodyPr/>
        <a:lstStyle/>
        <a:p>
          <a:endParaRPr lang="ru-RU"/>
        </a:p>
      </dgm:t>
    </dgm:pt>
    <dgm:pt modelId="{893805DB-0AE5-4C3B-80D5-0645BA8F92D9}" type="pres">
      <dgm:prSet presAssocID="{E1150FBD-59AE-4CCB-862E-A6A900B9D81A}" presName="hierRoot2" presStyleCnt="0"/>
      <dgm:spPr/>
    </dgm:pt>
    <dgm:pt modelId="{89C57970-44A8-4967-98AD-6B2F99B22970}" type="pres">
      <dgm:prSet presAssocID="{E1150FBD-59AE-4CCB-862E-A6A900B9D81A}" presName="composite2" presStyleCnt="0"/>
      <dgm:spPr/>
    </dgm:pt>
    <dgm:pt modelId="{4B702809-2934-4318-99A1-682D79E4D029}" type="pres">
      <dgm:prSet presAssocID="{E1150FBD-59AE-4CCB-862E-A6A900B9D81A}" presName="background2" presStyleLbl="node2" presStyleIdx="0" presStyleCnt="2"/>
      <dgm:spPr/>
    </dgm:pt>
    <dgm:pt modelId="{4E21EF9A-DF8D-4B3C-AC11-9E6CB9BC51C5}" type="pres">
      <dgm:prSet presAssocID="{E1150FBD-59AE-4CCB-862E-A6A900B9D81A}" presName="text2" presStyleLbl="fgAcc2" presStyleIdx="0" presStyleCnt="2" custScaleX="300351">
        <dgm:presLayoutVars>
          <dgm:chPref val="3"/>
        </dgm:presLayoutVars>
      </dgm:prSet>
      <dgm:spPr/>
      <dgm:t>
        <a:bodyPr/>
        <a:lstStyle/>
        <a:p>
          <a:endParaRPr lang="ru-RU"/>
        </a:p>
      </dgm:t>
    </dgm:pt>
    <dgm:pt modelId="{259E2440-D189-4B52-999D-97D8F57362B4}" type="pres">
      <dgm:prSet presAssocID="{E1150FBD-59AE-4CCB-862E-A6A900B9D81A}" presName="hierChild3" presStyleCnt="0"/>
      <dgm:spPr/>
    </dgm:pt>
    <dgm:pt modelId="{0F8E7365-5A39-4153-B5AA-E89C600EFA99}" type="pres">
      <dgm:prSet presAssocID="{B8413002-18AA-4331-A8A9-22A8193A6B60}" presName="Name10" presStyleLbl="parChTrans1D2" presStyleIdx="1" presStyleCnt="2"/>
      <dgm:spPr/>
      <dgm:t>
        <a:bodyPr/>
        <a:lstStyle/>
        <a:p>
          <a:endParaRPr lang="ru-RU"/>
        </a:p>
      </dgm:t>
    </dgm:pt>
    <dgm:pt modelId="{916109A7-8451-4A05-9F6D-2F6626BE552A}" type="pres">
      <dgm:prSet presAssocID="{708D7398-EB9D-4D0E-898A-D00FDDAC4664}" presName="hierRoot2" presStyleCnt="0"/>
      <dgm:spPr/>
    </dgm:pt>
    <dgm:pt modelId="{C4B42B20-0E87-4AD2-BDBB-1913019DDAB5}" type="pres">
      <dgm:prSet presAssocID="{708D7398-EB9D-4D0E-898A-D00FDDAC4664}" presName="composite2" presStyleCnt="0"/>
      <dgm:spPr/>
    </dgm:pt>
    <dgm:pt modelId="{85252BE1-EB30-445B-AE79-84C2311FBE7C}" type="pres">
      <dgm:prSet presAssocID="{708D7398-EB9D-4D0E-898A-D00FDDAC4664}" presName="background2" presStyleLbl="node2" presStyleIdx="1" presStyleCnt="2"/>
      <dgm:spPr/>
    </dgm:pt>
    <dgm:pt modelId="{71E17B82-16BA-4C19-8441-15CB8A8530DF}" type="pres">
      <dgm:prSet presAssocID="{708D7398-EB9D-4D0E-898A-D00FDDAC4664}" presName="text2" presStyleLbl="fgAcc2" presStyleIdx="1" presStyleCnt="2" custScaleX="245633" custLinFactX="37451" custLinFactNeighborX="100000" custLinFactNeighborY="22497">
        <dgm:presLayoutVars>
          <dgm:chPref val="3"/>
        </dgm:presLayoutVars>
      </dgm:prSet>
      <dgm:spPr/>
      <dgm:t>
        <a:bodyPr/>
        <a:lstStyle/>
        <a:p>
          <a:endParaRPr lang="ru-RU"/>
        </a:p>
      </dgm:t>
    </dgm:pt>
    <dgm:pt modelId="{47A6EF1F-FDC9-427B-A39E-525AFACA82BB}" type="pres">
      <dgm:prSet presAssocID="{708D7398-EB9D-4D0E-898A-D00FDDAC4664}" presName="hierChild3" presStyleCnt="0"/>
      <dgm:spPr/>
    </dgm:pt>
    <dgm:pt modelId="{03CB2164-F345-4EE0-94D7-EE423EC165D9}" type="pres">
      <dgm:prSet presAssocID="{ED41A260-7543-4210-8F89-8E7DEFC07E03}" presName="Name17" presStyleLbl="parChTrans1D3" presStyleIdx="0" presStyleCnt="3"/>
      <dgm:spPr/>
      <dgm:t>
        <a:bodyPr/>
        <a:lstStyle/>
        <a:p>
          <a:endParaRPr lang="ru-RU"/>
        </a:p>
      </dgm:t>
    </dgm:pt>
    <dgm:pt modelId="{0B69705F-5543-4A44-AFE4-F4ACD0C41F6D}" type="pres">
      <dgm:prSet presAssocID="{F3A186BB-BDB3-495D-9739-9844D4B3AC2E}" presName="hierRoot3" presStyleCnt="0"/>
      <dgm:spPr/>
    </dgm:pt>
    <dgm:pt modelId="{37D23238-DE4C-483E-9A74-504F25C61EDC}" type="pres">
      <dgm:prSet presAssocID="{F3A186BB-BDB3-495D-9739-9844D4B3AC2E}" presName="composite3" presStyleCnt="0"/>
      <dgm:spPr/>
    </dgm:pt>
    <dgm:pt modelId="{4B9CBD3F-55AB-47F1-984F-170F8F726C42}" type="pres">
      <dgm:prSet presAssocID="{F3A186BB-BDB3-495D-9739-9844D4B3AC2E}" presName="background3" presStyleLbl="node3" presStyleIdx="0" presStyleCnt="3"/>
      <dgm:spPr/>
    </dgm:pt>
    <dgm:pt modelId="{980185AF-6E60-407C-B441-5CD6DE5DEC2D}" type="pres">
      <dgm:prSet presAssocID="{F3A186BB-BDB3-495D-9739-9844D4B3AC2E}" presName="text3" presStyleLbl="fgAcc3" presStyleIdx="0" presStyleCnt="3" custScaleX="183670" custScaleY="274783" custLinFactX="-468" custLinFactNeighborX="-100000" custLinFactNeighborY="19973">
        <dgm:presLayoutVars>
          <dgm:chPref val="3"/>
        </dgm:presLayoutVars>
      </dgm:prSet>
      <dgm:spPr/>
      <dgm:t>
        <a:bodyPr/>
        <a:lstStyle/>
        <a:p>
          <a:endParaRPr lang="ru-RU"/>
        </a:p>
      </dgm:t>
    </dgm:pt>
    <dgm:pt modelId="{06A5AB84-7DC0-4731-A388-00BCD95DF528}" type="pres">
      <dgm:prSet presAssocID="{F3A186BB-BDB3-495D-9739-9844D4B3AC2E}" presName="hierChild4" presStyleCnt="0"/>
      <dgm:spPr/>
    </dgm:pt>
    <dgm:pt modelId="{3BE067AC-4A1A-4E49-B9ED-0623854B7BD2}" type="pres">
      <dgm:prSet presAssocID="{4A638B52-2139-4E37-A148-591E570A5ED5}" presName="Name17" presStyleLbl="parChTrans1D3" presStyleIdx="1" presStyleCnt="3"/>
      <dgm:spPr/>
      <dgm:t>
        <a:bodyPr/>
        <a:lstStyle/>
        <a:p>
          <a:endParaRPr lang="ru-RU"/>
        </a:p>
      </dgm:t>
    </dgm:pt>
    <dgm:pt modelId="{C3AF5A07-D1B7-4A79-9808-F7C0EA45A4AC}" type="pres">
      <dgm:prSet presAssocID="{B3D332F6-5D98-42F1-852B-BFEDACB8DDEF}" presName="hierRoot3" presStyleCnt="0"/>
      <dgm:spPr/>
    </dgm:pt>
    <dgm:pt modelId="{1C5D68CC-DAA9-4EBF-890E-6CD31D9DCD5F}" type="pres">
      <dgm:prSet presAssocID="{B3D332F6-5D98-42F1-852B-BFEDACB8DDEF}" presName="composite3" presStyleCnt="0"/>
      <dgm:spPr/>
    </dgm:pt>
    <dgm:pt modelId="{AAF468CD-E337-4654-9DEE-FCBD281F1E6B}" type="pres">
      <dgm:prSet presAssocID="{B3D332F6-5D98-42F1-852B-BFEDACB8DDEF}" presName="background3" presStyleLbl="node3" presStyleIdx="1" presStyleCnt="3"/>
      <dgm:spPr/>
    </dgm:pt>
    <dgm:pt modelId="{BAF71B64-6E51-48D7-812B-83B4847AD957}" type="pres">
      <dgm:prSet presAssocID="{B3D332F6-5D98-42F1-852B-BFEDACB8DDEF}" presName="text3" presStyleLbl="fgAcc3" presStyleIdx="1" presStyleCnt="3" custScaleX="196299" custScaleY="360874" custLinFactNeighborX="-49703" custLinFactNeighborY="56523">
        <dgm:presLayoutVars>
          <dgm:chPref val="3"/>
        </dgm:presLayoutVars>
      </dgm:prSet>
      <dgm:spPr/>
      <dgm:t>
        <a:bodyPr/>
        <a:lstStyle/>
        <a:p>
          <a:endParaRPr lang="ru-RU"/>
        </a:p>
      </dgm:t>
    </dgm:pt>
    <dgm:pt modelId="{666EE552-04CF-4751-9139-73F506C798DC}" type="pres">
      <dgm:prSet presAssocID="{B3D332F6-5D98-42F1-852B-BFEDACB8DDEF}" presName="hierChild4" presStyleCnt="0"/>
      <dgm:spPr/>
    </dgm:pt>
    <dgm:pt modelId="{885A2BB0-9F0B-465B-BFD5-1B1BA774FF76}" type="pres">
      <dgm:prSet presAssocID="{87D4462B-8D0D-458A-9233-81DF61CBE7A9}" presName="Name17" presStyleLbl="parChTrans1D3" presStyleIdx="2" presStyleCnt="3"/>
      <dgm:spPr/>
      <dgm:t>
        <a:bodyPr/>
        <a:lstStyle/>
        <a:p>
          <a:endParaRPr lang="ru-RU"/>
        </a:p>
      </dgm:t>
    </dgm:pt>
    <dgm:pt modelId="{51A80F93-1B91-4A6F-A51C-DC3F4138BDCD}" type="pres">
      <dgm:prSet presAssocID="{B452D7E4-F9B6-4748-BD93-A75E4D128A35}" presName="hierRoot3" presStyleCnt="0"/>
      <dgm:spPr/>
    </dgm:pt>
    <dgm:pt modelId="{78297779-C12B-4CE4-8E72-E53D537B304F}" type="pres">
      <dgm:prSet presAssocID="{B452D7E4-F9B6-4748-BD93-A75E4D128A35}" presName="composite3" presStyleCnt="0"/>
      <dgm:spPr/>
    </dgm:pt>
    <dgm:pt modelId="{BD5042E3-2815-4EC3-B92C-93C55B6E08FC}" type="pres">
      <dgm:prSet presAssocID="{B452D7E4-F9B6-4748-BD93-A75E4D128A35}" presName="background3" presStyleLbl="node3" presStyleIdx="2" presStyleCnt="3"/>
      <dgm:spPr/>
    </dgm:pt>
    <dgm:pt modelId="{A922CA12-1C2B-4CEB-9135-F8118B621216}" type="pres">
      <dgm:prSet presAssocID="{B452D7E4-F9B6-4748-BD93-A75E4D128A35}" presName="text3" presStyleLbl="fgAcc3" presStyleIdx="2" presStyleCnt="3" custScaleX="201057" custScaleY="263287" custLinFactNeighborX="-12343" custLinFactNeighborY="68725">
        <dgm:presLayoutVars>
          <dgm:chPref val="3"/>
        </dgm:presLayoutVars>
      </dgm:prSet>
      <dgm:spPr/>
      <dgm:t>
        <a:bodyPr/>
        <a:lstStyle/>
        <a:p>
          <a:endParaRPr lang="ru-RU"/>
        </a:p>
      </dgm:t>
    </dgm:pt>
    <dgm:pt modelId="{84C17942-FA4D-442C-9341-C13AE8C38641}" type="pres">
      <dgm:prSet presAssocID="{B452D7E4-F9B6-4748-BD93-A75E4D128A35}" presName="hierChild4" presStyleCnt="0"/>
      <dgm:spPr/>
    </dgm:pt>
  </dgm:ptLst>
  <dgm:cxnLst>
    <dgm:cxn modelId="{52C52440-7ACF-46DF-8607-2EF030520E3D}" type="presOf" srcId="{ED41A260-7543-4210-8F89-8E7DEFC07E03}" destId="{03CB2164-F345-4EE0-94D7-EE423EC165D9}" srcOrd="0" destOrd="0" presId="urn:microsoft.com/office/officeart/2005/8/layout/hierarchy1"/>
    <dgm:cxn modelId="{42B8AB37-418F-40D2-A640-4848B2182B0E}" srcId="{708D7398-EB9D-4D0E-898A-D00FDDAC4664}" destId="{B452D7E4-F9B6-4748-BD93-A75E4D128A35}" srcOrd="2" destOrd="0" parTransId="{87D4462B-8D0D-458A-9233-81DF61CBE7A9}" sibTransId="{85AF16E8-EC10-43C9-B1AA-FA37CD62A878}"/>
    <dgm:cxn modelId="{9C862F68-635F-479A-BEBA-5FEA22BF8CD8}" type="presOf" srcId="{B3D332F6-5D98-42F1-852B-BFEDACB8DDEF}" destId="{BAF71B64-6E51-48D7-812B-83B4847AD957}" srcOrd="0" destOrd="0" presId="urn:microsoft.com/office/officeart/2005/8/layout/hierarchy1"/>
    <dgm:cxn modelId="{D1CEB8A3-6BA5-4649-8070-455141978A0F}" type="presOf" srcId="{F512F65E-EB13-4620-B60A-C4CEAB70651C}" destId="{1EFB9FB8-502E-404E-B80C-89F2F94F06AC}" srcOrd="0" destOrd="0" presId="urn:microsoft.com/office/officeart/2005/8/layout/hierarchy1"/>
    <dgm:cxn modelId="{BC2CEC81-A4A9-4226-BBA4-68569D4B4A92}" type="presOf" srcId="{708D7398-EB9D-4D0E-898A-D00FDDAC4664}" destId="{71E17B82-16BA-4C19-8441-15CB8A8530DF}" srcOrd="0" destOrd="0" presId="urn:microsoft.com/office/officeart/2005/8/layout/hierarchy1"/>
    <dgm:cxn modelId="{CFDF8EC3-AAC7-4C3B-9A18-1A7ADAE6F76A}" srcId="{708D7398-EB9D-4D0E-898A-D00FDDAC4664}" destId="{F3A186BB-BDB3-495D-9739-9844D4B3AC2E}" srcOrd="0" destOrd="0" parTransId="{ED41A260-7543-4210-8F89-8E7DEFC07E03}" sibTransId="{05A8AEC0-7C40-40A3-A854-AABADF7A8BC0}"/>
    <dgm:cxn modelId="{EAD3E4DF-8B01-4A48-BD66-A98F5F866E26}" type="presOf" srcId="{4A638B52-2139-4E37-A148-591E570A5ED5}" destId="{3BE067AC-4A1A-4E49-B9ED-0623854B7BD2}" srcOrd="0" destOrd="0" presId="urn:microsoft.com/office/officeart/2005/8/layout/hierarchy1"/>
    <dgm:cxn modelId="{6A7A0FB0-8454-4D4A-A2B6-BE3E38951475}" type="presOf" srcId="{B8413002-18AA-4331-A8A9-22A8193A6B60}" destId="{0F8E7365-5A39-4153-B5AA-E89C600EFA99}" srcOrd="0" destOrd="0" presId="urn:microsoft.com/office/officeart/2005/8/layout/hierarchy1"/>
    <dgm:cxn modelId="{03206E87-108E-462A-8FAA-9C18C6FEA51B}" type="presOf" srcId="{3BCE7CF5-310C-4517-86B2-F2EFEB815AFE}" destId="{0C954C30-C8FD-4692-A6F8-CB7D381BC5AF}" srcOrd="0" destOrd="0" presId="urn:microsoft.com/office/officeart/2005/8/layout/hierarchy1"/>
    <dgm:cxn modelId="{DC689928-1964-420A-9F17-34E7089DC905}" srcId="{F512F65E-EB13-4620-B60A-C4CEAB70651C}" destId="{708D7398-EB9D-4D0E-898A-D00FDDAC4664}" srcOrd="1" destOrd="0" parTransId="{B8413002-18AA-4331-A8A9-22A8193A6B60}" sibTransId="{DE983098-F92E-434F-8505-8C06B22186C6}"/>
    <dgm:cxn modelId="{8A9E4989-2B49-470A-848E-A3BA04098D54}" type="presOf" srcId="{F3A186BB-BDB3-495D-9739-9844D4B3AC2E}" destId="{980185AF-6E60-407C-B441-5CD6DE5DEC2D}" srcOrd="0" destOrd="0" presId="urn:microsoft.com/office/officeart/2005/8/layout/hierarchy1"/>
    <dgm:cxn modelId="{2C45B0A2-E387-4DEC-82AC-0307830171EC}" srcId="{708D7398-EB9D-4D0E-898A-D00FDDAC4664}" destId="{B3D332F6-5D98-42F1-852B-BFEDACB8DDEF}" srcOrd="1" destOrd="0" parTransId="{4A638B52-2139-4E37-A148-591E570A5ED5}" sibTransId="{26C8E5C9-059A-4302-AF2D-9668A9BB2E11}"/>
    <dgm:cxn modelId="{1D7FE814-DF60-460D-AECC-7917F33288E3}" srcId="{13CC36F0-EBD4-4060-B869-EC6EE352FF13}" destId="{F512F65E-EB13-4620-B60A-C4CEAB70651C}" srcOrd="0" destOrd="0" parTransId="{8159DF92-5482-42F9-82CC-3EFC121C494E}" sibTransId="{B9E304E2-A9B6-4166-BE52-AAFE26D10AE7}"/>
    <dgm:cxn modelId="{0553654E-10BB-4016-86BB-C4790AD69CA6}" type="presOf" srcId="{E1150FBD-59AE-4CCB-862E-A6A900B9D81A}" destId="{4E21EF9A-DF8D-4B3C-AC11-9E6CB9BC51C5}" srcOrd="0" destOrd="0" presId="urn:microsoft.com/office/officeart/2005/8/layout/hierarchy1"/>
    <dgm:cxn modelId="{FC38ED09-98D3-4899-9015-73C9FDF96DB2}" type="presOf" srcId="{87D4462B-8D0D-458A-9233-81DF61CBE7A9}" destId="{885A2BB0-9F0B-465B-BFD5-1B1BA774FF76}" srcOrd="0" destOrd="0" presId="urn:microsoft.com/office/officeart/2005/8/layout/hierarchy1"/>
    <dgm:cxn modelId="{559EBAE0-A064-4295-9DB5-F2DE273A065D}" type="presOf" srcId="{13CC36F0-EBD4-4060-B869-EC6EE352FF13}" destId="{7ED767C3-CBEE-4DAB-84CB-CF62601A2B0B}" srcOrd="0" destOrd="0" presId="urn:microsoft.com/office/officeart/2005/8/layout/hierarchy1"/>
    <dgm:cxn modelId="{3FC6342E-6513-4814-9E8D-B78EA45D3B9E}" srcId="{F512F65E-EB13-4620-B60A-C4CEAB70651C}" destId="{E1150FBD-59AE-4CCB-862E-A6A900B9D81A}" srcOrd="0" destOrd="0" parTransId="{3BCE7CF5-310C-4517-86B2-F2EFEB815AFE}" sibTransId="{741F119F-2828-4950-B3C0-9F83978BA96E}"/>
    <dgm:cxn modelId="{C24C08AD-9300-4B98-AF89-0DA1AE98AE5B}" type="presOf" srcId="{B452D7E4-F9B6-4748-BD93-A75E4D128A35}" destId="{A922CA12-1C2B-4CEB-9135-F8118B621216}" srcOrd="0" destOrd="0" presId="urn:microsoft.com/office/officeart/2005/8/layout/hierarchy1"/>
    <dgm:cxn modelId="{628F01D3-6F76-4261-9A00-4A1D7CF5C838}" type="presParOf" srcId="{7ED767C3-CBEE-4DAB-84CB-CF62601A2B0B}" destId="{0B8A6337-88BA-4A2F-9299-23BA89CFD1D9}" srcOrd="0" destOrd="0" presId="urn:microsoft.com/office/officeart/2005/8/layout/hierarchy1"/>
    <dgm:cxn modelId="{6D85A4AE-CC76-4D6E-957F-BDCFB192570E}" type="presParOf" srcId="{0B8A6337-88BA-4A2F-9299-23BA89CFD1D9}" destId="{67497839-2D68-4AD3-8D2E-1429644B6946}" srcOrd="0" destOrd="0" presId="urn:microsoft.com/office/officeart/2005/8/layout/hierarchy1"/>
    <dgm:cxn modelId="{B60F574A-40AC-4657-83E4-CA97AF8C6D15}" type="presParOf" srcId="{67497839-2D68-4AD3-8D2E-1429644B6946}" destId="{AF3922E2-AFF7-49A6-B630-B879C1169351}" srcOrd="0" destOrd="0" presId="urn:microsoft.com/office/officeart/2005/8/layout/hierarchy1"/>
    <dgm:cxn modelId="{4BB71F7E-ED2E-467B-8B68-C8712A0ECD16}" type="presParOf" srcId="{67497839-2D68-4AD3-8D2E-1429644B6946}" destId="{1EFB9FB8-502E-404E-B80C-89F2F94F06AC}" srcOrd="1" destOrd="0" presId="urn:microsoft.com/office/officeart/2005/8/layout/hierarchy1"/>
    <dgm:cxn modelId="{07E3329F-10B7-4EB6-BED8-336DFA3B523B}" type="presParOf" srcId="{0B8A6337-88BA-4A2F-9299-23BA89CFD1D9}" destId="{29A1BC04-7750-4737-937B-BF021E4CC946}" srcOrd="1" destOrd="0" presId="urn:microsoft.com/office/officeart/2005/8/layout/hierarchy1"/>
    <dgm:cxn modelId="{49EF56D7-E90E-4B6E-86FA-E3ED66D94A73}" type="presParOf" srcId="{29A1BC04-7750-4737-937B-BF021E4CC946}" destId="{0C954C30-C8FD-4692-A6F8-CB7D381BC5AF}" srcOrd="0" destOrd="0" presId="urn:microsoft.com/office/officeart/2005/8/layout/hierarchy1"/>
    <dgm:cxn modelId="{6F47E6CA-A754-4175-BCB8-3C3BC46C03B2}" type="presParOf" srcId="{29A1BC04-7750-4737-937B-BF021E4CC946}" destId="{893805DB-0AE5-4C3B-80D5-0645BA8F92D9}" srcOrd="1" destOrd="0" presId="urn:microsoft.com/office/officeart/2005/8/layout/hierarchy1"/>
    <dgm:cxn modelId="{59A9E7F1-DFA3-4D26-AC4E-FC7EB2A44491}" type="presParOf" srcId="{893805DB-0AE5-4C3B-80D5-0645BA8F92D9}" destId="{89C57970-44A8-4967-98AD-6B2F99B22970}" srcOrd="0" destOrd="0" presId="urn:microsoft.com/office/officeart/2005/8/layout/hierarchy1"/>
    <dgm:cxn modelId="{56EEFC7B-009E-4BC1-9F09-879057F62BF2}" type="presParOf" srcId="{89C57970-44A8-4967-98AD-6B2F99B22970}" destId="{4B702809-2934-4318-99A1-682D79E4D029}" srcOrd="0" destOrd="0" presId="urn:microsoft.com/office/officeart/2005/8/layout/hierarchy1"/>
    <dgm:cxn modelId="{72A5E97A-51DD-4051-BAD3-22048B070E7B}" type="presParOf" srcId="{89C57970-44A8-4967-98AD-6B2F99B22970}" destId="{4E21EF9A-DF8D-4B3C-AC11-9E6CB9BC51C5}" srcOrd="1" destOrd="0" presId="urn:microsoft.com/office/officeart/2005/8/layout/hierarchy1"/>
    <dgm:cxn modelId="{E83D38B7-7561-4AE8-9159-ADCE2F42FA76}" type="presParOf" srcId="{893805DB-0AE5-4C3B-80D5-0645BA8F92D9}" destId="{259E2440-D189-4B52-999D-97D8F57362B4}" srcOrd="1" destOrd="0" presId="urn:microsoft.com/office/officeart/2005/8/layout/hierarchy1"/>
    <dgm:cxn modelId="{C647C692-28DE-4400-96F9-437FE668A3C5}" type="presParOf" srcId="{29A1BC04-7750-4737-937B-BF021E4CC946}" destId="{0F8E7365-5A39-4153-B5AA-E89C600EFA99}" srcOrd="2" destOrd="0" presId="urn:microsoft.com/office/officeart/2005/8/layout/hierarchy1"/>
    <dgm:cxn modelId="{8A8C9C1D-5813-4C63-A4A3-14C62A3E2060}" type="presParOf" srcId="{29A1BC04-7750-4737-937B-BF021E4CC946}" destId="{916109A7-8451-4A05-9F6D-2F6626BE552A}" srcOrd="3" destOrd="0" presId="urn:microsoft.com/office/officeart/2005/8/layout/hierarchy1"/>
    <dgm:cxn modelId="{ECB633B3-B996-4332-ABF7-EB2F28119097}" type="presParOf" srcId="{916109A7-8451-4A05-9F6D-2F6626BE552A}" destId="{C4B42B20-0E87-4AD2-BDBB-1913019DDAB5}" srcOrd="0" destOrd="0" presId="urn:microsoft.com/office/officeart/2005/8/layout/hierarchy1"/>
    <dgm:cxn modelId="{018153B7-409D-46E2-BC74-21A749184231}" type="presParOf" srcId="{C4B42B20-0E87-4AD2-BDBB-1913019DDAB5}" destId="{85252BE1-EB30-445B-AE79-84C2311FBE7C}" srcOrd="0" destOrd="0" presId="urn:microsoft.com/office/officeart/2005/8/layout/hierarchy1"/>
    <dgm:cxn modelId="{134154BD-8439-4DBD-856C-C2881F79866D}" type="presParOf" srcId="{C4B42B20-0E87-4AD2-BDBB-1913019DDAB5}" destId="{71E17B82-16BA-4C19-8441-15CB8A8530DF}" srcOrd="1" destOrd="0" presId="urn:microsoft.com/office/officeart/2005/8/layout/hierarchy1"/>
    <dgm:cxn modelId="{FCC09FC1-A1D8-4FAA-B049-50A2ED603F1D}" type="presParOf" srcId="{916109A7-8451-4A05-9F6D-2F6626BE552A}" destId="{47A6EF1F-FDC9-427B-A39E-525AFACA82BB}" srcOrd="1" destOrd="0" presId="urn:microsoft.com/office/officeart/2005/8/layout/hierarchy1"/>
    <dgm:cxn modelId="{E7943452-6886-4D73-B185-AFC7FE6CFEE8}" type="presParOf" srcId="{47A6EF1F-FDC9-427B-A39E-525AFACA82BB}" destId="{03CB2164-F345-4EE0-94D7-EE423EC165D9}" srcOrd="0" destOrd="0" presId="urn:microsoft.com/office/officeart/2005/8/layout/hierarchy1"/>
    <dgm:cxn modelId="{86882490-5DF7-4E8B-86D8-CC8C9DF89BF9}" type="presParOf" srcId="{47A6EF1F-FDC9-427B-A39E-525AFACA82BB}" destId="{0B69705F-5543-4A44-AFE4-F4ACD0C41F6D}" srcOrd="1" destOrd="0" presId="urn:microsoft.com/office/officeart/2005/8/layout/hierarchy1"/>
    <dgm:cxn modelId="{72845BC7-0920-49D4-AF00-2DCE59A3B36D}" type="presParOf" srcId="{0B69705F-5543-4A44-AFE4-F4ACD0C41F6D}" destId="{37D23238-DE4C-483E-9A74-504F25C61EDC}" srcOrd="0" destOrd="0" presId="urn:microsoft.com/office/officeart/2005/8/layout/hierarchy1"/>
    <dgm:cxn modelId="{021A6715-57EA-4C57-B91D-F05D3E8A0526}" type="presParOf" srcId="{37D23238-DE4C-483E-9A74-504F25C61EDC}" destId="{4B9CBD3F-55AB-47F1-984F-170F8F726C42}" srcOrd="0" destOrd="0" presId="urn:microsoft.com/office/officeart/2005/8/layout/hierarchy1"/>
    <dgm:cxn modelId="{AB987FBA-751A-4F02-B4FA-40B8D6CED7A3}" type="presParOf" srcId="{37D23238-DE4C-483E-9A74-504F25C61EDC}" destId="{980185AF-6E60-407C-B441-5CD6DE5DEC2D}" srcOrd="1" destOrd="0" presId="urn:microsoft.com/office/officeart/2005/8/layout/hierarchy1"/>
    <dgm:cxn modelId="{252945E9-65BF-4270-A16D-1EE1113136A2}" type="presParOf" srcId="{0B69705F-5543-4A44-AFE4-F4ACD0C41F6D}" destId="{06A5AB84-7DC0-4731-A388-00BCD95DF528}" srcOrd="1" destOrd="0" presId="urn:microsoft.com/office/officeart/2005/8/layout/hierarchy1"/>
    <dgm:cxn modelId="{2F8181FC-70B4-4571-87AB-A80A14F4E4F6}" type="presParOf" srcId="{47A6EF1F-FDC9-427B-A39E-525AFACA82BB}" destId="{3BE067AC-4A1A-4E49-B9ED-0623854B7BD2}" srcOrd="2" destOrd="0" presId="urn:microsoft.com/office/officeart/2005/8/layout/hierarchy1"/>
    <dgm:cxn modelId="{592A1368-23F5-4AED-92D0-26A9FF8DDB92}" type="presParOf" srcId="{47A6EF1F-FDC9-427B-A39E-525AFACA82BB}" destId="{C3AF5A07-D1B7-4A79-9808-F7C0EA45A4AC}" srcOrd="3" destOrd="0" presId="urn:microsoft.com/office/officeart/2005/8/layout/hierarchy1"/>
    <dgm:cxn modelId="{9E77DF05-3EA0-4578-A010-8418DBB4AE71}" type="presParOf" srcId="{C3AF5A07-D1B7-4A79-9808-F7C0EA45A4AC}" destId="{1C5D68CC-DAA9-4EBF-890E-6CD31D9DCD5F}" srcOrd="0" destOrd="0" presId="urn:microsoft.com/office/officeart/2005/8/layout/hierarchy1"/>
    <dgm:cxn modelId="{14693C00-CEEE-4FA1-8C18-381525303319}" type="presParOf" srcId="{1C5D68CC-DAA9-4EBF-890E-6CD31D9DCD5F}" destId="{AAF468CD-E337-4654-9DEE-FCBD281F1E6B}" srcOrd="0" destOrd="0" presId="urn:microsoft.com/office/officeart/2005/8/layout/hierarchy1"/>
    <dgm:cxn modelId="{F2A2D5FF-56B1-42A5-BF18-5C5E14CCD968}" type="presParOf" srcId="{1C5D68CC-DAA9-4EBF-890E-6CD31D9DCD5F}" destId="{BAF71B64-6E51-48D7-812B-83B4847AD957}" srcOrd="1" destOrd="0" presId="urn:microsoft.com/office/officeart/2005/8/layout/hierarchy1"/>
    <dgm:cxn modelId="{6EFB26DA-0A87-469A-B9BA-18BF8CC5E566}" type="presParOf" srcId="{C3AF5A07-D1B7-4A79-9808-F7C0EA45A4AC}" destId="{666EE552-04CF-4751-9139-73F506C798DC}" srcOrd="1" destOrd="0" presId="urn:microsoft.com/office/officeart/2005/8/layout/hierarchy1"/>
    <dgm:cxn modelId="{9D1548A0-EB8F-413C-8FA5-AD0114E97321}" type="presParOf" srcId="{47A6EF1F-FDC9-427B-A39E-525AFACA82BB}" destId="{885A2BB0-9F0B-465B-BFD5-1B1BA774FF76}" srcOrd="4" destOrd="0" presId="urn:microsoft.com/office/officeart/2005/8/layout/hierarchy1"/>
    <dgm:cxn modelId="{153220EE-0126-4296-9B91-A65338E35456}" type="presParOf" srcId="{47A6EF1F-FDC9-427B-A39E-525AFACA82BB}" destId="{51A80F93-1B91-4A6F-A51C-DC3F4138BDCD}" srcOrd="5" destOrd="0" presId="urn:microsoft.com/office/officeart/2005/8/layout/hierarchy1"/>
    <dgm:cxn modelId="{0AC8EB05-A106-4131-9AD0-33D241A356D0}" type="presParOf" srcId="{51A80F93-1B91-4A6F-A51C-DC3F4138BDCD}" destId="{78297779-C12B-4CE4-8E72-E53D537B304F}" srcOrd="0" destOrd="0" presId="urn:microsoft.com/office/officeart/2005/8/layout/hierarchy1"/>
    <dgm:cxn modelId="{8D4CB4ED-70A9-4722-8B1D-FAB86F711A17}" type="presParOf" srcId="{78297779-C12B-4CE4-8E72-E53D537B304F}" destId="{BD5042E3-2815-4EC3-B92C-93C55B6E08FC}" srcOrd="0" destOrd="0" presId="urn:microsoft.com/office/officeart/2005/8/layout/hierarchy1"/>
    <dgm:cxn modelId="{0A8DC89C-9CB9-4752-900E-E7ABA099B6F8}" type="presParOf" srcId="{78297779-C12B-4CE4-8E72-E53D537B304F}" destId="{A922CA12-1C2B-4CEB-9135-F8118B621216}" srcOrd="1" destOrd="0" presId="urn:microsoft.com/office/officeart/2005/8/layout/hierarchy1"/>
    <dgm:cxn modelId="{8387D39D-FBC0-48F0-8398-B51217CCE395}" type="presParOf" srcId="{51A80F93-1B91-4A6F-A51C-DC3F4138BDCD}" destId="{84C17942-FA4D-442C-9341-C13AE8C38641}" srcOrd="1" destOrd="0" presId="urn:microsoft.com/office/officeart/2005/8/layout/hierarchy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851819E1-2AAB-43CC-8D27-534D03B060FC}" type="doc">
      <dgm:prSet loTypeId="urn:microsoft.com/office/officeart/2005/8/layout/hierarchy2" loCatId="hierarchy" qsTypeId="urn:microsoft.com/office/officeart/2005/8/quickstyle/simple2" qsCatId="simple" csTypeId="urn:microsoft.com/office/officeart/2005/8/colors/accent5_1" csCatId="accent5" phldr="1"/>
      <dgm:spPr/>
      <dgm:t>
        <a:bodyPr/>
        <a:lstStyle/>
        <a:p>
          <a:endParaRPr lang="ru-RU"/>
        </a:p>
      </dgm:t>
    </dgm:pt>
    <dgm:pt modelId="{B1DBB742-D360-4C5C-93F2-EEF5279D3440}">
      <dgm:prSet phldrT="[Текст]" custT="1"/>
      <dgm:spPr/>
      <dgm:t>
        <a:bodyPr/>
        <a:lstStyle/>
        <a:p>
          <a:r>
            <a:rPr lang="ru-RU" sz="2800" dirty="0" smtClean="0">
              <a:solidFill>
                <a:srgbClr val="FF0000"/>
              </a:solidFill>
              <a:latin typeface="Times New Roman" pitchFamily="18" charset="0"/>
              <a:cs typeface="Times New Roman" pitchFamily="18" charset="0"/>
            </a:rPr>
            <a:t>Дезинсекция</a:t>
          </a:r>
          <a:endParaRPr lang="ru-RU" sz="2800" dirty="0">
            <a:solidFill>
              <a:srgbClr val="FF0000"/>
            </a:solidFill>
            <a:latin typeface="Times New Roman" pitchFamily="18" charset="0"/>
            <a:cs typeface="Times New Roman" pitchFamily="18" charset="0"/>
          </a:endParaRPr>
        </a:p>
      </dgm:t>
    </dgm:pt>
    <dgm:pt modelId="{C0770FB0-FF78-43B4-B667-48CC61B73497}" type="parTrans" cxnId="{5107BEBD-C2F5-46F6-BF4F-D7E37E020E29}">
      <dgm:prSet/>
      <dgm:spPr/>
      <dgm:t>
        <a:bodyPr/>
        <a:lstStyle/>
        <a:p>
          <a:endParaRPr lang="ru-RU"/>
        </a:p>
      </dgm:t>
    </dgm:pt>
    <dgm:pt modelId="{141B44D5-FFF4-4DC1-9890-02E1CC46452E}" type="sibTrans" cxnId="{5107BEBD-C2F5-46F6-BF4F-D7E37E020E29}">
      <dgm:prSet/>
      <dgm:spPr/>
      <dgm:t>
        <a:bodyPr/>
        <a:lstStyle/>
        <a:p>
          <a:endParaRPr lang="ru-RU"/>
        </a:p>
      </dgm:t>
    </dgm:pt>
    <dgm:pt modelId="{A1E8EEB5-A263-414C-A903-D69BF776D1C1}">
      <dgm:prSet phldrT="[Текст]" custT="1"/>
      <dgm:spPr/>
      <dgm:t>
        <a:bodyPr/>
        <a:lstStyle/>
        <a:p>
          <a:r>
            <a:rPr lang="ru-RU" sz="2000" b="1" dirty="0" smtClean="0">
              <a:solidFill>
                <a:srgbClr val="FF0000"/>
              </a:solidFill>
              <a:latin typeface="Times New Roman" pitchFamily="18" charset="0"/>
              <a:cs typeface="Times New Roman" pitchFamily="18" charset="0"/>
            </a:rPr>
            <a:t>Профилактические</a:t>
          </a:r>
          <a:endParaRPr lang="ru-RU" sz="1700" b="1" dirty="0">
            <a:solidFill>
              <a:srgbClr val="FF0000"/>
            </a:solidFill>
            <a:latin typeface="Times New Roman" pitchFamily="18" charset="0"/>
            <a:cs typeface="Times New Roman" pitchFamily="18" charset="0"/>
          </a:endParaRPr>
        </a:p>
      </dgm:t>
    </dgm:pt>
    <dgm:pt modelId="{C18BA3D6-C67E-40AF-9A2B-318703B1ED0F}" type="parTrans" cxnId="{C7A8CE97-5861-4D81-BE69-5544AC5BE658}">
      <dgm:prSet/>
      <dgm:spPr/>
      <dgm:t>
        <a:bodyPr/>
        <a:lstStyle/>
        <a:p>
          <a:endParaRPr lang="ru-RU"/>
        </a:p>
      </dgm:t>
    </dgm:pt>
    <dgm:pt modelId="{31663637-73F1-41B3-BF03-B64AAF57CA65}" type="sibTrans" cxnId="{C7A8CE97-5861-4D81-BE69-5544AC5BE658}">
      <dgm:prSet/>
      <dgm:spPr/>
      <dgm:t>
        <a:bodyPr/>
        <a:lstStyle/>
        <a:p>
          <a:endParaRPr lang="ru-RU"/>
        </a:p>
      </dgm:t>
    </dgm:pt>
    <dgm:pt modelId="{7E9DC6E5-3A88-4A82-BEC7-D01A2EC77A52}">
      <dgm:prSet phldrT="[Текст]" custT="1"/>
      <dgm:spPr/>
      <dgm:t>
        <a:bodyPr/>
        <a:lstStyle/>
        <a:p>
          <a:r>
            <a:rPr lang="ru-RU" sz="2000" b="1" dirty="0" smtClean="0">
              <a:solidFill>
                <a:srgbClr val="FF0000"/>
              </a:solidFill>
              <a:latin typeface="Times New Roman" pitchFamily="18" charset="0"/>
              <a:cs typeface="Times New Roman" pitchFamily="18" charset="0"/>
            </a:rPr>
            <a:t>Истребительные</a:t>
          </a:r>
          <a:endParaRPr lang="ru-RU" sz="1700" b="1" dirty="0">
            <a:solidFill>
              <a:srgbClr val="FF0000"/>
            </a:solidFill>
            <a:latin typeface="Times New Roman" pitchFamily="18" charset="0"/>
            <a:cs typeface="Times New Roman" pitchFamily="18" charset="0"/>
          </a:endParaRPr>
        </a:p>
      </dgm:t>
    </dgm:pt>
    <dgm:pt modelId="{D96FA57D-0A7E-4CBD-8EA5-9BF7D0F371D0}" type="parTrans" cxnId="{CA1D4F17-146E-41AF-BBE7-3C02119EEDFA}">
      <dgm:prSet/>
      <dgm:spPr/>
      <dgm:t>
        <a:bodyPr/>
        <a:lstStyle/>
        <a:p>
          <a:endParaRPr lang="ru-RU"/>
        </a:p>
      </dgm:t>
    </dgm:pt>
    <dgm:pt modelId="{06E6D099-8B0A-499D-8FE1-759D7B357C87}" type="sibTrans" cxnId="{CA1D4F17-146E-41AF-BBE7-3C02119EEDFA}">
      <dgm:prSet/>
      <dgm:spPr/>
      <dgm:t>
        <a:bodyPr/>
        <a:lstStyle/>
        <a:p>
          <a:endParaRPr lang="ru-RU"/>
        </a:p>
      </dgm:t>
    </dgm:pt>
    <dgm:pt modelId="{60E10EAD-88E2-4AAD-A62F-C78F44ED9CBA}">
      <dgm:prSet phldrT="[Текст]" custT="1"/>
      <dgm:spPr/>
      <dgm:t>
        <a:bodyPr/>
        <a:lstStyle/>
        <a:p>
          <a:r>
            <a:rPr lang="ru-RU" sz="2000" b="0" dirty="0" smtClean="0">
              <a:solidFill>
                <a:srgbClr val="FF0000"/>
              </a:solidFill>
              <a:latin typeface="Times New Roman" pitchFamily="18" charset="0"/>
              <a:cs typeface="Times New Roman" pitchFamily="18" charset="0"/>
            </a:rPr>
            <a:t>Физический</a:t>
          </a:r>
          <a:r>
            <a:rPr lang="ru-RU" sz="2000" dirty="0" smtClean="0">
              <a:solidFill>
                <a:srgbClr val="FF0000"/>
              </a:solidFill>
              <a:latin typeface="Times New Roman" pitchFamily="18" charset="0"/>
              <a:cs typeface="Times New Roman" pitchFamily="18" charset="0"/>
            </a:rPr>
            <a:t>: </a:t>
          </a:r>
          <a:r>
            <a:rPr lang="ru-RU" sz="2000" i="1" dirty="0" smtClean="0">
              <a:solidFill>
                <a:srgbClr val="FF0000"/>
              </a:solidFill>
              <a:latin typeface="Times New Roman" pitchFamily="18" charset="0"/>
              <a:cs typeface="Times New Roman" pitchFamily="18" charset="0"/>
            </a:rPr>
            <a:t>высокая температура, электроток и др. </a:t>
          </a:r>
          <a:endParaRPr lang="ru-RU" sz="2000" i="1" dirty="0">
            <a:solidFill>
              <a:srgbClr val="FF0000"/>
            </a:solidFill>
            <a:latin typeface="Times New Roman" pitchFamily="18" charset="0"/>
            <a:cs typeface="Times New Roman" pitchFamily="18" charset="0"/>
          </a:endParaRPr>
        </a:p>
      </dgm:t>
    </dgm:pt>
    <dgm:pt modelId="{E7D80629-B8D1-432E-AF7D-DABD42DD8268}" type="parTrans" cxnId="{42309EED-DF51-449F-BA2B-74570A5CBABB}">
      <dgm:prSet/>
      <dgm:spPr/>
      <dgm:t>
        <a:bodyPr/>
        <a:lstStyle/>
        <a:p>
          <a:endParaRPr lang="ru-RU"/>
        </a:p>
      </dgm:t>
    </dgm:pt>
    <dgm:pt modelId="{0D532C68-60CC-431D-B595-75AF07E708DC}" type="sibTrans" cxnId="{42309EED-DF51-449F-BA2B-74570A5CBABB}">
      <dgm:prSet/>
      <dgm:spPr/>
      <dgm:t>
        <a:bodyPr/>
        <a:lstStyle/>
        <a:p>
          <a:endParaRPr lang="ru-RU"/>
        </a:p>
      </dgm:t>
    </dgm:pt>
    <dgm:pt modelId="{884FA45B-21F3-4F2A-A92F-D6804808B851}">
      <dgm:prSet custT="1"/>
      <dgm:spPr/>
      <dgm:t>
        <a:bodyPr/>
        <a:lstStyle/>
        <a:p>
          <a:r>
            <a:rPr lang="ru-RU" sz="2000" dirty="0" smtClean="0">
              <a:solidFill>
                <a:srgbClr val="FF0000"/>
              </a:solidFill>
              <a:latin typeface="Times New Roman" pitchFamily="18" charset="0"/>
              <a:cs typeface="Times New Roman" pitchFamily="18" charset="0"/>
            </a:rPr>
            <a:t>Химические</a:t>
          </a:r>
          <a:endParaRPr lang="ru-RU" sz="1700" dirty="0">
            <a:solidFill>
              <a:srgbClr val="FF0000"/>
            </a:solidFill>
            <a:latin typeface="Times New Roman" pitchFamily="18" charset="0"/>
            <a:cs typeface="Times New Roman" pitchFamily="18" charset="0"/>
          </a:endParaRPr>
        </a:p>
      </dgm:t>
    </dgm:pt>
    <dgm:pt modelId="{16A9BFCB-BFFF-40DB-B533-E32223DFE52F}" type="parTrans" cxnId="{B62789C7-ABD3-4DE4-AEEC-4CC48661A746}">
      <dgm:prSet/>
      <dgm:spPr/>
      <dgm:t>
        <a:bodyPr/>
        <a:lstStyle/>
        <a:p>
          <a:endParaRPr lang="ru-RU"/>
        </a:p>
      </dgm:t>
    </dgm:pt>
    <dgm:pt modelId="{714A1454-2E46-4D0B-A925-BD24910837EF}" type="sibTrans" cxnId="{B62789C7-ABD3-4DE4-AEEC-4CC48661A746}">
      <dgm:prSet/>
      <dgm:spPr/>
    </dgm:pt>
    <dgm:pt modelId="{5FBF6075-70D5-4ADB-A4A2-1072D36E3DAF}">
      <dgm:prSet custT="1"/>
      <dgm:spPr/>
      <dgm:t>
        <a:bodyPr/>
        <a:lstStyle/>
        <a:p>
          <a:r>
            <a:rPr lang="ru-RU" sz="2000" dirty="0" smtClean="0">
              <a:solidFill>
                <a:srgbClr val="FF0000"/>
              </a:solidFill>
              <a:latin typeface="Times New Roman" pitchFamily="18" charset="0"/>
              <a:cs typeface="Times New Roman" pitchFamily="18" charset="0"/>
            </a:rPr>
            <a:t>Биологические:</a:t>
          </a:r>
        </a:p>
        <a:p>
          <a:r>
            <a:rPr lang="ru-RU" sz="2000" i="1" dirty="0" smtClean="0">
              <a:solidFill>
                <a:srgbClr val="FF0000"/>
              </a:solidFill>
              <a:latin typeface="Times New Roman" pitchFamily="18" charset="0"/>
              <a:cs typeface="Times New Roman" pitchFamily="18" charset="0"/>
            </a:rPr>
            <a:t>птицы, рыбы, хищные насекомые, микроорганизмы и др.</a:t>
          </a:r>
          <a:endParaRPr lang="ru-RU" sz="2000" i="1" dirty="0">
            <a:solidFill>
              <a:srgbClr val="FF0000"/>
            </a:solidFill>
            <a:latin typeface="Times New Roman" pitchFamily="18" charset="0"/>
            <a:cs typeface="Times New Roman" pitchFamily="18" charset="0"/>
          </a:endParaRPr>
        </a:p>
      </dgm:t>
    </dgm:pt>
    <dgm:pt modelId="{EDF0B7A3-84E8-4FF9-9E1F-57C94BB95117}" type="parTrans" cxnId="{7519A089-74E5-48C9-86B5-1181FB8B6C72}">
      <dgm:prSet/>
      <dgm:spPr/>
      <dgm:t>
        <a:bodyPr/>
        <a:lstStyle/>
        <a:p>
          <a:endParaRPr lang="ru-RU"/>
        </a:p>
      </dgm:t>
    </dgm:pt>
    <dgm:pt modelId="{FE48A45E-142A-4B68-A57B-13D1208855AE}" type="sibTrans" cxnId="{7519A089-74E5-48C9-86B5-1181FB8B6C72}">
      <dgm:prSet/>
      <dgm:spPr/>
    </dgm:pt>
    <dgm:pt modelId="{6DB119C0-0DB8-4D74-B04E-B688AFD9C9F9}" type="pres">
      <dgm:prSet presAssocID="{851819E1-2AAB-43CC-8D27-534D03B060FC}" presName="diagram" presStyleCnt="0">
        <dgm:presLayoutVars>
          <dgm:chPref val="1"/>
          <dgm:dir/>
          <dgm:animOne val="branch"/>
          <dgm:animLvl val="lvl"/>
          <dgm:resizeHandles val="exact"/>
        </dgm:presLayoutVars>
      </dgm:prSet>
      <dgm:spPr/>
      <dgm:t>
        <a:bodyPr/>
        <a:lstStyle/>
        <a:p>
          <a:endParaRPr lang="ru-RU"/>
        </a:p>
      </dgm:t>
    </dgm:pt>
    <dgm:pt modelId="{CA622F16-C2A8-4753-916B-2B77A0E137EA}" type="pres">
      <dgm:prSet presAssocID="{B1DBB742-D360-4C5C-93F2-EEF5279D3440}" presName="root1" presStyleCnt="0"/>
      <dgm:spPr/>
    </dgm:pt>
    <dgm:pt modelId="{C3849D9A-CC1D-4C84-AD17-AC2B116D8BFF}" type="pres">
      <dgm:prSet presAssocID="{B1DBB742-D360-4C5C-93F2-EEF5279D3440}" presName="LevelOneTextNode" presStyleLbl="node0" presStyleIdx="0" presStyleCnt="1" custScaleX="176851">
        <dgm:presLayoutVars>
          <dgm:chPref val="3"/>
        </dgm:presLayoutVars>
      </dgm:prSet>
      <dgm:spPr/>
      <dgm:t>
        <a:bodyPr/>
        <a:lstStyle/>
        <a:p>
          <a:endParaRPr lang="ru-RU"/>
        </a:p>
      </dgm:t>
    </dgm:pt>
    <dgm:pt modelId="{ADB197CC-E3E1-4AEF-9F0C-CB8D6E625A7B}" type="pres">
      <dgm:prSet presAssocID="{B1DBB742-D360-4C5C-93F2-EEF5279D3440}" presName="level2hierChild" presStyleCnt="0"/>
      <dgm:spPr/>
    </dgm:pt>
    <dgm:pt modelId="{C1133284-F14A-4713-B9B0-25B4CADDA8D0}" type="pres">
      <dgm:prSet presAssocID="{C18BA3D6-C67E-40AF-9A2B-318703B1ED0F}" presName="conn2-1" presStyleLbl="parChTrans1D2" presStyleIdx="0" presStyleCnt="2"/>
      <dgm:spPr/>
      <dgm:t>
        <a:bodyPr/>
        <a:lstStyle/>
        <a:p>
          <a:endParaRPr lang="ru-RU"/>
        </a:p>
      </dgm:t>
    </dgm:pt>
    <dgm:pt modelId="{845A80E9-6A09-4788-8F60-3B765BAE9942}" type="pres">
      <dgm:prSet presAssocID="{C18BA3D6-C67E-40AF-9A2B-318703B1ED0F}" presName="connTx" presStyleLbl="parChTrans1D2" presStyleIdx="0" presStyleCnt="2"/>
      <dgm:spPr/>
      <dgm:t>
        <a:bodyPr/>
        <a:lstStyle/>
        <a:p>
          <a:endParaRPr lang="ru-RU"/>
        </a:p>
      </dgm:t>
    </dgm:pt>
    <dgm:pt modelId="{A04F9DC4-E2DF-4D48-B934-C2F4441EEFB0}" type="pres">
      <dgm:prSet presAssocID="{A1E8EEB5-A263-414C-A903-D69BF776D1C1}" presName="root2" presStyleCnt="0"/>
      <dgm:spPr/>
    </dgm:pt>
    <dgm:pt modelId="{EF79C2B6-4B36-4917-9E17-CC236C39DC2F}" type="pres">
      <dgm:prSet presAssocID="{A1E8EEB5-A263-414C-A903-D69BF776D1C1}" presName="LevelTwoTextNode" presStyleLbl="node2" presStyleIdx="0" presStyleCnt="2" custScaleX="168030" custScaleY="142686" custLinFactNeighborX="6720" custLinFactNeighborY="-47350">
        <dgm:presLayoutVars>
          <dgm:chPref val="3"/>
        </dgm:presLayoutVars>
      </dgm:prSet>
      <dgm:spPr/>
      <dgm:t>
        <a:bodyPr/>
        <a:lstStyle/>
        <a:p>
          <a:endParaRPr lang="ru-RU"/>
        </a:p>
      </dgm:t>
    </dgm:pt>
    <dgm:pt modelId="{ED3A7927-9A82-4E24-B081-F6963A6DE4DD}" type="pres">
      <dgm:prSet presAssocID="{A1E8EEB5-A263-414C-A903-D69BF776D1C1}" presName="level3hierChild" presStyleCnt="0"/>
      <dgm:spPr/>
    </dgm:pt>
    <dgm:pt modelId="{E7B4AFEB-3E58-4A31-A95F-3EDB4963C35E}" type="pres">
      <dgm:prSet presAssocID="{D96FA57D-0A7E-4CBD-8EA5-9BF7D0F371D0}" presName="conn2-1" presStyleLbl="parChTrans1D2" presStyleIdx="1" presStyleCnt="2"/>
      <dgm:spPr/>
      <dgm:t>
        <a:bodyPr/>
        <a:lstStyle/>
        <a:p>
          <a:endParaRPr lang="ru-RU"/>
        </a:p>
      </dgm:t>
    </dgm:pt>
    <dgm:pt modelId="{18A6531A-A0D1-4FF1-B7D2-87CEC1289AB0}" type="pres">
      <dgm:prSet presAssocID="{D96FA57D-0A7E-4CBD-8EA5-9BF7D0F371D0}" presName="connTx" presStyleLbl="parChTrans1D2" presStyleIdx="1" presStyleCnt="2"/>
      <dgm:spPr/>
      <dgm:t>
        <a:bodyPr/>
        <a:lstStyle/>
        <a:p>
          <a:endParaRPr lang="ru-RU"/>
        </a:p>
      </dgm:t>
    </dgm:pt>
    <dgm:pt modelId="{1CC063FB-D75D-4AC5-9CE1-22D97A568E55}" type="pres">
      <dgm:prSet presAssocID="{7E9DC6E5-3A88-4A82-BEC7-D01A2EC77A52}" presName="root2" presStyleCnt="0"/>
      <dgm:spPr/>
    </dgm:pt>
    <dgm:pt modelId="{ABC8BFA5-8ABE-4383-BA4D-881BAC3D7635}" type="pres">
      <dgm:prSet presAssocID="{7E9DC6E5-3A88-4A82-BEC7-D01A2EC77A52}" presName="LevelTwoTextNode" presStyleLbl="node2" presStyleIdx="1" presStyleCnt="2" custScaleX="145322" custScaleY="119025" custLinFactNeighborX="-1948" custLinFactNeighborY="89003">
        <dgm:presLayoutVars>
          <dgm:chPref val="3"/>
        </dgm:presLayoutVars>
      </dgm:prSet>
      <dgm:spPr/>
      <dgm:t>
        <a:bodyPr/>
        <a:lstStyle/>
        <a:p>
          <a:endParaRPr lang="ru-RU"/>
        </a:p>
      </dgm:t>
    </dgm:pt>
    <dgm:pt modelId="{1F27878F-A489-43ED-BDA8-9401ACE0E341}" type="pres">
      <dgm:prSet presAssocID="{7E9DC6E5-3A88-4A82-BEC7-D01A2EC77A52}" presName="level3hierChild" presStyleCnt="0"/>
      <dgm:spPr/>
    </dgm:pt>
    <dgm:pt modelId="{5633F2D7-795C-4279-A146-0DEE9CEDC733}" type="pres">
      <dgm:prSet presAssocID="{E7D80629-B8D1-432E-AF7D-DABD42DD8268}" presName="conn2-1" presStyleLbl="parChTrans1D3" presStyleIdx="0" presStyleCnt="3"/>
      <dgm:spPr/>
      <dgm:t>
        <a:bodyPr/>
        <a:lstStyle/>
        <a:p>
          <a:endParaRPr lang="ru-RU"/>
        </a:p>
      </dgm:t>
    </dgm:pt>
    <dgm:pt modelId="{0931561E-55CC-4F26-9F8B-05306D67879F}" type="pres">
      <dgm:prSet presAssocID="{E7D80629-B8D1-432E-AF7D-DABD42DD8268}" presName="connTx" presStyleLbl="parChTrans1D3" presStyleIdx="0" presStyleCnt="3"/>
      <dgm:spPr/>
      <dgm:t>
        <a:bodyPr/>
        <a:lstStyle/>
        <a:p>
          <a:endParaRPr lang="ru-RU"/>
        </a:p>
      </dgm:t>
    </dgm:pt>
    <dgm:pt modelId="{DD80E7E0-05A2-4CC5-B1A0-733CFF4E8F33}" type="pres">
      <dgm:prSet presAssocID="{60E10EAD-88E2-4AAD-A62F-C78F44ED9CBA}" presName="root2" presStyleCnt="0"/>
      <dgm:spPr/>
    </dgm:pt>
    <dgm:pt modelId="{C8CD33ED-9096-4049-A6EE-B6749A7ED64B}" type="pres">
      <dgm:prSet presAssocID="{60E10EAD-88E2-4AAD-A62F-C78F44ED9CBA}" presName="LevelTwoTextNode" presStyleLbl="node3" presStyleIdx="0" presStyleCnt="3" custScaleX="106926" custScaleY="245718" custLinFactNeighborX="45780" custLinFactNeighborY="-59391">
        <dgm:presLayoutVars>
          <dgm:chPref val="3"/>
        </dgm:presLayoutVars>
      </dgm:prSet>
      <dgm:spPr/>
      <dgm:t>
        <a:bodyPr/>
        <a:lstStyle/>
        <a:p>
          <a:endParaRPr lang="ru-RU"/>
        </a:p>
      </dgm:t>
    </dgm:pt>
    <dgm:pt modelId="{F7118BE8-66DF-480A-A116-FDABD3668804}" type="pres">
      <dgm:prSet presAssocID="{60E10EAD-88E2-4AAD-A62F-C78F44ED9CBA}" presName="level3hierChild" presStyleCnt="0"/>
      <dgm:spPr/>
    </dgm:pt>
    <dgm:pt modelId="{62515970-7E5E-41F7-80B7-A1AE2D01D74C}" type="pres">
      <dgm:prSet presAssocID="{16A9BFCB-BFFF-40DB-B533-E32223DFE52F}" presName="conn2-1" presStyleLbl="parChTrans1D3" presStyleIdx="1" presStyleCnt="3"/>
      <dgm:spPr/>
      <dgm:t>
        <a:bodyPr/>
        <a:lstStyle/>
        <a:p>
          <a:endParaRPr lang="ru-RU"/>
        </a:p>
      </dgm:t>
    </dgm:pt>
    <dgm:pt modelId="{422C0C73-1DE1-45ED-953C-1020457E21DA}" type="pres">
      <dgm:prSet presAssocID="{16A9BFCB-BFFF-40DB-B533-E32223DFE52F}" presName="connTx" presStyleLbl="parChTrans1D3" presStyleIdx="1" presStyleCnt="3"/>
      <dgm:spPr/>
      <dgm:t>
        <a:bodyPr/>
        <a:lstStyle/>
        <a:p>
          <a:endParaRPr lang="ru-RU"/>
        </a:p>
      </dgm:t>
    </dgm:pt>
    <dgm:pt modelId="{69760CB8-4F1B-45EB-A809-025FD43A55FC}" type="pres">
      <dgm:prSet presAssocID="{884FA45B-21F3-4F2A-A92F-D6804808B851}" presName="root2" presStyleCnt="0"/>
      <dgm:spPr/>
    </dgm:pt>
    <dgm:pt modelId="{51B8E7C1-EB16-4211-AD2F-CBD72D3F0F60}" type="pres">
      <dgm:prSet presAssocID="{884FA45B-21F3-4F2A-A92F-D6804808B851}" presName="LevelTwoTextNode" presStyleLbl="node3" presStyleIdx="1" presStyleCnt="3" custLinFactNeighborX="45780" custLinFactNeighborY="24577">
        <dgm:presLayoutVars>
          <dgm:chPref val="3"/>
        </dgm:presLayoutVars>
      </dgm:prSet>
      <dgm:spPr/>
      <dgm:t>
        <a:bodyPr/>
        <a:lstStyle/>
        <a:p>
          <a:endParaRPr lang="ru-RU"/>
        </a:p>
      </dgm:t>
    </dgm:pt>
    <dgm:pt modelId="{F84D74DF-D909-42FB-9D07-82F2AFCA7BAF}" type="pres">
      <dgm:prSet presAssocID="{884FA45B-21F3-4F2A-A92F-D6804808B851}" presName="level3hierChild" presStyleCnt="0"/>
      <dgm:spPr/>
    </dgm:pt>
    <dgm:pt modelId="{3219CA9E-0633-48D4-9332-5353BA2C2FC8}" type="pres">
      <dgm:prSet presAssocID="{EDF0B7A3-84E8-4FF9-9E1F-57C94BB95117}" presName="conn2-1" presStyleLbl="parChTrans1D3" presStyleIdx="2" presStyleCnt="3"/>
      <dgm:spPr/>
      <dgm:t>
        <a:bodyPr/>
        <a:lstStyle/>
        <a:p>
          <a:endParaRPr lang="ru-RU"/>
        </a:p>
      </dgm:t>
    </dgm:pt>
    <dgm:pt modelId="{33D8C6CA-55C8-427D-97E6-4941D7ADBAD3}" type="pres">
      <dgm:prSet presAssocID="{EDF0B7A3-84E8-4FF9-9E1F-57C94BB95117}" presName="connTx" presStyleLbl="parChTrans1D3" presStyleIdx="2" presStyleCnt="3"/>
      <dgm:spPr/>
      <dgm:t>
        <a:bodyPr/>
        <a:lstStyle/>
        <a:p>
          <a:endParaRPr lang="ru-RU"/>
        </a:p>
      </dgm:t>
    </dgm:pt>
    <dgm:pt modelId="{19BAAB04-EA7B-499E-A579-CFA1E50A897F}" type="pres">
      <dgm:prSet presAssocID="{5FBF6075-70D5-4ADB-A4A2-1072D36E3DAF}" presName="root2" presStyleCnt="0"/>
      <dgm:spPr/>
    </dgm:pt>
    <dgm:pt modelId="{B16C6BFF-52E1-48BC-BBB7-A84089FDC295}" type="pres">
      <dgm:prSet presAssocID="{5FBF6075-70D5-4ADB-A4A2-1072D36E3DAF}" presName="LevelTwoTextNode" presStyleLbl="node3" presStyleIdx="2" presStyleCnt="3" custScaleX="164633" custScaleY="184451" custLinFactNeighborX="-1674" custLinFactNeighborY="62154">
        <dgm:presLayoutVars>
          <dgm:chPref val="3"/>
        </dgm:presLayoutVars>
      </dgm:prSet>
      <dgm:spPr/>
      <dgm:t>
        <a:bodyPr/>
        <a:lstStyle/>
        <a:p>
          <a:endParaRPr lang="ru-RU"/>
        </a:p>
      </dgm:t>
    </dgm:pt>
    <dgm:pt modelId="{6D53F25D-D0DF-4E63-955C-FA8B77644823}" type="pres">
      <dgm:prSet presAssocID="{5FBF6075-70D5-4ADB-A4A2-1072D36E3DAF}" presName="level3hierChild" presStyleCnt="0"/>
      <dgm:spPr/>
    </dgm:pt>
  </dgm:ptLst>
  <dgm:cxnLst>
    <dgm:cxn modelId="{CA1D4F17-146E-41AF-BBE7-3C02119EEDFA}" srcId="{B1DBB742-D360-4C5C-93F2-EEF5279D3440}" destId="{7E9DC6E5-3A88-4A82-BEC7-D01A2EC77A52}" srcOrd="1" destOrd="0" parTransId="{D96FA57D-0A7E-4CBD-8EA5-9BF7D0F371D0}" sibTransId="{06E6D099-8B0A-499D-8FE1-759D7B357C87}"/>
    <dgm:cxn modelId="{8E5B848B-7D04-404C-ACA8-A2EA2080092D}" type="presOf" srcId="{7E9DC6E5-3A88-4A82-BEC7-D01A2EC77A52}" destId="{ABC8BFA5-8ABE-4383-BA4D-881BAC3D7635}" srcOrd="0" destOrd="0" presId="urn:microsoft.com/office/officeart/2005/8/layout/hierarchy2"/>
    <dgm:cxn modelId="{87D63FFA-3EA9-4C9A-BA0E-CC90BA40C219}" type="presOf" srcId="{B1DBB742-D360-4C5C-93F2-EEF5279D3440}" destId="{C3849D9A-CC1D-4C84-AD17-AC2B116D8BFF}" srcOrd="0" destOrd="0" presId="urn:microsoft.com/office/officeart/2005/8/layout/hierarchy2"/>
    <dgm:cxn modelId="{01EEE546-EC23-4637-98C7-A88670372E40}" type="presOf" srcId="{C18BA3D6-C67E-40AF-9A2B-318703B1ED0F}" destId="{C1133284-F14A-4713-B9B0-25B4CADDA8D0}" srcOrd="0" destOrd="0" presId="urn:microsoft.com/office/officeart/2005/8/layout/hierarchy2"/>
    <dgm:cxn modelId="{6F545DE2-7E3A-46FE-B401-A246A3392920}" type="presOf" srcId="{C18BA3D6-C67E-40AF-9A2B-318703B1ED0F}" destId="{845A80E9-6A09-4788-8F60-3B765BAE9942}" srcOrd="1" destOrd="0" presId="urn:microsoft.com/office/officeart/2005/8/layout/hierarchy2"/>
    <dgm:cxn modelId="{F6474461-A295-4372-B32F-24D32C037D43}" type="presOf" srcId="{EDF0B7A3-84E8-4FF9-9E1F-57C94BB95117}" destId="{33D8C6CA-55C8-427D-97E6-4941D7ADBAD3}" srcOrd="1" destOrd="0" presId="urn:microsoft.com/office/officeart/2005/8/layout/hierarchy2"/>
    <dgm:cxn modelId="{B62789C7-ABD3-4DE4-AEEC-4CC48661A746}" srcId="{7E9DC6E5-3A88-4A82-BEC7-D01A2EC77A52}" destId="{884FA45B-21F3-4F2A-A92F-D6804808B851}" srcOrd="1" destOrd="0" parTransId="{16A9BFCB-BFFF-40DB-B533-E32223DFE52F}" sibTransId="{714A1454-2E46-4D0B-A925-BD24910837EF}"/>
    <dgm:cxn modelId="{34D88C9A-5F11-4161-A5F7-C5992C8F4DA7}" type="presOf" srcId="{5FBF6075-70D5-4ADB-A4A2-1072D36E3DAF}" destId="{B16C6BFF-52E1-48BC-BBB7-A84089FDC295}" srcOrd="0" destOrd="0" presId="urn:microsoft.com/office/officeart/2005/8/layout/hierarchy2"/>
    <dgm:cxn modelId="{A14C8B64-738C-47DF-A567-62F32E8EE88D}" type="presOf" srcId="{E7D80629-B8D1-432E-AF7D-DABD42DD8268}" destId="{5633F2D7-795C-4279-A146-0DEE9CEDC733}" srcOrd="0" destOrd="0" presId="urn:microsoft.com/office/officeart/2005/8/layout/hierarchy2"/>
    <dgm:cxn modelId="{DB8A4107-49DD-4BBF-91C3-F507A1378DE4}" type="presOf" srcId="{884FA45B-21F3-4F2A-A92F-D6804808B851}" destId="{51B8E7C1-EB16-4211-AD2F-CBD72D3F0F60}" srcOrd="0" destOrd="0" presId="urn:microsoft.com/office/officeart/2005/8/layout/hierarchy2"/>
    <dgm:cxn modelId="{EA21D328-3682-4312-B346-978D053FB1C3}" type="presOf" srcId="{D96FA57D-0A7E-4CBD-8EA5-9BF7D0F371D0}" destId="{18A6531A-A0D1-4FF1-B7D2-87CEC1289AB0}" srcOrd="1" destOrd="0" presId="urn:microsoft.com/office/officeart/2005/8/layout/hierarchy2"/>
    <dgm:cxn modelId="{42309EED-DF51-449F-BA2B-74570A5CBABB}" srcId="{7E9DC6E5-3A88-4A82-BEC7-D01A2EC77A52}" destId="{60E10EAD-88E2-4AAD-A62F-C78F44ED9CBA}" srcOrd="0" destOrd="0" parTransId="{E7D80629-B8D1-432E-AF7D-DABD42DD8268}" sibTransId="{0D532C68-60CC-431D-B595-75AF07E708DC}"/>
    <dgm:cxn modelId="{28AED749-BDE7-4DDA-9ABC-D3E622FD6D10}" type="presOf" srcId="{851819E1-2AAB-43CC-8D27-534D03B060FC}" destId="{6DB119C0-0DB8-4D74-B04E-B688AFD9C9F9}" srcOrd="0" destOrd="0" presId="urn:microsoft.com/office/officeart/2005/8/layout/hierarchy2"/>
    <dgm:cxn modelId="{B2CBE665-02F3-4F36-AC92-6A051A19BA20}" type="presOf" srcId="{E7D80629-B8D1-432E-AF7D-DABD42DD8268}" destId="{0931561E-55CC-4F26-9F8B-05306D67879F}" srcOrd="1" destOrd="0" presId="urn:microsoft.com/office/officeart/2005/8/layout/hierarchy2"/>
    <dgm:cxn modelId="{7519A089-74E5-48C9-86B5-1181FB8B6C72}" srcId="{7E9DC6E5-3A88-4A82-BEC7-D01A2EC77A52}" destId="{5FBF6075-70D5-4ADB-A4A2-1072D36E3DAF}" srcOrd="2" destOrd="0" parTransId="{EDF0B7A3-84E8-4FF9-9E1F-57C94BB95117}" sibTransId="{FE48A45E-142A-4B68-A57B-13D1208855AE}"/>
    <dgm:cxn modelId="{5107BEBD-C2F5-46F6-BF4F-D7E37E020E29}" srcId="{851819E1-2AAB-43CC-8D27-534D03B060FC}" destId="{B1DBB742-D360-4C5C-93F2-EEF5279D3440}" srcOrd="0" destOrd="0" parTransId="{C0770FB0-FF78-43B4-B667-48CC61B73497}" sibTransId="{141B44D5-FFF4-4DC1-9890-02E1CC46452E}"/>
    <dgm:cxn modelId="{DEAB4D5B-1C25-48F0-97D7-517B561C3424}" type="presOf" srcId="{EDF0B7A3-84E8-4FF9-9E1F-57C94BB95117}" destId="{3219CA9E-0633-48D4-9332-5353BA2C2FC8}" srcOrd="0" destOrd="0" presId="urn:microsoft.com/office/officeart/2005/8/layout/hierarchy2"/>
    <dgm:cxn modelId="{CCDFEA32-D8D1-4713-9222-90BE57FE1FE3}" type="presOf" srcId="{16A9BFCB-BFFF-40DB-B533-E32223DFE52F}" destId="{62515970-7E5E-41F7-80B7-A1AE2D01D74C}" srcOrd="0" destOrd="0" presId="urn:microsoft.com/office/officeart/2005/8/layout/hierarchy2"/>
    <dgm:cxn modelId="{C2E92847-EB99-422A-AD44-2EDF230C7DF9}" type="presOf" srcId="{60E10EAD-88E2-4AAD-A62F-C78F44ED9CBA}" destId="{C8CD33ED-9096-4049-A6EE-B6749A7ED64B}" srcOrd="0" destOrd="0" presId="urn:microsoft.com/office/officeart/2005/8/layout/hierarchy2"/>
    <dgm:cxn modelId="{C7A8CE97-5861-4D81-BE69-5544AC5BE658}" srcId="{B1DBB742-D360-4C5C-93F2-EEF5279D3440}" destId="{A1E8EEB5-A263-414C-A903-D69BF776D1C1}" srcOrd="0" destOrd="0" parTransId="{C18BA3D6-C67E-40AF-9A2B-318703B1ED0F}" sibTransId="{31663637-73F1-41B3-BF03-B64AAF57CA65}"/>
    <dgm:cxn modelId="{509F5101-0FE9-4756-9C76-B5E249269451}" type="presOf" srcId="{16A9BFCB-BFFF-40DB-B533-E32223DFE52F}" destId="{422C0C73-1DE1-45ED-953C-1020457E21DA}" srcOrd="1" destOrd="0" presId="urn:microsoft.com/office/officeart/2005/8/layout/hierarchy2"/>
    <dgm:cxn modelId="{E522EF85-AAF4-4434-801F-46D626647C03}" type="presOf" srcId="{D96FA57D-0A7E-4CBD-8EA5-9BF7D0F371D0}" destId="{E7B4AFEB-3E58-4A31-A95F-3EDB4963C35E}" srcOrd="0" destOrd="0" presId="urn:microsoft.com/office/officeart/2005/8/layout/hierarchy2"/>
    <dgm:cxn modelId="{2249A099-6B6F-499C-9235-DBEE6DD64FF0}" type="presOf" srcId="{A1E8EEB5-A263-414C-A903-D69BF776D1C1}" destId="{EF79C2B6-4B36-4917-9E17-CC236C39DC2F}" srcOrd="0" destOrd="0" presId="urn:microsoft.com/office/officeart/2005/8/layout/hierarchy2"/>
    <dgm:cxn modelId="{E8169341-2588-436A-9BD3-D658A57AE21E}" type="presParOf" srcId="{6DB119C0-0DB8-4D74-B04E-B688AFD9C9F9}" destId="{CA622F16-C2A8-4753-916B-2B77A0E137EA}" srcOrd="0" destOrd="0" presId="urn:microsoft.com/office/officeart/2005/8/layout/hierarchy2"/>
    <dgm:cxn modelId="{11E9B350-3A0C-4924-BD5F-6FA6982BC5BB}" type="presParOf" srcId="{CA622F16-C2A8-4753-916B-2B77A0E137EA}" destId="{C3849D9A-CC1D-4C84-AD17-AC2B116D8BFF}" srcOrd="0" destOrd="0" presId="urn:microsoft.com/office/officeart/2005/8/layout/hierarchy2"/>
    <dgm:cxn modelId="{8AF55565-F3BD-4AFE-B513-CAF782E4F62A}" type="presParOf" srcId="{CA622F16-C2A8-4753-916B-2B77A0E137EA}" destId="{ADB197CC-E3E1-4AEF-9F0C-CB8D6E625A7B}" srcOrd="1" destOrd="0" presId="urn:microsoft.com/office/officeart/2005/8/layout/hierarchy2"/>
    <dgm:cxn modelId="{D5BB8029-0ADF-42D6-9052-69544F12AEC9}" type="presParOf" srcId="{ADB197CC-E3E1-4AEF-9F0C-CB8D6E625A7B}" destId="{C1133284-F14A-4713-B9B0-25B4CADDA8D0}" srcOrd="0" destOrd="0" presId="urn:microsoft.com/office/officeart/2005/8/layout/hierarchy2"/>
    <dgm:cxn modelId="{65E52CA6-848A-4FB0-9161-03BC79C51F43}" type="presParOf" srcId="{C1133284-F14A-4713-B9B0-25B4CADDA8D0}" destId="{845A80E9-6A09-4788-8F60-3B765BAE9942}" srcOrd="0" destOrd="0" presId="urn:microsoft.com/office/officeart/2005/8/layout/hierarchy2"/>
    <dgm:cxn modelId="{167020BB-31AF-4A0B-9B15-18D12A31B1DF}" type="presParOf" srcId="{ADB197CC-E3E1-4AEF-9F0C-CB8D6E625A7B}" destId="{A04F9DC4-E2DF-4D48-B934-C2F4441EEFB0}" srcOrd="1" destOrd="0" presId="urn:microsoft.com/office/officeart/2005/8/layout/hierarchy2"/>
    <dgm:cxn modelId="{5C28EDDC-A9B2-444D-AECF-16BA537488E9}" type="presParOf" srcId="{A04F9DC4-E2DF-4D48-B934-C2F4441EEFB0}" destId="{EF79C2B6-4B36-4917-9E17-CC236C39DC2F}" srcOrd="0" destOrd="0" presId="urn:microsoft.com/office/officeart/2005/8/layout/hierarchy2"/>
    <dgm:cxn modelId="{5A7D4EBB-BBAF-4CDD-AA59-E08134D91DE9}" type="presParOf" srcId="{A04F9DC4-E2DF-4D48-B934-C2F4441EEFB0}" destId="{ED3A7927-9A82-4E24-B081-F6963A6DE4DD}" srcOrd="1" destOrd="0" presId="urn:microsoft.com/office/officeart/2005/8/layout/hierarchy2"/>
    <dgm:cxn modelId="{36188930-D0B0-4CD5-AF8B-7EFD00A5DBFA}" type="presParOf" srcId="{ADB197CC-E3E1-4AEF-9F0C-CB8D6E625A7B}" destId="{E7B4AFEB-3E58-4A31-A95F-3EDB4963C35E}" srcOrd="2" destOrd="0" presId="urn:microsoft.com/office/officeart/2005/8/layout/hierarchy2"/>
    <dgm:cxn modelId="{94BF7005-8A3A-4E03-8719-34051C525902}" type="presParOf" srcId="{E7B4AFEB-3E58-4A31-A95F-3EDB4963C35E}" destId="{18A6531A-A0D1-4FF1-B7D2-87CEC1289AB0}" srcOrd="0" destOrd="0" presId="urn:microsoft.com/office/officeart/2005/8/layout/hierarchy2"/>
    <dgm:cxn modelId="{0D185775-B30E-42BC-B824-8779C01C4FF4}" type="presParOf" srcId="{ADB197CC-E3E1-4AEF-9F0C-CB8D6E625A7B}" destId="{1CC063FB-D75D-4AC5-9CE1-22D97A568E55}" srcOrd="3" destOrd="0" presId="urn:microsoft.com/office/officeart/2005/8/layout/hierarchy2"/>
    <dgm:cxn modelId="{3A202C79-D135-473F-8B2D-B3E213D1F494}" type="presParOf" srcId="{1CC063FB-D75D-4AC5-9CE1-22D97A568E55}" destId="{ABC8BFA5-8ABE-4383-BA4D-881BAC3D7635}" srcOrd="0" destOrd="0" presId="urn:microsoft.com/office/officeart/2005/8/layout/hierarchy2"/>
    <dgm:cxn modelId="{7091AE96-1E85-4047-99A7-61BBB0F22995}" type="presParOf" srcId="{1CC063FB-D75D-4AC5-9CE1-22D97A568E55}" destId="{1F27878F-A489-43ED-BDA8-9401ACE0E341}" srcOrd="1" destOrd="0" presId="urn:microsoft.com/office/officeart/2005/8/layout/hierarchy2"/>
    <dgm:cxn modelId="{482252A1-A8F4-4A46-8B9F-614E7B88CEBC}" type="presParOf" srcId="{1F27878F-A489-43ED-BDA8-9401ACE0E341}" destId="{5633F2D7-795C-4279-A146-0DEE9CEDC733}" srcOrd="0" destOrd="0" presId="urn:microsoft.com/office/officeart/2005/8/layout/hierarchy2"/>
    <dgm:cxn modelId="{80F7540A-8942-4FDB-9DD8-0BE90AB9F9A8}" type="presParOf" srcId="{5633F2D7-795C-4279-A146-0DEE9CEDC733}" destId="{0931561E-55CC-4F26-9F8B-05306D67879F}" srcOrd="0" destOrd="0" presId="urn:microsoft.com/office/officeart/2005/8/layout/hierarchy2"/>
    <dgm:cxn modelId="{03BFDC87-C39D-4B71-ADDF-F3F004303612}" type="presParOf" srcId="{1F27878F-A489-43ED-BDA8-9401ACE0E341}" destId="{DD80E7E0-05A2-4CC5-B1A0-733CFF4E8F33}" srcOrd="1" destOrd="0" presId="urn:microsoft.com/office/officeart/2005/8/layout/hierarchy2"/>
    <dgm:cxn modelId="{B10808E3-7671-4EBA-B9DB-7F4B0D285034}" type="presParOf" srcId="{DD80E7E0-05A2-4CC5-B1A0-733CFF4E8F33}" destId="{C8CD33ED-9096-4049-A6EE-B6749A7ED64B}" srcOrd="0" destOrd="0" presId="urn:microsoft.com/office/officeart/2005/8/layout/hierarchy2"/>
    <dgm:cxn modelId="{20A77A4D-9167-4731-B183-214A62E8228C}" type="presParOf" srcId="{DD80E7E0-05A2-4CC5-B1A0-733CFF4E8F33}" destId="{F7118BE8-66DF-480A-A116-FDABD3668804}" srcOrd="1" destOrd="0" presId="urn:microsoft.com/office/officeart/2005/8/layout/hierarchy2"/>
    <dgm:cxn modelId="{46E5E370-6EEE-4374-9935-F517C70C84C1}" type="presParOf" srcId="{1F27878F-A489-43ED-BDA8-9401ACE0E341}" destId="{62515970-7E5E-41F7-80B7-A1AE2D01D74C}" srcOrd="2" destOrd="0" presId="urn:microsoft.com/office/officeart/2005/8/layout/hierarchy2"/>
    <dgm:cxn modelId="{F1DA45A0-1BC6-4E50-B69F-C9A8B8EB9D93}" type="presParOf" srcId="{62515970-7E5E-41F7-80B7-A1AE2D01D74C}" destId="{422C0C73-1DE1-45ED-953C-1020457E21DA}" srcOrd="0" destOrd="0" presId="urn:microsoft.com/office/officeart/2005/8/layout/hierarchy2"/>
    <dgm:cxn modelId="{AB2BA1C3-2CB1-48D6-8D9C-FDCF5BB1FE17}" type="presParOf" srcId="{1F27878F-A489-43ED-BDA8-9401ACE0E341}" destId="{69760CB8-4F1B-45EB-A809-025FD43A55FC}" srcOrd="3" destOrd="0" presId="urn:microsoft.com/office/officeart/2005/8/layout/hierarchy2"/>
    <dgm:cxn modelId="{569AAC89-F3E9-4C71-9A56-EEA9EA6944FE}" type="presParOf" srcId="{69760CB8-4F1B-45EB-A809-025FD43A55FC}" destId="{51B8E7C1-EB16-4211-AD2F-CBD72D3F0F60}" srcOrd="0" destOrd="0" presId="urn:microsoft.com/office/officeart/2005/8/layout/hierarchy2"/>
    <dgm:cxn modelId="{D8850264-E276-45A3-BC1B-ABD6A8D879D7}" type="presParOf" srcId="{69760CB8-4F1B-45EB-A809-025FD43A55FC}" destId="{F84D74DF-D909-42FB-9D07-82F2AFCA7BAF}" srcOrd="1" destOrd="0" presId="urn:microsoft.com/office/officeart/2005/8/layout/hierarchy2"/>
    <dgm:cxn modelId="{155D42C0-943B-44F3-8CEF-161C3913C676}" type="presParOf" srcId="{1F27878F-A489-43ED-BDA8-9401ACE0E341}" destId="{3219CA9E-0633-48D4-9332-5353BA2C2FC8}" srcOrd="4" destOrd="0" presId="urn:microsoft.com/office/officeart/2005/8/layout/hierarchy2"/>
    <dgm:cxn modelId="{5F886DEF-416A-41D2-90C7-685385856C9A}" type="presParOf" srcId="{3219CA9E-0633-48D4-9332-5353BA2C2FC8}" destId="{33D8C6CA-55C8-427D-97E6-4941D7ADBAD3}" srcOrd="0" destOrd="0" presId="urn:microsoft.com/office/officeart/2005/8/layout/hierarchy2"/>
    <dgm:cxn modelId="{33DC7453-7803-4C52-9880-F987F578660C}" type="presParOf" srcId="{1F27878F-A489-43ED-BDA8-9401ACE0E341}" destId="{19BAAB04-EA7B-499E-A579-CFA1E50A897F}" srcOrd="5" destOrd="0" presId="urn:microsoft.com/office/officeart/2005/8/layout/hierarchy2"/>
    <dgm:cxn modelId="{E06CE698-48A4-42A7-A3C4-7F4C04A4F9FA}" type="presParOf" srcId="{19BAAB04-EA7B-499E-A579-CFA1E50A897F}" destId="{B16C6BFF-52E1-48BC-BBB7-A84089FDC295}" srcOrd="0" destOrd="0" presId="urn:microsoft.com/office/officeart/2005/8/layout/hierarchy2"/>
    <dgm:cxn modelId="{1F763E9E-B621-43A7-BD6C-DD9E73FE6AF5}" type="presParOf" srcId="{19BAAB04-EA7B-499E-A579-CFA1E50A897F}" destId="{6D53F25D-D0DF-4E63-955C-FA8B77644823}" srcOrd="1" destOrd="0" presId="urn:microsoft.com/office/officeart/2005/8/layout/hierarchy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0657CD03-7558-47F0-B7CB-856C5E297F85}" type="doc">
      <dgm:prSet loTypeId="urn:microsoft.com/office/officeart/2005/8/layout/vList3#1" loCatId="list" qsTypeId="urn:microsoft.com/office/officeart/2005/8/quickstyle/simple1" qsCatId="simple" csTypeId="urn:microsoft.com/office/officeart/2005/8/colors/accent1_1" csCatId="accent1" phldr="1"/>
      <dgm:spPr/>
      <dgm:t>
        <a:bodyPr/>
        <a:lstStyle/>
        <a:p>
          <a:endParaRPr lang="ru-RU"/>
        </a:p>
      </dgm:t>
    </dgm:pt>
    <dgm:pt modelId="{63639C11-D5BF-4407-8461-343ED583D145}">
      <dgm:prSet custT="1"/>
      <dgm:spPr/>
      <dgm:t>
        <a:bodyPr/>
        <a:lstStyle/>
        <a:p>
          <a:pPr rtl="0"/>
          <a:r>
            <a:rPr lang="ru-RU" sz="4000" b="1" i="1" dirty="0" smtClean="0">
              <a:solidFill>
                <a:srgbClr val="C00000"/>
              </a:solidFill>
              <a:latin typeface="Times New Roman" pitchFamily="18" charset="0"/>
              <a:cs typeface="Times New Roman" pitchFamily="18" charset="0"/>
            </a:rPr>
            <a:t>Утилизация трупов</a:t>
          </a:r>
          <a:endParaRPr lang="ru-RU" sz="4000" b="1" i="1" dirty="0">
            <a:solidFill>
              <a:srgbClr val="C00000"/>
            </a:solidFill>
            <a:latin typeface="Times New Roman" pitchFamily="18" charset="0"/>
            <a:cs typeface="Times New Roman" pitchFamily="18" charset="0"/>
          </a:endParaRPr>
        </a:p>
      </dgm:t>
    </dgm:pt>
    <dgm:pt modelId="{37BFCE6B-1434-4B6B-8BFE-C4D9949FC04A}" type="parTrans" cxnId="{7C12BAF8-4C35-4CDC-A438-FB8EC0864DFB}">
      <dgm:prSet/>
      <dgm:spPr/>
      <dgm:t>
        <a:bodyPr/>
        <a:lstStyle/>
        <a:p>
          <a:endParaRPr lang="ru-RU"/>
        </a:p>
      </dgm:t>
    </dgm:pt>
    <dgm:pt modelId="{4180A3A2-1AB8-42BB-BB39-B60CA49F4016}" type="sibTrans" cxnId="{7C12BAF8-4C35-4CDC-A438-FB8EC0864DFB}">
      <dgm:prSet/>
      <dgm:spPr/>
      <dgm:t>
        <a:bodyPr/>
        <a:lstStyle/>
        <a:p>
          <a:endParaRPr lang="ru-RU"/>
        </a:p>
      </dgm:t>
    </dgm:pt>
    <dgm:pt modelId="{EDE64B2D-4323-469B-B376-78A3F0BF4CA1}">
      <dgm:prSet/>
      <dgm:spPr/>
      <dgm:t>
        <a:bodyPr/>
        <a:lstStyle/>
        <a:p>
          <a:r>
            <a:rPr lang="ru-RU" i="1" dirty="0" smtClean="0">
              <a:solidFill>
                <a:srgbClr val="C00000"/>
              </a:solidFill>
              <a:latin typeface="Times New Roman" pitchFamily="18" charset="0"/>
              <a:cs typeface="Times New Roman" pitchFamily="18" charset="0"/>
            </a:rPr>
            <a:t>Ветеринарно-санитарный  </a:t>
          </a:r>
          <a:r>
            <a:rPr lang="kk-KZ" i="1" dirty="0" smtClean="0">
              <a:solidFill>
                <a:srgbClr val="C00000"/>
              </a:solidFill>
              <a:latin typeface="Times New Roman" pitchFamily="18" charset="0"/>
              <a:cs typeface="Times New Roman" pitchFamily="18" charset="0"/>
            </a:rPr>
            <a:t>утилизационный </a:t>
          </a:r>
          <a:r>
            <a:rPr lang="ru-RU" i="1" dirty="0" smtClean="0">
              <a:solidFill>
                <a:srgbClr val="C00000"/>
              </a:solidFill>
              <a:latin typeface="Times New Roman" pitchFamily="18" charset="0"/>
              <a:cs typeface="Times New Roman" pitchFamily="18" charset="0"/>
            </a:rPr>
            <a:t>завод</a:t>
          </a:r>
          <a:endParaRPr lang="ru-RU" i="1" dirty="0">
            <a:solidFill>
              <a:srgbClr val="C00000"/>
            </a:solidFill>
            <a:latin typeface="Times New Roman" pitchFamily="18" charset="0"/>
            <a:cs typeface="Times New Roman" pitchFamily="18" charset="0"/>
          </a:endParaRPr>
        </a:p>
      </dgm:t>
    </dgm:pt>
    <dgm:pt modelId="{F6BEF8E2-7CF1-4EA2-9F0A-048B50E50C4B}" type="parTrans" cxnId="{8A494765-BB3A-4258-A89E-CD821A84D331}">
      <dgm:prSet/>
      <dgm:spPr/>
      <dgm:t>
        <a:bodyPr/>
        <a:lstStyle/>
        <a:p>
          <a:endParaRPr lang="ru-RU"/>
        </a:p>
      </dgm:t>
    </dgm:pt>
    <dgm:pt modelId="{D481022D-5A55-4929-8A99-08A03650D71D}" type="sibTrans" cxnId="{8A494765-BB3A-4258-A89E-CD821A84D331}">
      <dgm:prSet/>
      <dgm:spPr/>
      <dgm:t>
        <a:bodyPr/>
        <a:lstStyle/>
        <a:p>
          <a:endParaRPr lang="ru-RU"/>
        </a:p>
      </dgm:t>
    </dgm:pt>
    <dgm:pt modelId="{5B285DEE-2120-4CED-88C7-CE6088B779D2}">
      <dgm:prSet/>
      <dgm:spPr/>
      <dgm:t>
        <a:bodyPr/>
        <a:lstStyle/>
        <a:p>
          <a:r>
            <a:rPr lang="ru-RU" i="1" dirty="0" smtClean="0">
              <a:solidFill>
                <a:srgbClr val="C00000"/>
              </a:solidFill>
              <a:latin typeface="Times New Roman" pitchFamily="18" charset="0"/>
              <a:cs typeface="Times New Roman" pitchFamily="18" charset="0"/>
            </a:rPr>
            <a:t>Биотермическая яма</a:t>
          </a:r>
          <a:endParaRPr lang="ru-RU" i="1" dirty="0">
            <a:solidFill>
              <a:srgbClr val="C00000"/>
            </a:solidFill>
            <a:latin typeface="Times New Roman" pitchFamily="18" charset="0"/>
            <a:cs typeface="Times New Roman" pitchFamily="18" charset="0"/>
          </a:endParaRPr>
        </a:p>
      </dgm:t>
    </dgm:pt>
    <dgm:pt modelId="{C5610913-B65B-4374-AC01-9E38384DD39D}" type="parTrans" cxnId="{C52297CD-D512-456C-AC6F-DFE8DADDE73A}">
      <dgm:prSet/>
      <dgm:spPr/>
      <dgm:t>
        <a:bodyPr/>
        <a:lstStyle/>
        <a:p>
          <a:endParaRPr lang="ru-RU"/>
        </a:p>
      </dgm:t>
    </dgm:pt>
    <dgm:pt modelId="{B5491BBE-49D8-4C50-B4DB-852203161D91}" type="sibTrans" cxnId="{C52297CD-D512-456C-AC6F-DFE8DADDE73A}">
      <dgm:prSet/>
      <dgm:spPr/>
      <dgm:t>
        <a:bodyPr/>
        <a:lstStyle/>
        <a:p>
          <a:endParaRPr lang="ru-RU"/>
        </a:p>
      </dgm:t>
    </dgm:pt>
    <dgm:pt modelId="{31BCAE57-39AD-4099-96EC-E41082A31E25}">
      <dgm:prSet/>
      <dgm:spPr/>
      <dgm:t>
        <a:bodyPr/>
        <a:lstStyle/>
        <a:p>
          <a:r>
            <a:rPr lang="ru-RU" i="1" dirty="0" smtClean="0">
              <a:solidFill>
                <a:srgbClr val="C00000"/>
              </a:solidFill>
              <a:latin typeface="Times New Roman" pitchFamily="18" charset="0"/>
              <a:cs typeface="Times New Roman" pitchFamily="18" charset="0"/>
            </a:rPr>
            <a:t>Сжигание трупов</a:t>
          </a:r>
          <a:endParaRPr lang="ru-RU" i="1" dirty="0">
            <a:solidFill>
              <a:srgbClr val="C00000"/>
            </a:solidFill>
            <a:latin typeface="Times New Roman" pitchFamily="18" charset="0"/>
            <a:cs typeface="Times New Roman" pitchFamily="18" charset="0"/>
          </a:endParaRPr>
        </a:p>
      </dgm:t>
    </dgm:pt>
    <dgm:pt modelId="{BA9AE5F7-2CF5-4DCC-A7F7-DE8427B59CD7}" type="parTrans" cxnId="{754FFD92-1153-41B5-9620-A29DD7EFABD2}">
      <dgm:prSet/>
      <dgm:spPr/>
      <dgm:t>
        <a:bodyPr/>
        <a:lstStyle/>
        <a:p>
          <a:endParaRPr lang="ru-RU"/>
        </a:p>
      </dgm:t>
    </dgm:pt>
    <dgm:pt modelId="{84418C5A-6AD5-43FC-A8DA-F9EB5392CBCF}" type="sibTrans" cxnId="{754FFD92-1153-41B5-9620-A29DD7EFABD2}">
      <dgm:prSet/>
      <dgm:spPr/>
      <dgm:t>
        <a:bodyPr/>
        <a:lstStyle/>
        <a:p>
          <a:endParaRPr lang="ru-RU"/>
        </a:p>
      </dgm:t>
    </dgm:pt>
    <dgm:pt modelId="{A25F4EAA-96EE-491A-913C-59BFB61B155D}" type="pres">
      <dgm:prSet presAssocID="{0657CD03-7558-47F0-B7CB-856C5E297F85}" presName="linearFlow" presStyleCnt="0">
        <dgm:presLayoutVars>
          <dgm:dir/>
          <dgm:resizeHandles val="exact"/>
        </dgm:presLayoutVars>
      </dgm:prSet>
      <dgm:spPr/>
      <dgm:t>
        <a:bodyPr/>
        <a:lstStyle/>
        <a:p>
          <a:endParaRPr lang="ru-RU"/>
        </a:p>
      </dgm:t>
    </dgm:pt>
    <dgm:pt modelId="{397CF814-1C54-494E-9A31-699C941D785E}" type="pres">
      <dgm:prSet presAssocID="{31BCAE57-39AD-4099-96EC-E41082A31E25}" presName="composite" presStyleCnt="0"/>
      <dgm:spPr/>
    </dgm:pt>
    <dgm:pt modelId="{E2B7EF5C-EED3-428E-999A-E436C723CD3A}" type="pres">
      <dgm:prSet presAssocID="{31BCAE57-39AD-4099-96EC-E41082A31E25}" presName="imgShp" presStyleLbl="fgImgPlace1" presStyleIdx="0" presStyleCnt="4"/>
      <dgm:spPr>
        <a:blipFill rotWithShape="0">
          <a:blip xmlns:r="http://schemas.openxmlformats.org/officeDocument/2006/relationships" r:embed="rId1"/>
          <a:stretch>
            <a:fillRect/>
          </a:stretch>
        </a:blipFill>
      </dgm:spPr>
    </dgm:pt>
    <dgm:pt modelId="{744478DA-4B54-41B5-971E-C7BE385B51CC}" type="pres">
      <dgm:prSet presAssocID="{31BCAE57-39AD-4099-96EC-E41082A31E25}" presName="txShp" presStyleLbl="node1" presStyleIdx="0" presStyleCnt="4">
        <dgm:presLayoutVars>
          <dgm:bulletEnabled val="1"/>
        </dgm:presLayoutVars>
      </dgm:prSet>
      <dgm:spPr/>
      <dgm:t>
        <a:bodyPr/>
        <a:lstStyle/>
        <a:p>
          <a:endParaRPr lang="ru-RU"/>
        </a:p>
      </dgm:t>
    </dgm:pt>
    <dgm:pt modelId="{126FAFF5-ADAB-45E8-96CF-82FF48C28534}" type="pres">
      <dgm:prSet presAssocID="{84418C5A-6AD5-43FC-A8DA-F9EB5392CBCF}" presName="spacing" presStyleCnt="0"/>
      <dgm:spPr/>
    </dgm:pt>
    <dgm:pt modelId="{5558A0D3-77FE-455C-91CF-7BB3B01A86C3}" type="pres">
      <dgm:prSet presAssocID="{5B285DEE-2120-4CED-88C7-CE6088B779D2}" presName="composite" presStyleCnt="0"/>
      <dgm:spPr/>
    </dgm:pt>
    <dgm:pt modelId="{C9436E91-02C2-4B52-B496-5066A7672345}" type="pres">
      <dgm:prSet presAssocID="{5B285DEE-2120-4CED-88C7-CE6088B779D2}" presName="imgShp" presStyleLbl="fgImgPlace1" presStyleIdx="1" presStyleCnt="4"/>
      <dgm:spPr>
        <a:blipFill rotWithShape="0">
          <a:blip xmlns:r="http://schemas.openxmlformats.org/officeDocument/2006/relationships" r:embed="rId2"/>
          <a:stretch>
            <a:fillRect/>
          </a:stretch>
        </a:blipFill>
      </dgm:spPr>
    </dgm:pt>
    <dgm:pt modelId="{D4608166-8550-41BF-92F2-66A0371CF3AF}" type="pres">
      <dgm:prSet presAssocID="{5B285DEE-2120-4CED-88C7-CE6088B779D2}" presName="txShp" presStyleLbl="node1" presStyleIdx="1" presStyleCnt="4">
        <dgm:presLayoutVars>
          <dgm:bulletEnabled val="1"/>
        </dgm:presLayoutVars>
      </dgm:prSet>
      <dgm:spPr/>
      <dgm:t>
        <a:bodyPr/>
        <a:lstStyle/>
        <a:p>
          <a:endParaRPr lang="ru-RU"/>
        </a:p>
      </dgm:t>
    </dgm:pt>
    <dgm:pt modelId="{B6201559-FE28-4AF5-B31A-BA7A6A450BF9}" type="pres">
      <dgm:prSet presAssocID="{B5491BBE-49D8-4C50-B4DB-852203161D91}" presName="spacing" presStyleCnt="0"/>
      <dgm:spPr/>
    </dgm:pt>
    <dgm:pt modelId="{976BBF66-0CE2-4039-94F9-D8A71B007DAF}" type="pres">
      <dgm:prSet presAssocID="{EDE64B2D-4323-469B-B376-78A3F0BF4CA1}" presName="composite" presStyleCnt="0"/>
      <dgm:spPr/>
    </dgm:pt>
    <dgm:pt modelId="{CD1462E3-666F-4057-B546-6F6907DAE233}" type="pres">
      <dgm:prSet presAssocID="{EDE64B2D-4323-469B-B376-78A3F0BF4CA1}" presName="imgShp" presStyleLbl="fgImgPlace1" presStyleIdx="2" presStyleCnt="4"/>
      <dgm:spPr>
        <a:blipFill rotWithShape="0">
          <a:blip xmlns:r="http://schemas.openxmlformats.org/officeDocument/2006/relationships" r:embed="rId3"/>
          <a:stretch>
            <a:fillRect/>
          </a:stretch>
        </a:blipFill>
      </dgm:spPr>
    </dgm:pt>
    <dgm:pt modelId="{7409CB39-59B6-4854-8ECF-408BE6CC21D0}" type="pres">
      <dgm:prSet presAssocID="{EDE64B2D-4323-469B-B376-78A3F0BF4CA1}" presName="txShp" presStyleLbl="node1" presStyleIdx="2" presStyleCnt="4">
        <dgm:presLayoutVars>
          <dgm:bulletEnabled val="1"/>
        </dgm:presLayoutVars>
      </dgm:prSet>
      <dgm:spPr/>
      <dgm:t>
        <a:bodyPr/>
        <a:lstStyle/>
        <a:p>
          <a:endParaRPr lang="ru-RU"/>
        </a:p>
      </dgm:t>
    </dgm:pt>
    <dgm:pt modelId="{E6B3C345-E48D-47C3-984A-97468B6F9BD9}" type="pres">
      <dgm:prSet presAssocID="{D481022D-5A55-4929-8A99-08A03650D71D}" presName="spacing" presStyleCnt="0"/>
      <dgm:spPr/>
    </dgm:pt>
    <dgm:pt modelId="{3C9F567F-C1D7-4F37-B6FB-4555C2BAE279}" type="pres">
      <dgm:prSet presAssocID="{63639C11-D5BF-4407-8461-343ED583D145}" presName="composite" presStyleCnt="0"/>
      <dgm:spPr/>
    </dgm:pt>
    <dgm:pt modelId="{2B1FEEE3-D107-4881-B9D7-31A0555A5C13}" type="pres">
      <dgm:prSet presAssocID="{63639C11-D5BF-4407-8461-343ED583D145}" presName="imgShp" presStyleLbl="fgImgPlace1" presStyleIdx="3" presStyleCnt="4" custScaleX="588402" custScaleY="516750" custLinFactX="-100000" custLinFactNeighborX="-184250" custLinFactNeighborY="-6166"/>
      <dgm:spPr>
        <a:blipFill rotWithShape="0">
          <a:blip xmlns:r="http://schemas.openxmlformats.org/officeDocument/2006/relationships" r:embed="rId4"/>
          <a:stretch>
            <a:fillRect/>
          </a:stretch>
        </a:blipFill>
      </dgm:spPr>
    </dgm:pt>
    <dgm:pt modelId="{17206BDD-C78B-4263-BEB1-C71A48BFB841}" type="pres">
      <dgm:prSet presAssocID="{63639C11-D5BF-4407-8461-343ED583D145}" presName="txShp" presStyleLbl="node1" presStyleIdx="3" presStyleCnt="4" custFlipHor="1" custScaleX="73415" custScaleY="285955" custLinFactNeighborX="9556" custLinFactNeighborY="501">
        <dgm:presLayoutVars>
          <dgm:bulletEnabled val="1"/>
        </dgm:presLayoutVars>
      </dgm:prSet>
      <dgm:spPr/>
      <dgm:t>
        <a:bodyPr/>
        <a:lstStyle/>
        <a:p>
          <a:endParaRPr lang="ru-RU"/>
        </a:p>
      </dgm:t>
    </dgm:pt>
  </dgm:ptLst>
  <dgm:cxnLst>
    <dgm:cxn modelId="{7C12BAF8-4C35-4CDC-A438-FB8EC0864DFB}" srcId="{0657CD03-7558-47F0-B7CB-856C5E297F85}" destId="{63639C11-D5BF-4407-8461-343ED583D145}" srcOrd="3" destOrd="0" parTransId="{37BFCE6B-1434-4B6B-8BFE-C4D9949FC04A}" sibTransId="{4180A3A2-1AB8-42BB-BB39-B60CA49F4016}"/>
    <dgm:cxn modelId="{09564E23-A63B-4AA6-B3D9-E4D85E73E583}" type="presOf" srcId="{5B285DEE-2120-4CED-88C7-CE6088B779D2}" destId="{D4608166-8550-41BF-92F2-66A0371CF3AF}" srcOrd="0" destOrd="0" presId="urn:microsoft.com/office/officeart/2005/8/layout/vList3#1"/>
    <dgm:cxn modelId="{3F267F6F-7616-4F60-9605-8E982840B913}" type="presOf" srcId="{EDE64B2D-4323-469B-B376-78A3F0BF4CA1}" destId="{7409CB39-59B6-4854-8ECF-408BE6CC21D0}" srcOrd="0" destOrd="0" presId="urn:microsoft.com/office/officeart/2005/8/layout/vList3#1"/>
    <dgm:cxn modelId="{754FFD92-1153-41B5-9620-A29DD7EFABD2}" srcId="{0657CD03-7558-47F0-B7CB-856C5E297F85}" destId="{31BCAE57-39AD-4099-96EC-E41082A31E25}" srcOrd="0" destOrd="0" parTransId="{BA9AE5F7-2CF5-4DCC-A7F7-DE8427B59CD7}" sibTransId="{84418C5A-6AD5-43FC-A8DA-F9EB5392CBCF}"/>
    <dgm:cxn modelId="{8A494765-BB3A-4258-A89E-CD821A84D331}" srcId="{0657CD03-7558-47F0-B7CB-856C5E297F85}" destId="{EDE64B2D-4323-469B-B376-78A3F0BF4CA1}" srcOrd="2" destOrd="0" parTransId="{F6BEF8E2-7CF1-4EA2-9F0A-048B50E50C4B}" sibTransId="{D481022D-5A55-4929-8A99-08A03650D71D}"/>
    <dgm:cxn modelId="{D2371D28-FDF2-4988-8DD9-AD2F6230A817}" type="presOf" srcId="{63639C11-D5BF-4407-8461-343ED583D145}" destId="{17206BDD-C78B-4263-BEB1-C71A48BFB841}" srcOrd="0" destOrd="0" presId="urn:microsoft.com/office/officeart/2005/8/layout/vList3#1"/>
    <dgm:cxn modelId="{C52297CD-D512-456C-AC6F-DFE8DADDE73A}" srcId="{0657CD03-7558-47F0-B7CB-856C5E297F85}" destId="{5B285DEE-2120-4CED-88C7-CE6088B779D2}" srcOrd="1" destOrd="0" parTransId="{C5610913-B65B-4374-AC01-9E38384DD39D}" sibTransId="{B5491BBE-49D8-4C50-B4DB-852203161D91}"/>
    <dgm:cxn modelId="{9977F503-CD25-4DA0-91DA-B798950B95B3}" type="presOf" srcId="{0657CD03-7558-47F0-B7CB-856C5E297F85}" destId="{A25F4EAA-96EE-491A-913C-59BFB61B155D}" srcOrd="0" destOrd="0" presId="urn:microsoft.com/office/officeart/2005/8/layout/vList3#1"/>
    <dgm:cxn modelId="{A9852C22-E153-451E-879D-80FADE078220}" type="presOf" srcId="{31BCAE57-39AD-4099-96EC-E41082A31E25}" destId="{744478DA-4B54-41B5-971E-C7BE385B51CC}" srcOrd="0" destOrd="0" presId="urn:microsoft.com/office/officeart/2005/8/layout/vList3#1"/>
    <dgm:cxn modelId="{CCE264FC-DF4E-4899-9CFE-6F00BB11B0ED}" type="presParOf" srcId="{A25F4EAA-96EE-491A-913C-59BFB61B155D}" destId="{397CF814-1C54-494E-9A31-699C941D785E}" srcOrd="0" destOrd="0" presId="urn:microsoft.com/office/officeart/2005/8/layout/vList3#1"/>
    <dgm:cxn modelId="{91858072-163F-49F8-8C12-8FB531BC6854}" type="presParOf" srcId="{397CF814-1C54-494E-9A31-699C941D785E}" destId="{E2B7EF5C-EED3-428E-999A-E436C723CD3A}" srcOrd="0" destOrd="0" presId="urn:microsoft.com/office/officeart/2005/8/layout/vList3#1"/>
    <dgm:cxn modelId="{E16334C4-67D8-4CE5-8047-E9063F3D58DB}" type="presParOf" srcId="{397CF814-1C54-494E-9A31-699C941D785E}" destId="{744478DA-4B54-41B5-971E-C7BE385B51CC}" srcOrd="1" destOrd="0" presId="urn:microsoft.com/office/officeart/2005/8/layout/vList3#1"/>
    <dgm:cxn modelId="{5D7D7E88-5144-4808-ADE2-64A5859E8731}" type="presParOf" srcId="{A25F4EAA-96EE-491A-913C-59BFB61B155D}" destId="{126FAFF5-ADAB-45E8-96CF-82FF48C28534}" srcOrd="1" destOrd="0" presId="urn:microsoft.com/office/officeart/2005/8/layout/vList3#1"/>
    <dgm:cxn modelId="{8F942F71-E11D-477F-B175-550DA68A8107}" type="presParOf" srcId="{A25F4EAA-96EE-491A-913C-59BFB61B155D}" destId="{5558A0D3-77FE-455C-91CF-7BB3B01A86C3}" srcOrd="2" destOrd="0" presId="urn:microsoft.com/office/officeart/2005/8/layout/vList3#1"/>
    <dgm:cxn modelId="{470B9263-3DD3-4160-B039-9EB1618F67DA}" type="presParOf" srcId="{5558A0D3-77FE-455C-91CF-7BB3B01A86C3}" destId="{C9436E91-02C2-4B52-B496-5066A7672345}" srcOrd="0" destOrd="0" presId="urn:microsoft.com/office/officeart/2005/8/layout/vList3#1"/>
    <dgm:cxn modelId="{CC6A5734-1184-46DC-B010-CF21545CA87E}" type="presParOf" srcId="{5558A0D3-77FE-455C-91CF-7BB3B01A86C3}" destId="{D4608166-8550-41BF-92F2-66A0371CF3AF}" srcOrd="1" destOrd="0" presId="urn:microsoft.com/office/officeart/2005/8/layout/vList3#1"/>
    <dgm:cxn modelId="{5199FF65-A5C4-4E7A-9763-74419D0BDFB3}" type="presParOf" srcId="{A25F4EAA-96EE-491A-913C-59BFB61B155D}" destId="{B6201559-FE28-4AF5-B31A-BA7A6A450BF9}" srcOrd="3" destOrd="0" presId="urn:microsoft.com/office/officeart/2005/8/layout/vList3#1"/>
    <dgm:cxn modelId="{653DB877-091E-48CB-B3D7-C9AF11B745D0}" type="presParOf" srcId="{A25F4EAA-96EE-491A-913C-59BFB61B155D}" destId="{976BBF66-0CE2-4039-94F9-D8A71B007DAF}" srcOrd="4" destOrd="0" presId="urn:microsoft.com/office/officeart/2005/8/layout/vList3#1"/>
    <dgm:cxn modelId="{C9051BF6-6AEA-40DD-BE9A-05D9ADED9472}" type="presParOf" srcId="{976BBF66-0CE2-4039-94F9-D8A71B007DAF}" destId="{CD1462E3-666F-4057-B546-6F6907DAE233}" srcOrd="0" destOrd="0" presId="urn:microsoft.com/office/officeart/2005/8/layout/vList3#1"/>
    <dgm:cxn modelId="{D31433D4-B3AD-4198-AF2D-1087DF90DD80}" type="presParOf" srcId="{976BBF66-0CE2-4039-94F9-D8A71B007DAF}" destId="{7409CB39-59B6-4854-8ECF-408BE6CC21D0}" srcOrd="1" destOrd="0" presId="urn:microsoft.com/office/officeart/2005/8/layout/vList3#1"/>
    <dgm:cxn modelId="{0ECA6900-DE01-4F4B-BDA9-878EBF45248B}" type="presParOf" srcId="{A25F4EAA-96EE-491A-913C-59BFB61B155D}" destId="{E6B3C345-E48D-47C3-984A-97468B6F9BD9}" srcOrd="5" destOrd="0" presId="urn:microsoft.com/office/officeart/2005/8/layout/vList3#1"/>
    <dgm:cxn modelId="{68B654C7-C15C-418E-B920-F253D2B86F54}" type="presParOf" srcId="{A25F4EAA-96EE-491A-913C-59BFB61B155D}" destId="{3C9F567F-C1D7-4F37-B6FB-4555C2BAE279}" srcOrd="6" destOrd="0" presId="urn:microsoft.com/office/officeart/2005/8/layout/vList3#1"/>
    <dgm:cxn modelId="{D96312FF-1D33-4053-B54B-5B39633AFD6B}" type="presParOf" srcId="{3C9F567F-C1D7-4F37-B6FB-4555C2BAE279}" destId="{2B1FEEE3-D107-4881-B9D7-31A0555A5C13}" srcOrd="0" destOrd="0" presId="urn:microsoft.com/office/officeart/2005/8/layout/vList3#1"/>
    <dgm:cxn modelId="{B2F001BA-51E3-4673-9D33-9B59C1C98F10}" type="presParOf" srcId="{3C9F567F-C1D7-4F37-B6FB-4555C2BAE279}" destId="{17206BDD-C78B-4263-BEB1-C71A48BFB841}" srcOrd="1" destOrd="0" presId="urn:microsoft.com/office/officeart/2005/8/layout/vList3#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9D929A6-5436-4BFB-8057-64C364E571A0}">
      <dsp:nvSpPr>
        <dsp:cNvPr id="0" name=""/>
        <dsp:cNvSpPr/>
      </dsp:nvSpPr>
      <dsp:spPr>
        <a:xfrm>
          <a:off x="1295401" y="4138294"/>
          <a:ext cx="6145348" cy="1987867"/>
        </a:xfrm>
        <a:prstGeom prst="ellipse">
          <a:avLst/>
        </a:prstGeom>
        <a:solidFill>
          <a:schemeClr val="lt1">
            <a:hueOff val="0"/>
            <a:satOff val="0"/>
            <a:lumOff val="0"/>
            <a:alphaOff val="0"/>
          </a:schemeClr>
        </a:solidFill>
        <a:ln w="25400" cap="rnd" cmpd="sng" algn="ctr">
          <a:solidFill>
            <a:schemeClr val="accent4">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lvl="0" algn="ctr" defTabSz="1778000">
            <a:lnSpc>
              <a:spcPct val="90000"/>
            </a:lnSpc>
            <a:spcBef>
              <a:spcPct val="0"/>
            </a:spcBef>
            <a:spcAft>
              <a:spcPct val="35000"/>
            </a:spcAft>
          </a:pPr>
          <a:r>
            <a:rPr lang="ru-RU" sz="4000" kern="1200" dirty="0" smtClean="0">
              <a:solidFill>
                <a:srgbClr val="C00000"/>
              </a:solidFill>
              <a:latin typeface="Times New Roman" pitchFamily="18" charset="0"/>
              <a:cs typeface="Times New Roman" pitchFamily="18" charset="0"/>
            </a:rPr>
            <a:t>Методы</a:t>
          </a:r>
          <a:br>
            <a:rPr lang="ru-RU" sz="4000" kern="1200" dirty="0" smtClean="0">
              <a:solidFill>
                <a:srgbClr val="C00000"/>
              </a:solidFill>
              <a:latin typeface="Times New Roman" pitchFamily="18" charset="0"/>
              <a:cs typeface="Times New Roman" pitchFamily="18" charset="0"/>
            </a:rPr>
          </a:br>
          <a:r>
            <a:rPr lang="ru-RU" sz="4000" kern="1200" dirty="0" smtClean="0">
              <a:solidFill>
                <a:srgbClr val="C00000"/>
              </a:solidFill>
              <a:latin typeface="Times New Roman" pitchFamily="18" charset="0"/>
              <a:cs typeface="Times New Roman" pitchFamily="18" charset="0"/>
            </a:rPr>
            <a:t>дезинфекции</a:t>
          </a:r>
          <a:endParaRPr lang="ru-RU" sz="4000" kern="1200" dirty="0">
            <a:solidFill>
              <a:srgbClr val="C00000"/>
            </a:solidFill>
            <a:latin typeface="Times New Roman" pitchFamily="18" charset="0"/>
            <a:cs typeface="Times New Roman" pitchFamily="18" charset="0"/>
          </a:endParaRPr>
        </a:p>
      </dsp:txBody>
      <dsp:txXfrm>
        <a:off x="2195366" y="4429410"/>
        <a:ext cx="4345418" cy="1405635"/>
      </dsp:txXfrm>
    </dsp:sp>
    <dsp:sp modelId="{7926D5D5-4631-4024-9B29-9C67999EF382}">
      <dsp:nvSpPr>
        <dsp:cNvPr id="0" name=""/>
        <dsp:cNvSpPr/>
      </dsp:nvSpPr>
      <dsp:spPr>
        <a:xfrm rot="12377876" flipH="1" flipV="1">
          <a:off x="614561" y="2437289"/>
          <a:ext cx="1534234" cy="844450"/>
        </a:xfrm>
        <a:prstGeom prst="leftArrow">
          <a:avLst>
            <a:gd name="adj1" fmla="val 60000"/>
            <a:gd name="adj2" fmla="val 50000"/>
          </a:avLst>
        </a:prstGeom>
        <a:solidFill>
          <a:schemeClr val="accent4">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2578CD6C-69D1-4EAC-9F0E-E2A216BA80C2}">
      <dsp:nvSpPr>
        <dsp:cNvPr id="0" name=""/>
        <dsp:cNvSpPr/>
      </dsp:nvSpPr>
      <dsp:spPr>
        <a:xfrm>
          <a:off x="-169491" y="1814206"/>
          <a:ext cx="3162666" cy="1974075"/>
        </a:xfrm>
        <a:prstGeom prst="roundRect">
          <a:avLst>
            <a:gd name="adj" fmla="val 10000"/>
          </a:avLst>
        </a:prstGeom>
        <a:solidFill>
          <a:schemeClr val="lt1">
            <a:hueOff val="0"/>
            <a:satOff val="0"/>
            <a:lumOff val="0"/>
            <a:alphaOff val="0"/>
          </a:schemeClr>
        </a:solidFill>
        <a:ln w="25400" cap="rnd" cmpd="sng" algn="ctr">
          <a:solidFill>
            <a:schemeClr val="accent4">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1244600" rtl="0">
            <a:lnSpc>
              <a:spcPct val="90000"/>
            </a:lnSpc>
            <a:spcBef>
              <a:spcPct val="0"/>
            </a:spcBef>
            <a:spcAft>
              <a:spcPct val="35000"/>
            </a:spcAft>
          </a:pPr>
          <a:r>
            <a:rPr lang="ru-RU" sz="2800" b="1" i="1" kern="1200" dirty="0" smtClean="0">
              <a:solidFill>
                <a:srgbClr val="C00000"/>
              </a:solidFill>
              <a:latin typeface="Times New Roman" pitchFamily="18" charset="0"/>
              <a:cs typeface="Times New Roman" pitchFamily="18" charset="0"/>
            </a:rPr>
            <a:t>Химические</a:t>
          </a:r>
          <a:endParaRPr lang="ru-RU" sz="2800" b="1" i="1" kern="1200" dirty="0">
            <a:solidFill>
              <a:srgbClr val="C00000"/>
            </a:solidFill>
            <a:latin typeface="Times New Roman" pitchFamily="18" charset="0"/>
            <a:cs typeface="Times New Roman" pitchFamily="18" charset="0"/>
          </a:endParaRPr>
        </a:p>
      </dsp:txBody>
      <dsp:txXfrm>
        <a:off x="-111672" y="1872025"/>
        <a:ext cx="3047028" cy="1858437"/>
      </dsp:txXfrm>
    </dsp:sp>
    <dsp:sp modelId="{1D94C45E-B946-44D3-B77F-9D2615A5E804}">
      <dsp:nvSpPr>
        <dsp:cNvPr id="0" name=""/>
        <dsp:cNvSpPr/>
      </dsp:nvSpPr>
      <dsp:spPr>
        <a:xfrm rot="16195609" flipV="1">
          <a:off x="3715139" y="1116314"/>
          <a:ext cx="1037442" cy="84421"/>
        </a:xfrm>
        <a:prstGeom prst="leftArrow">
          <a:avLst>
            <a:gd name="adj1" fmla="val 60000"/>
            <a:gd name="adj2" fmla="val 50000"/>
          </a:avLst>
        </a:prstGeom>
        <a:solidFill>
          <a:schemeClr val="accent4">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5B09AA5C-E2BF-44BE-8E58-1208D653B6CC}">
      <dsp:nvSpPr>
        <dsp:cNvPr id="0" name=""/>
        <dsp:cNvSpPr/>
      </dsp:nvSpPr>
      <dsp:spPr>
        <a:xfrm>
          <a:off x="3054770" y="316678"/>
          <a:ext cx="2467594" cy="1974075"/>
        </a:xfrm>
        <a:prstGeom prst="roundRect">
          <a:avLst>
            <a:gd name="adj" fmla="val 10000"/>
          </a:avLst>
        </a:prstGeom>
        <a:solidFill>
          <a:schemeClr val="lt1">
            <a:hueOff val="0"/>
            <a:satOff val="0"/>
            <a:lumOff val="0"/>
            <a:alphaOff val="0"/>
          </a:schemeClr>
        </a:solidFill>
        <a:ln w="25400" cap="rnd" cmpd="sng" algn="ctr">
          <a:solidFill>
            <a:schemeClr val="accent4">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1435" tIns="51435" rIns="51435" bIns="51435" numCol="1" spcCol="1270" anchor="ctr" anchorCtr="0">
          <a:noAutofit/>
        </a:bodyPr>
        <a:lstStyle/>
        <a:p>
          <a:pPr lvl="0" algn="ctr" defTabSz="1200150">
            <a:lnSpc>
              <a:spcPct val="90000"/>
            </a:lnSpc>
            <a:spcBef>
              <a:spcPct val="0"/>
            </a:spcBef>
            <a:spcAft>
              <a:spcPct val="35000"/>
            </a:spcAft>
          </a:pPr>
          <a:r>
            <a:rPr lang="ru-RU" sz="2700" b="1" i="1" kern="1200" dirty="0" smtClean="0">
              <a:solidFill>
                <a:srgbClr val="C00000"/>
              </a:solidFill>
              <a:latin typeface="Times New Roman" pitchFamily="18" charset="0"/>
              <a:cs typeface="Times New Roman" pitchFamily="18" charset="0"/>
            </a:rPr>
            <a:t>Биологические</a:t>
          </a:r>
          <a:endParaRPr lang="ru-RU" sz="2700" b="1" i="1" kern="1200" dirty="0">
            <a:solidFill>
              <a:srgbClr val="C00000"/>
            </a:solidFill>
            <a:latin typeface="Times New Roman" pitchFamily="18" charset="0"/>
            <a:cs typeface="Times New Roman" pitchFamily="18" charset="0"/>
          </a:endParaRPr>
        </a:p>
      </dsp:txBody>
      <dsp:txXfrm>
        <a:off x="3112589" y="374497"/>
        <a:ext cx="2351956" cy="1858437"/>
      </dsp:txXfrm>
    </dsp:sp>
    <dsp:sp modelId="{E7519F49-1B4F-4792-B251-3C3E67959111}">
      <dsp:nvSpPr>
        <dsp:cNvPr id="0" name=""/>
        <dsp:cNvSpPr/>
      </dsp:nvSpPr>
      <dsp:spPr>
        <a:xfrm rot="19211689">
          <a:off x="5928508" y="2436759"/>
          <a:ext cx="2073117" cy="740278"/>
        </a:xfrm>
        <a:prstGeom prst="leftArrow">
          <a:avLst>
            <a:gd name="adj1" fmla="val 60000"/>
            <a:gd name="adj2" fmla="val 50000"/>
          </a:avLst>
        </a:prstGeom>
        <a:solidFill>
          <a:schemeClr val="accent4">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5FC016E6-1947-42F9-87C0-F2F042CE295B}">
      <dsp:nvSpPr>
        <dsp:cNvPr id="0" name=""/>
        <dsp:cNvSpPr/>
      </dsp:nvSpPr>
      <dsp:spPr>
        <a:xfrm>
          <a:off x="5931497" y="1814206"/>
          <a:ext cx="2467594" cy="1974075"/>
        </a:xfrm>
        <a:prstGeom prst="roundRect">
          <a:avLst>
            <a:gd name="adj" fmla="val 10000"/>
          </a:avLst>
        </a:prstGeom>
        <a:solidFill>
          <a:schemeClr val="lt1">
            <a:hueOff val="0"/>
            <a:satOff val="0"/>
            <a:lumOff val="0"/>
            <a:alphaOff val="0"/>
          </a:schemeClr>
        </a:solidFill>
        <a:ln w="25400" cap="rnd" cmpd="sng" algn="ctr">
          <a:solidFill>
            <a:schemeClr val="accent4">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1244600">
            <a:lnSpc>
              <a:spcPct val="90000"/>
            </a:lnSpc>
            <a:spcBef>
              <a:spcPct val="0"/>
            </a:spcBef>
            <a:spcAft>
              <a:spcPct val="35000"/>
            </a:spcAft>
          </a:pPr>
          <a:r>
            <a:rPr lang="ru-RU" sz="2800" b="1" i="1" kern="1200" dirty="0" smtClean="0">
              <a:solidFill>
                <a:srgbClr val="C00000"/>
              </a:solidFill>
              <a:latin typeface="Times New Roman" pitchFamily="18" charset="0"/>
              <a:cs typeface="Times New Roman" pitchFamily="18" charset="0"/>
            </a:rPr>
            <a:t>Физические</a:t>
          </a:r>
          <a:endParaRPr lang="ru-RU" sz="2800" b="1" i="1" kern="1200" dirty="0">
            <a:solidFill>
              <a:srgbClr val="C00000"/>
            </a:solidFill>
            <a:latin typeface="Times New Roman" pitchFamily="18" charset="0"/>
            <a:cs typeface="Times New Roman" pitchFamily="18" charset="0"/>
          </a:endParaRPr>
        </a:p>
      </dsp:txBody>
      <dsp:txXfrm>
        <a:off x="5989316" y="1872025"/>
        <a:ext cx="2351956" cy="1858437"/>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radial4">
  <dgm:title val=""/>
  <dgm:desc val=""/>
  <dgm:catLst>
    <dgm:cat type="relationship" pri="19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t modelId="11"/>
        <dgm:pt modelId="12"/>
      </dgm:ptLst>
      <dgm:cxnLst>
        <dgm:cxn modelId="2" srcId="0" destId="1" srcOrd="0" destOrd="0"/>
        <dgm:cxn modelId="15" srcId="1" destId="11" srcOrd="0" destOrd="0"/>
        <dgm:cxn modelId="16" srcId="1" destId="12" srcOrd="1"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0"/>
              <dgm:param type="spanAng" val="360"/>
              <dgm:param type="ctrShpMap" val="fNode"/>
            </dgm:alg>
          </dgm:if>
          <dgm:else name="Name4">
            <dgm:choose name="Name5">
              <dgm:if name="Name6" axis="ch ch" ptType="node node" st="1 1" cnt="1 0" func="cnt" op="lte" val="3">
                <dgm:alg type="cycle">
                  <dgm:param type="stAng" val="-55"/>
                  <dgm:param type="spanAng" val="110"/>
                  <dgm:param type="ctrShpMap" val="fNode"/>
                </dgm:alg>
              </dgm:if>
              <dgm:else name="Name7">
                <dgm:choose name="Name8">
                  <dgm:if name="Name9" axis="ch ch" ptType="node node" st="1 1" cnt="1 0" func="cnt" op="equ" val="4">
                    <dgm:alg type="cycle">
                      <dgm:param type="stAng" val="-75"/>
                      <dgm:param type="spanAng" val="150"/>
                      <dgm:param type="ctrShpMap" val="fNode"/>
                    </dgm:alg>
                  </dgm:if>
                  <dgm:else name="Name10">
                    <dgm:alg type="cycle">
                      <dgm:param type="stAng" val="-90"/>
                      <dgm:param type="spanAng" val="180"/>
                      <dgm:param type="ctrShpMap" val="fNode"/>
                    </dgm:alg>
                  </dgm:else>
                </dgm:choose>
              </dgm:else>
            </dgm:choose>
          </dgm:else>
        </dgm:choose>
      </dgm:if>
      <dgm:else name="Name11">
        <dgm:choose name="Name12">
          <dgm:if name="Name13" axis="ch ch" ptType="node node" st="1 1" cnt="1 0" func="cnt" op="lte" val="1">
            <dgm:alg type="cycle">
              <dgm:param type="stAng" val="0"/>
              <dgm:param type="spanAng" val="-360"/>
              <dgm:param type="ctrShpMap" val="fNode"/>
            </dgm:alg>
          </dgm:if>
          <dgm:else name="Name14">
            <dgm:choose name="Name15">
              <dgm:if name="Name16" axis="ch ch" ptType="node node" st="1 1" cnt="1 0" func="cnt" op="lte" val="3">
                <dgm:alg type="cycle">
                  <dgm:param type="stAng" val="55"/>
                  <dgm:param type="spanAng" val="-110"/>
                  <dgm:param type="ctrShpMap" val="fNode"/>
                </dgm:alg>
              </dgm:if>
              <dgm:else name="Name17">
                <dgm:choose name="Name18">
                  <dgm:if name="Name19" axis="ch ch" ptType="node node" st="1 1" cnt="1 0" func="cnt" op="equ" val="4">
                    <dgm:alg type="cycle">
                      <dgm:param type="stAng" val="75"/>
                      <dgm:param type="spanAng" val="-150"/>
                      <dgm:param type="ctrShpMap" val="fNode"/>
                    </dgm:alg>
                  </dgm:if>
                  <dgm:else name="Name20">
                    <dgm:alg type="cycle">
                      <dgm:param type="stAng" val="90"/>
                      <dgm:param type="spanAng" val="-180"/>
                      <dgm:param type="ctrShpMap" val="fNode"/>
                    </dgm:alg>
                  </dgm:else>
                </dgm:choose>
              </dgm:else>
            </dgm:choose>
          </dgm:else>
        </dgm:choose>
      </dgm:else>
    </dgm:choose>
    <dgm:shape xmlns:r="http://schemas.openxmlformats.org/officeDocument/2006/relationships" r:blip="">
      <dgm:adjLst/>
    </dgm:shape>
    <dgm:presOf/>
    <dgm:constrLst>
      <dgm:constr type="w" for="ch" forName="centerShape" refType="w"/>
      <dgm:constr type="w" for="ch" forName="node" refType="w" refFor="ch" refForName="centerShape" fact="0.95"/>
      <dgm:constr type="h" for="ch" forName="parTrans" refType="w" refFor="ch" refForName="centerShape" fact="0.285"/>
      <dgm:constr type="sp" refType="w" refFor="ch" refForName="centerShape" op="equ" fact="0.23"/>
      <dgm:constr type="sibSp" refType="w" refFor="ch" refForName="node" fact="0.1"/>
      <dgm:constr type="primFontSz" for="ch" forName="node" op="equ"/>
    </dgm:constrLst>
    <dgm:choose name="Name21">
      <dgm:if name="Name22" axis="ch ch" ptType="node node" st="1 1" cnt="1 0" func="cnt" op="lte" val="5">
        <dgm:ruleLst>
          <dgm:rule type="w" for="ch" forName="centerShape" val="NaN" fact="0.27" max="NaN"/>
        </dgm:ruleLst>
      </dgm:if>
      <dgm:else name="Name23">
        <dgm:ruleLst>
          <dgm:rule type="w" for="ch" forName="centerShape" val="NaN" fact="0.27" max="NaN"/>
          <dgm:rule type="w" for="ch" forName="node" val="NaN" fact="0.7" max="NaN"/>
        </dgm:ruleLst>
      </dgm:else>
    </dgm:choose>
    <dgm:forEach name="Name24" axis="ch" ptType="node" cnt="1">
      <dgm:layoutNode name="centerShape" styleLbl="node0">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 type="primFontSz" val="65"/>
          <dgm:constr type="h" refType="w"/>
        </dgm:constrLst>
        <dgm:ruleLst>
          <dgm:rule type="primFontSz" val="5" fact="NaN" max="NaN"/>
        </dgm:ruleLst>
      </dgm:layoutNode>
      <dgm:forEach name="Name25" axis="ch">
        <dgm:forEach name="Name26" axis="self" ptType="parTrans">
          <dgm:layoutNode name="parTrans" styleLbl="bgSibTrans2D1">
            <dgm:alg type="conn">
              <dgm:param type="begPts" val="auto"/>
              <dgm:param type="endPts" val="ctr"/>
              <dgm:param type="endSty" val="noArr"/>
              <dgm:param type="begSty" val="arr"/>
            </dgm:alg>
            <dgm:shape xmlns:r="http://schemas.openxmlformats.org/officeDocument/2006/relationships" type="conn" r:blip="">
              <dgm:adjLst/>
            </dgm:shape>
            <dgm:presOf axis="self"/>
            <dgm:constrLst>
              <dgm:constr type="begPad" refType="connDist" fact="0.055"/>
              <dgm:constr type="endPad"/>
            </dgm:constrLst>
            <dgm:ruleLst/>
          </dgm:layoutNode>
        </dgm:forEach>
        <dgm:forEach name="Name27" axis="self" ptType="node">
          <dgm:layoutNode name="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h" refType="w" fact="0.8"/>
              <dgm:constr type="tMarg" refType="primFontSz" fact="0.15"/>
              <dgm:constr type="bMarg" refType="primFontSz" fact="0.15"/>
              <dgm:constr type="lMarg" refType="primFontSz" fact="0.15"/>
              <dgm:constr type="rMarg" refType="primFontSz" fact="0.15"/>
            </dgm:constrLst>
            <dgm:ruleLst>
              <dgm:rule type="primFontSz" val="5" fact="NaN" max="NaN"/>
            </dgm:ruleLst>
          </dgm:layoutNode>
        </dgm:forEach>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begPts" val="midR"/>
                        <dgm:param type="endPts" val="midL"/>
                        <dgm:param type="endSty" val="noArr"/>
                      </dgm:alg>
                    </dgm:if>
                    <dgm:else name="Name14">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vList3#1">
  <dgm:title val=""/>
  <dgm:desc val=""/>
  <dgm:catLst>
    <dgm:cat type="list" pri="14000"/>
    <dgm:cat type="convert" pri="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2D4F835-6059-451E-AFA9-B87D3AC16AFE}" type="datetimeFigureOut">
              <a:rPr lang="ru-RU" smtClean="0"/>
              <a:pPr/>
              <a:t>26.04.2017</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086412A-6367-48FD-A1E3-75A554973CAB}" type="slidenum">
              <a:rPr lang="ru-RU" smtClean="0"/>
              <a:pPr/>
              <a:t>‹#›</a:t>
            </a:fld>
            <a:endParaRPr lang="ru-RU"/>
          </a:p>
        </p:txBody>
      </p:sp>
    </p:spTree>
    <p:extLst>
      <p:ext uri="{BB962C8B-B14F-4D97-AF65-F5344CB8AC3E}">
        <p14:creationId xmlns:p14="http://schemas.microsoft.com/office/powerpoint/2010/main" val="236362517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7EAF463A-BC7C-46EE-9F1E-7F377CCA4891}" type="datetimeFigureOut">
              <a:rPr lang="en-US" smtClean="0"/>
              <a:pPr/>
              <a:t>4/26/2017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483448D-3A78-4528-A469-B745A65DA480}"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EAF463A-BC7C-46EE-9F1E-7F377CCA4891}" type="datetimeFigureOut">
              <a:rPr lang="en-US" smtClean="0"/>
              <a:pPr/>
              <a:t>4/26/2017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483448D-3A78-4528-A469-B745A65DA480}"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add title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EAF463A-BC7C-46EE-9F1E-7F377CCA4891}" type="datetimeFigureOut">
              <a:rPr lang="en-US" smtClean="0"/>
              <a:pPr/>
              <a:t>4/26/2017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483448D-3A78-4528-A469-B745A65DA480}"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EAF463A-BC7C-46EE-9F1E-7F377CCA4891}" type="datetimeFigureOut">
              <a:rPr lang="en-US" smtClean="0"/>
              <a:pPr/>
              <a:t>4/26/2017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483448D-3A78-4528-A469-B745A65DA480}"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EAF463A-BC7C-46EE-9F1E-7F377CCA4891}" type="datetimeFigureOut">
              <a:rPr lang="en-US" smtClean="0"/>
              <a:pPr/>
              <a:t>4/26/2017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483448D-3A78-4528-A469-B745A65DA480}"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7EAF463A-BC7C-46EE-9F1E-7F377CCA4891}" type="datetimeFigureOut">
              <a:rPr lang="en-US" smtClean="0"/>
              <a:pPr/>
              <a:t>4/26/2017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483448D-3A78-4528-A469-B745A65DA480}"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7EAF463A-BC7C-46EE-9F1E-7F377CCA4891}" type="datetimeFigureOut">
              <a:rPr lang="en-US" smtClean="0"/>
              <a:pPr/>
              <a:t>4/26/2017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483448D-3A78-4528-A469-B745A65DA480}"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7EAF463A-BC7C-46EE-9F1E-7F377CCA4891}" type="datetimeFigureOut">
              <a:rPr lang="en-US" smtClean="0"/>
              <a:pPr/>
              <a:t>4/26/2017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483448D-3A78-4528-A469-B745A65DA480}"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EAF463A-BC7C-46EE-9F1E-7F377CCA4891}" type="datetimeFigureOut">
              <a:rPr lang="en-US" smtClean="0"/>
              <a:pPr/>
              <a:t>4/26/2017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483448D-3A78-4528-A469-B745A65DA480}"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EAF463A-BC7C-46EE-9F1E-7F377CCA4891}" type="datetimeFigureOut">
              <a:rPr lang="en-US" smtClean="0"/>
              <a:pPr/>
              <a:t>4/26/2017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483448D-3A78-4528-A469-B745A65DA480}"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EAF463A-BC7C-46EE-9F1E-7F377CCA4891}" type="datetimeFigureOut">
              <a:rPr lang="en-US" smtClean="0"/>
              <a:pPr/>
              <a:t>4/26/2017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483448D-3A78-4528-A469-B745A65DA480}"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srcRect/>
          <a:tile tx="0" ty="0" sx="100000" sy="100000" flip="none" algn="tl"/>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EAF463A-BC7C-46EE-9F1E-7F377CCA4891}" type="datetimeFigureOut">
              <a:rPr lang="en-US" smtClean="0"/>
              <a:pPr/>
              <a:t>4/26/2017</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483448D-3A78-4528-A469-B745A65DA480}"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latinLnBrk="0">
        <a:spcBef>
          <a:spcPct val="0"/>
        </a:spcBef>
        <a:buNone/>
        <a:defRPr sz="4400" kern="1200">
          <a:solidFill>
            <a:schemeClr val="tx1"/>
          </a:solidFill>
          <a:latin typeface="+mj-lt"/>
          <a:ea typeface="+mj-ea"/>
          <a:cs typeface="+mj-cs"/>
        </a:defRPr>
      </a:lvl1pPr>
    </p:titleStyle>
    <p:bodyStyle>
      <a:lvl1pPr marL="342900" indent="-342900" algn="l" defTabSz="914400" rtl="0" latinLnBrk="0">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latinLnBrk="0">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latinLnBrk="0">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latinLnBrk="0">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latinLnBrk="0">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latinLnBrk="0">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latinLnBrk="0">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latinLnBrk="0">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latinLnBrk="0">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latinLnBrk="0">
        <a:defRPr sz="1800" kern="1200">
          <a:solidFill>
            <a:schemeClr val="tx1"/>
          </a:solidFill>
          <a:latin typeface="+mn-lt"/>
          <a:ea typeface="+mn-ea"/>
          <a:cs typeface="+mn-cs"/>
        </a:defRPr>
      </a:lvl1pPr>
      <a:lvl2pPr marL="457200" algn="l" defTabSz="914400" rtl="0" latinLnBrk="0">
        <a:defRPr sz="1800" kern="1200">
          <a:solidFill>
            <a:schemeClr val="tx1"/>
          </a:solidFill>
          <a:latin typeface="+mn-lt"/>
          <a:ea typeface="+mn-ea"/>
          <a:cs typeface="+mn-cs"/>
        </a:defRPr>
      </a:lvl2pPr>
      <a:lvl3pPr marL="914400" algn="l" defTabSz="914400" rtl="0" latinLnBrk="0">
        <a:defRPr sz="1800" kern="1200">
          <a:solidFill>
            <a:schemeClr val="tx1"/>
          </a:solidFill>
          <a:latin typeface="+mn-lt"/>
          <a:ea typeface="+mn-ea"/>
          <a:cs typeface="+mn-cs"/>
        </a:defRPr>
      </a:lvl3pPr>
      <a:lvl4pPr marL="1371600" algn="l" defTabSz="914400" rtl="0" latinLnBrk="0">
        <a:defRPr sz="1800" kern="1200">
          <a:solidFill>
            <a:schemeClr val="tx1"/>
          </a:solidFill>
          <a:latin typeface="+mn-lt"/>
          <a:ea typeface="+mn-ea"/>
          <a:cs typeface="+mn-cs"/>
        </a:defRPr>
      </a:lvl4pPr>
      <a:lvl5pPr marL="1828800" algn="l" defTabSz="914400" rtl="0" latinLnBrk="0">
        <a:defRPr sz="1800" kern="1200">
          <a:solidFill>
            <a:schemeClr val="tx1"/>
          </a:solidFill>
          <a:latin typeface="+mn-lt"/>
          <a:ea typeface="+mn-ea"/>
          <a:cs typeface="+mn-cs"/>
        </a:defRPr>
      </a:lvl5pPr>
      <a:lvl6pPr marL="2286000" algn="l" defTabSz="914400" rtl="0" latinLnBrk="0">
        <a:defRPr sz="1800" kern="1200">
          <a:solidFill>
            <a:schemeClr val="tx1"/>
          </a:solidFill>
          <a:latin typeface="+mn-lt"/>
          <a:ea typeface="+mn-ea"/>
          <a:cs typeface="+mn-cs"/>
        </a:defRPr>
      </a:lvl6pPr>
      <a:lvl7pPr marL="2743200" algn="l" defTabSz="914400" rtl="0" latinLnBrk="0">
        <a:defRPr sz="1800" kern="1200">
          <a:solidFill>
            <a:schemeClr val="tx1"/>
          </a:solidFill>
          <a:latin typeface="+mn-lt"/>
          <a:ea typeface="+mn-ea"/>
          <a:cs typeface="+mn-cs"/>
        </a:defRPr>
      </a:lvl7pPr>
      <a:lvl8pPr marL="3200400" algn="l" defTabSz="914400" rtl="0" latinLnBrk="0">
        <a:defRPr sz="1800" kern="1200">
          <a:solidFill>
            <a:schemeClr val="tx1"/>
          </a:solidFill>
          <a:latin typeface="+mn-lt"/>
          <a:ea typeface="+mn-ea"/>
          <a:cs typeface="+mn-cs"/>
        </a:defRPr>
      </a:lvl8pPr>
      <a:lvl9pPr marL="3657600" algn="l" defTabSz="914400" rtl="0" latinLnBrk="0">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2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29.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normAutofit fontScale="90000"/>
          </a:bodyPr>
          <a:lstStyle/>
          <a:p>
            <a:r>
              <a:rPr lang="ru-RU" dirty="0" smtClean="0">
                <a:solidFill>
                  <a:srgbClr val="C00000"/>
                </a:solidFill>
                <a:effectLst/>
                <a:latin typeface="Times New Roman" pitchFamily="18" charset="0"/>
                <a:cs typeface="Times New Roman" pitchFamily="18" charset="0"/>
              </a:rPr>
              <a:t>Дезинфекция и дезинсекция. Дератизация и утилизация трупов.</a:t>
            </a:r>
            <a:endParaRPr lang="ru-RU" dirty="0">
              <a:solidFill>
                <a:srgbClr val="C00000"/>
              </a:solidFill>
              <a:effectLst/>
              <a:latin typeface="Times New Roman" pitchFamily="18" charset="0"/>
              <a:cs typeface="Times New Roman" pitchFamily="18" charset="0"/>
            </a:endParaRPr>
          </a:p>
        </p:txBody>
      </p:sp>
      <p:sp>
        <p:nvSpPr>
          <p:cNvPr id="3" name="Подзаголовок 2"/>
          <p:cNvSpPr>
            <a:spLocks noGrp="1"/>
          </p:cNvSpPr>
          <p:nvPr>
            <p:ph type="subTitle" idx="1"/>
          </p:nvPr>
        </p:nvSpPr>
        <p:spPr/>
        <p:txBody>
          <a:bodyPr/>
          <a:lstStyle/>
          <a:p>
            <a:endParaRPr lang="ru-RU" dirty="0">
              <a:solidFill>
                <a:schemeClr val="tx2">
                  <a:lumMod val="75000"/>
                </a:schemeClr>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Схема 3"/>
          <p:cNvGraphicFramePr/>
          <p:nvPr/>
        </p:nvGraphicFramePr>
        <p:xfrm>
          <a:off x="457200" y="274638"/>
          <a:ext cx="8229600" cy="612616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152400"/>
            <a:ext cx="8229600" cy="685800"/>
          </a:xfrm>
        </p:spPr>
        <p:txBody>
          <a:bodyPr>
            <a:normAutofit/>
          </a:bodyPr>
          <a:lstStyle/>
          <a:p>
            <a:r>
              <a:rPr lang="ru-RU" sz="3200" dirty="0" smtClean="0"/>
              <a:t>Физические методы</a:t>
            </a:r>
            <a:endParaRPr lang="ru-RU" sz="3200" dirty="0"/>
          </a:p>
        </p:txBody>
      </p:sp>
      <p:sp>
        <p:nvSpPr>
          <p:cNvPr id="3" name="Объект 2"/>
          <p:cNvSpPr>
            <a:spLocks noGrp="1"/>
          </p:cNvSpPr>
          <p:nvPr>
            <p:ph idx="1"/>
          </p:nvPr>
        </p:nvSpPr>
        <p:spPr>
          <a:xfrm>
            <a:off x="228600" y="914400"/>
            <a:ext cx="8763000" cy="5791200"/>
          </a:xfrm>
        </p:spPr>
        <p:txBody>
          <a:bodyPr>
            <a:normAutofit fontScale="55000" lnSpcReduction="20000"/>
          </a:bodyPr>
          <a:lstStyle/>
          <a:p>
            <a:r>
              <a:rPr lang="ru-RU" b="1" dirty="0"/>
              <a:t>Солнечный свет.</a:t>
            </a:r>
            <a:r>
              <a:rPr lang="ru-RU" dirty="0"/>
              <a:t> Прямые солнечные лучи губительно действуют на микробов, особенно в открытой степной местности. Для использования обеззараживающего действия солнечных лучей окна и двери помещений держат открытыми, а сбрую, попоны, повозки и другие предметы хозяйственного инвентаря и транспорта выставляют на солнце, особенно в середине дня. Следует, однако, иметь в виду, что солнечный свет обеззараживает лишь поверхность предметов, не проникая в них. Рассеянный солнечный свет действует слабее, а в тени микробы живут долго.</a:t>
            </a:r>
            <a:br>
              <a:rPr lang="ru-RU" dirty="0"/>
            </a:br>
            <a:r>
              <a:rPr lang="ru-RU" dirty="0"/>
              <a:t/>
            </a:r>
            <a:br>
              <a:rPr lang="ru-RU" dirty="0"/>
            </a:br>
            <a:r>
              <a:rPr lang="ru-RU" b="1" dirty="0"/>
              <a:t>Искусственные источники света</a:t>
            </a:r>
            <a:r>
              <a:rPr lang="ru-RU" dirty="0"/>
              <a:t>. В ветеринарной практике главным образом для обеззараживания воздуха ветеринарных учреждений, поверхности стен и животноводческих продуктов в холодильных камерах, а также инкубаторов применяют так называемые бактерицидные (т. е. </a:t>
            </a:r>
            <a:r>
              <a:rPr lang="ru-RU" dirty="0" err="1"/>
              <a:t>бактериеубивающие</a:t>
            </a:r>
            <a:r>
              <a:rPr lang="ru-RU" dirty="0"/>
              <a:t>) лампы. Обычно используют для этой цели различные </a:t>
            </a:r>
            <a:r>
              <a:rPr lang="ru-RU" dirty="0" err="1"/>
              <a:t>ртутнокварцевые</a:t>
            </a:r>
            <a:r>
              <a:rPr lang="ru-RU" dirty="0"/>
              <a:t> лампы, излучающие ультрафиолетовые лучи.</a:t>
            </a:r>
            <a:br>
              <a:rPr lang="ru-RU" dirty="0"/>
            </a:br>
            <a:r>
              <a:rPr lang="ru-RU" dirty="0"/>
              <a:t/>
            </a:r>
            <a:br>
              <a:rPr lang="ru-RU" dirty="0"/>
            </a:br>
            <a:r>
              <a:rPr lang="ru-RU" b="1" dirty="0"/>
              <a:t>Высушивание.</a:t>
            </a:r>
            <a:r>
              <a:rPr lang="ru-RU" dirty="0"/>
              <a:t> </a:t>
            </a:r>
            <a:r>
              <a:rPr lang="ru-RU" dirty="0" err="1"/>
              <a:t>Неспоровые</a:t>
            </a:r>
            <a:r>
              <a:rPr lang="ru-RU" dirty="0"/>
              <a:t> формы микробов очень быстро погибают от высушивания. Сохраняются только микробы, имеющие жиро-восковую оболочку,, предохраняющую их от высыхания (например, палочки туберкулеза и палочки рожи). Учитывая влияние высушивания на болезнетворных микробов, зараженные помещения тщательно проветривают, вокруг них устраивают отводящие канавы, в помещениях, где находятся животные, настилают обильную, </a:t>
            </a:r>
            <a:r>
              <a:rPr lang="ru-RU" dirty="0" err="1"/>
              <a:t>влаго</a:t>
            </a:r>
            <a:r>
              <a:rPr lang="ru-RU" dirty="0"/>
              <a:t>-впитывающую (гигроскопическую) подстилку в виде торфа, опилок и др. </a:t>
            </a:r>
          </a:p>
        </p:txBody>
      </p:sp>
    </p:spTree>
    <p:extLst>
      <p:ext uri="{BB962C8B-B14F-4D97-AF65-F5344CB8AC3E}">
        <p14:creationId xmlns:p14="http://schemas.microsoft.com/office/powerpoint/2010/main" val="104908003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381000" y="152400"/>
            <a:ext cx="8229600" cy="6705600"/>
          </a:xfrm>
        </p:spPr>
        <p:txBody>
          <a:bodyPr>
            <a:noAutofit/>
          </a:bodyPr>
          <a:lstStyle/>
          <a:p>
            <a:r>
              <a:rPr lang="ru-RU" sz="2400" b="1" dirty="0" smtClean="0"/>
              <a:t>Огонь</a:t>
            </a:r>
            <a:r>
              <a:rPr lang="ru-RU" sz="2400" dirty="0"/>
              <a:t> - самое надежное средство уничтожения возбудителей заразных болезней, но применение его ограничено. В огне сжигают трупы животных при некоторых болезнях, остатки корма и мусора, зараженного споровыми микробами</a:t>
            </a:r>
            <a:r>
              <a:rPr lang="ru-RU" sz="2400" dirty="0" smtClean="0"/>
              <a:t>.</a:t>
            </a:r>
          </a:p>
          <a:p>
            <a:r>
              <a:rPr lang="ru-RU" sz="2400" dirty="0"/>
              <a:t/>
            </a:r>
            <a:br>
              <a:rPr lang="ru-RU" sz="2400" dirty="0"/>
            </a:br>
            <a:r>
              <a:rPr lang="ru-RU" sz="2400" b="1" dirty="0" err="1" smtClean="0"/>
              <a:t>Фламбирование</a:t>
            </a:r>
            <a:r>
              <a:rPr lang="ru-RU" sz="2400" b="1" dirty="0" smtClean="0"/>
              <a:t> </a:t>
            </a:r>
            <a:r>
              <a:rPr lang="ru-RU" sz="2400" b="1" dirty="0"/>
              <a:t>(обжигание)</a:t>
            </a:r>
            <a:r>
              <a:rPr lang="ru-RU" sz="2400" dirty="0"/>
              <a:t>. </a:t>
            </a:r>
            <a:r>
              <a:rPr lang="ru-RU" sz="2400" dirty="0" smtClean="0"/>
              <a:t>На </a:t>
            </a:r>
            <a:r>
              <a:rPr lang="ru-RU" sz="2400" dirty="0"/>
              <a:t>костре или посредством паяльной лампы обжигают поверхность зараженного микробами инвентаря (лопаты, вилы, ведра и т. п.), находившегося в соприкосновении с </a:t>
            </a:r>
            <a:r>
              <a:rPr lang="ru-RU" sz="2400" dirty="0" err="1"/>
              <a:t>заразнобольными</a:t>
            </a:r>
            <a:r>
              <a:rPr lang="ru-RU" sz="2400" dirty="0"/>
              <a:t> животными, а также предметы индивидуального ухода (скребницы, цепные чембура, ведра </a:t>
            </a:r>
            <a:r>
              <a:rPr lang="ru-RU" sz="2400" dirty="0" smtClean="0"/>
              <a:t>и </a:t>
            </a:r>
            <a:r>
              <a:rPr lang="ru-RU" sz="2400" dirty="0"/>
              <a:t>т. п.). Деревянные части </a:t>
            </a:r>
            <a:r>
              <a:rPr lang="ru-RU" sz="2400" dirty="0" smtClean="0"/>
              <a:t>обжигают </a:t>
            </a:r>
            <a:r>
              <a:rPr lang="ru-RU" sz="2400" dirty="0"/>
              <a:t>до легкого </a:t>
            </a:r>
            <a:r>
              <a:rPr lang="ru-RU" sz="2400" dirty="0" smtClean="0"/>
              <a:t>побурения, </a:t>
            </a:r>
            <a:r>
              <a:rPr lang="ru-RU" sz="2400" dirty="0"/>
              <a:t>металлические части - до хорошего нагрева. </a:t>
            </a:r>
            <a:br>
              <a:rPr lang="ru-RU" sz="2400" dirty="0"/>
            </a:br>
            <a:r>
              <a:rPr lang="ru-RU" sz="2000" dirty="0"/>
              <a:t/>
            </a:r>
            <a:br>
              <a:rPr lang="ru-RU" sz="2000" dirty="0"/>
            </a:br>
            <a:r>
              <a:rPr lang="ru-RU" sz="2000" dirty="0"/>
              <a:t/>
            </a:r>
            <a:br>
              <a:rPr lang="ru-RU" sz="2000" dirty="0"/>
            </a:br>
            <a:endParaRPr lang="ru-RU" sz="2000" dirty="0">
              <a:solidFill>
                <a:srgbClr val="002060"/>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152400" y="228600"/>
            <a:ext cx="8763000" cy="6400800"/>
          </a:xfrm>
        </p:spPr>
        <p:txBody>
          <a:bodyPr>
            <a:normAutofit fontScale="62500" lnSpcReduction="20000"/>
          </a:bodyPr>
          <a:lstStyle/>
          <a:p>
            <a:pPr marL="0" indent="0">
              <a:buNone/>
            </a:pPr>
            <a:r>
              <a:rPr lang="ru-RU" dirty="0"/>
              <a:t/>
            </a:r>
            <a:br>
              <a:rPr lang="ru-RU" dirty="0"/>
            </a:br>
            <a:r>
              <a:rPr lang="ru-RU" b="1" dirty="0"/>
              <a:t>Кипящая вода </a:t>
            </a:r>
            <a:r>
              <a:rPr lang="ru-RU" dirty="0"/>
              <a:t>уничтожает всех возбудителей заразных болезней. Для обеззараживания предметов, зараженных </a:t>
            </a:r>
            <a:r>
              <a:rPr lang="ru-RU" dirty="0" err="1"/>
              <a:t>неспоровыми</a:t>
            </a:r>
            <a:r>
              <a:rPr lang="ru-RU" dirty="0"/>
              <a:t> возбудителями, достаточно кипятить их в воде 30 минут; при заражении споровыми микробами нужно кипятить в течение 1,5 часа. Для усиления дезинфицирующего действия в кипящую воду прибавляют 2-3% соды, поташа, зеленого мыла или делают насыщенный зольный щелок. Кипячением дезинфицируют зараженные халаты, перевязочный материал, мешки, попоны, щетину и шерсть. Хирургические инструменты и шприцы кипятят в 1-2 %-ном растворе соды. Шерстяные и хлопчатобумажные ткани, а также потники при заражении спорообразующими возбудителями болезней также дезинфицируют кипячением. При кипячении следят, чтобы обеззараживаемые вещи были полностью погружены в кипящую воду, во время кипячения их все время нужно переворачивать (перемешивать) для лучшей дезинфекции и во избежание порчи (может быть пригорание).</a:t>
            </a:r>
            <a:br>
              <a:rPr lang="ru-RU" dirty="0"/>
            </a:br>
            <a:r>
              <a:rPr lang="ru-RU" dirty="0"/>
              <a:t/>
            </a:r>
            <a:br>
              <a:rPr lang="ru-RU" dirty="0"/>
            </a:br>
            <a:r>
              <a:rPr lang="ru-RU" b="1" dirty="0"/>
              <a:t>Водяной пар.</a:t>
            </a:r>
            <a:r>
              <a:rPr lang="ru-RU" dirty="0"/>
              <a:t> Шерстяные ткани, суконные вещи, войлок, щетки для чистки лошадей при кипячении могут терять свою прочность, окраску и преждевременно прийти в негодность, во избежание этого дезинфицируют их текучим водяным паром, используя для этой цели паровые камеры. Водяной пар обладает большей бактерицидностью, чем сухой жар.</a:t>
            </a:r>
          </a:p>
        </p:txBody>
      </p:sp>
    </p:spTree>
    <p:extLst>
      <p:ext uri="{BB962C8B-B14F-4D97-AF65-F5344CB8AC3E}">
        <p14:creationId xmlns:p14="http://schemas.microsoft.com/office/powerpoint/2010/main" val="91416089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a:xfrm>
            <a:off x="457200" y="1600200"/>
            <a:ext cx="8305800" cy="4953000"/>
          </a:xfrm>
        </p:spPr>
        <p:txBody>
          <a:bodyPr>
            <a:normAutofit fontScale="85000" lnSpcReduction="10000"/>
          </a:bodyPr>
          <a:lstStyle/>
          <a:p>
            <a:r>
              <a:rPr lang="ru-RU" dirty="0"/>
              <a:t> Для </a:t>
            </a:r>
            <a:r>
              <a:rPr lang="ru-RU" dirty="0" smtClean="0"/>
              <a:t>дезинфекции </a:t>
            </a:r>
            <a:r>
              <a:rPr lang="ru-RU" dirty="0"/>
              <a:t>используют специализированные машины и аппараты: </a:t>
            </a:r>
          </a:p>
          <a:p>
            <a:endParaRPr lang="ru-RU" dirty="0" smtClean="0"/>
          </a:p>
          <a:p>
            <a:r>
              <a:rPr lang="ru-RU" dirty="0" smtClean="0"/>
              <a:t>Дезинфекционную </a:t>
            </a:r>
            <a:r>
              <a:rPr lang="ru-RU" dirty="0"/>
              <a:t>установку ЛСД.</a:t>
            </a:r>
          </a:p>
          <a:p>
            <a:r>
              <a:rPr lang="ru-RU" dirty="0"/>
              <a:t>Ветеринарную дезинфекционную машину ВДМ-2 и МДВ-ф-1. </a:t>
            </a:r>
          </a:p>
          <a:p>
            <a:r>
              <a:rPr lang="ru-RU" dirty="0"/>
              <a:t>Автомобильно- дезинфекционный агрегат АДА. </a:t>
            </a:r>
          </a:p>
          <a:p>
            <a:r>
              <a:rPr lang="ru-RU" dirty="0"/>
              <a:t>Установку дезинфекционную самоходную УДС. </a:t>
            </a:r>
          </a:p>
          <a:p>
            <a:r>
              <a:rPr lang="ru-RU" dirty="0"/>
              <a:t>Установку дезинфекционную передвижную УДП-М.</a:t>
            </a:r>
          </a:p>
          <a:p>
            <a:r>
              <a:rPr lang="ru-RU" dirty="0"/>
              <a:t>Моечно- дезинфекционную машину высокого давления ОМ-22613 и др.</a:t>
            </a:r>
          </a:p>
        </p:txBody>
      </p:sp>
    </p:spTree>
    <p:extLst>
      <p:ext uri="{BB962C8B-B14F-4D97-AF65-F5344CB8AC3E}">
        <p14:creationId xmlns:p14="http://schemas.microsoft.com/office/powerpoint/2010/main" val="2751750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pic>
        <p:nvPicPr>
          <p:cNvPr id="2050"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0" y="1600200"/>
            <a:ext cx="9076266" cy="5105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4031674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457200"/>
            <a:ext cx="5181600" cy="5668963"/>
          </a:xfrm>
        </p:spPr>
        <p:txBody>
          <a:bodyPr>
            <a:noAutofit/>
          </a:bodyPr>
          <a:lstStyle/>
          <a:p>
            <a:r>
              <a:rPr lang="ru-RU" sz="3600" b="1" i="1" dirty="0" smtClean="0">
                <a:solidFill>
                  <a:srgbClr val="C00000"/>
                </a:solidFill>
                <a:latin typeface="Times New Roman" pitchFamily="18" charset="0"/>
                <a:cs typeface="Times New Roman" pitchFamily="18" charset="0"/>
              </a:rPr>
              <a:t>Биологический метод </a:t>
            </a:r>
            <a:r>
              <a:rPr lang="ru-RU" sz="3600" dirty="0" smtClean="0">
                <a:solidFill>
                  <a:srgbClr val="002060"/>
                </a:solidFill>
                <a:latin typeface="Times New Roman" pitchFamily="18" charset="0"/>
                <a:cs typeface="Times New Roman" pitchFamily="18" charset="0"/>
              </a:rPr>
              <a:t>предусматривает уничтожение микроорганизмов во внешней среде биологическими средствами, например, с помощью микробов-антагонистов и термофильных микробов.</a:t>
            </a:r>
            <a:r>
              <a:rPr lang="ru-RU" sz="3600" dirty="0" smtClean="0"/>
              <a:t/>
            </a:r>
            <a:br>
              <a:rPr lang="ru-RU" sz="3600" dirty="0" smtClean="0"/>
            </a:br>
            <a:endParaRPr lang="ru-RU" sz="3600" dirty="0"/>
          </a:p>
        </p:txBody>
      </p:sp>
      <p:pic>
        <p:nvPicPr>
          <p:cNvPr id="4" name="Рисунок 3" descr="bak.jpg"/>
          <p:cNvPicPr>
            <a:picLocks noChangeAspect="1"/>
          </p:cNvPicPr>
          <p:nvPr/>
        </p:nvPicPr>
        <p:blipFill>
          <a:blip r:embed="rId2"/>
          <a:stretch>
            <a:fillRect/>
          </a:stretch>
        </p:blipFill>
        <p:spPr>
          <a:xfrm>
            <a:off x="5791200" y="609600"/>
            <a:ext cx="2867742" cy="2667000"/>
          </a:xfrm>
          <a:prstGeom prst="rect">
            <a:avLst/>
          </a:prstGeom>
        </p:spPr>
      </p:pic>
      <p:pic>
        <p:nvPicPr>
          <p:cNvPr id="5" name="Рисунок 4" descr="desinfection.png"/>
          <p:cNvPicPr>
            <a:picLocks noChangeAspect="1"/>
          </p:cNvPicPr>
          <p:nvPr/>
        </p:nvPicPr>
        <p:blipFill>
          <a:blip r:embed="rId3"/>
          <a:stretch>
            <a:fillRect/>
          </a:stretch>
        </p:blipFill>
        <p:spPr>
          <a:xfrm>
            <a:off x="5410200" y="3429000"/>
            <a:ext cx="3228848" cy="3200400"/>
          </a:xfrm>
          <a:prstGeom prst="rect">
            <a:avLst/>
          </a:prstGeom>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3429000" y="304800"/>
            <a:ext cx="5715000" cy="6126163"/>
          </a:xfrm>
        </p:spPr>
        <p:txBody>
          <a:bodyPr>
            <a:noAutofit/>
          </a:bodyPr>
          <a:lstStyle/>
          <a:p>
            <a:r>
              <a:rPr lang="ru-RU" sz="3600" b="1" i="1" dirty="0" smtClean="0">
                <a:solidFill>
                  <a:srgbClr val="FF0000"/>
                </a:solidFill>
                <a:latin typeface="Times New Roman" pitchFamily="18" charset="0"/>
                <a:cs typeface="Times New Roman" pitchFamily="18" charset="0"/>
              </a:rPr>
              <a:t>Химический метод </a:t>
            </a:r>
            <a:r>
              <a:rPr lang="ru-RU" sz="3600" dirty="0" smtClean="0">
                <a:solidFill>
                  <a:srgbClr val="002060"/>
                </a:solidFill>
                <a:latin typeface="Times New Roman" pitchFamily="18" charset="0"/>
                <a:cs typeface="Times New Roman" pitchFamily="18" charset="0"/>
              </a:rPr>
              <a:t>получил наибольшее распространение в условиях животноводческого производства как наиболее эффективный. Он предусматривает использование различных химических соединений дезинфицирующих веществ.</a:t>
            </a:r>
            <a:endParaRPr lang="ru-RU" sz="3600" dirty="0">
              <a:solidFill>
                <a:srgbClr val="002060"/>
              </a:solidFill>
              <a:latin typeface="Times New Roman" pitchFamily="18" charset="0"/>
              <a:cs typeface="Times New Roman" pitchFamily="18" charset="0"/>
            </a:endParaRPr>
          </a:p>
        </p:txBody>
      </p:sp>
      <p:pic>
        <p:nvPicPr>
          <p:cNvPr id="4" name="Рисунок 3" descr="20130719-115744-113.jpg"/>
          <p:cNvPicPr>
            <a:picLocks noChangeAspect="1"/>
          </p:cNvPicPr>
          <p:nvPr/>
        </p:nvPicPr>
        <p:blipFill>
          <a:blip r:embed="rId2"/>
          <a:stretch>
            <a:fillRect/>
          </a:stretch>
        </p:blipFill>
        <p:spPr>
          <a:xfrm>
            <a:off x="228600" y="838200"/>
            <a:ext cx="3309833" cy="2209800"/>
          </a:xfrm>
          <a:prstGeom prst="rect">
            <a:avLst/>
          </a:prstGeom>
        </p:spPr>
      </p:pic>
      <p:pic>
        <p:nvPicPr>
          <p:cNvPr id="5" name="Рисунок 4" descr="4714d8c5d43c.jpg"/>
          <p:cNvPicPr>
            <a:picLocks noChangeAspect="1"/>
          </p:cNvPicPr>
          <p:nvPr/>
        </p:nvPicPr>
        <p:blipFill>
          <a:blip r:embed="rId3"/>
          <a:stretch>
            <a:fillRect/>
          </a:stretch>
        </p:blipFill>
        <p:spPr>
          <a:xfrm>
            <a:off x="228600" y="3886200"/>
            <a:ext cx="3276600" cy="2186106"/>
          </a:xfrm>
          <a:prstGeom prst="rect">
            <a:avLst/>
          </a:prstGeom>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228600" y="228600"/>
            <a:ext cx="8686800" cy="6553200"/>
          </a:xfrm>
        </p:spPr>
        <p:txBody>
          <a:bodyPr/>
          <a:lstStyle/>
          <a:p>
            <a:r>
              <a:rPr lang="ru-RU" dirty="0"/>
              <a:t>применяют различные химические вещества в виде растворов, взвесей или в газообразном состоянии</a:t>
            </a:r>
            <a:r>
              <a:rPr lang="ru-RU" dirty="0" smtClean="0"/>
              <a:t>.</a:t>
            </a:r>
          </a:p>
          <a:p>
            <a:r>
              <a:rPr lang="ru-RU" dirty="0"/>
              <a:t>Дезинфицирующие растворы, применяемые в горячем виде, действуют гораздо сильнее по сравнению с такими же растворами, но применяемыми в холодном виде.</a:t>
            </a:r>
            <a:br>
              <a:rPr lang="ru-RU" dirty="0"/>
            </a:br>
            <a:endParaRPr lang="ru-RU" dirty="0"/>
          </a:p>
        </p:txBody>
      </p:sp>
    </p:spTree>
    <p:extLst>
      <p:ext uri="{BB962C8B-B14F-4D97-AF65-F5344CB8AC3E}">
        <p14:creationId xmlns:p14="http://schemas.microsoft.com/office/powerpoint/2010/main" val="153416658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152400" y="152400"/>
            <a:ext cx="8763000" cy="6553200"/>
          </a:xfrm>
        </p:spPr>
        <p:txBody>
          <a:bodyPr>
            <a:noAutofit/>
          </a:bodyPr>
          <a:lstStyle/>
          <a:p>
            <a:r>
              <a:rPr lang="ru-RU" sz="1800" b="1" dirty="0"/>
              <a:t>Щелочи – </a:t>
            </a:r>
            <a:r>
              <a:rPr lang="ru-RU" sz="1800" dirty="0"/>
              <a:t>Хорошо растворимые в воде основания, создающие в водном растворе большую концентрацию гидроксильных ионов. К щелочным препаратам, используемым в ветеринарной дезинфекции, относятся едкий натр (</a:t>
            </a:r>
            <a:r>
              <a:rPr lang="ru-RU" sz="1800" dirty="0" err="1"/>
              <a:t>NaOH</a:t>
            </a:r>
            <a:r>
              <a:rPr lang="ru-RU" sz="1800" dirty="0"/>
              <a:t>), едкое кали (КОН), гашеная известь </a:t>
            </a:r>
            <a:r>
              <a:rPr lang="ru-RU" sz="1800" dirty="0" err="1"/>
              <a:t>Са</a:t>
            </a:r>
            <a:r>
              <a:rPr lang="ru-RU" sz="1800" dirty="0"/>
              <a:t>(ОН)2, зола, сода (Na2CО3), </a:t>
            </a:r>
            <a:r>
              <a:rPr lang="ru-RU" sz="1800" dirty="0" err="1"/>
              <a:t>Kacnoc</a:t>
            </a:r>
            <a:r>
              <a:rPr lang="ru-RU" sz="1800" dirty="0"/>
              <a:t>, поташ</a:t>
            </a:r>
            <a:r>
              <a:rPr lang="ru-RU" sz="1800" dirty="0" smtClean="0"/>
              <a:t>.</a:t>
            </a:r>
          </a:p>
          <a:p>
            <a:r>
              <a:rPr lang="ru-RU" sz="1800" b="1" dirty="0" smtClean="0"/>
              <a:t>Кислоты</a:t>
            </a:r>
            <a:r>
              <a:rPr lang="ru-RU" sz="1800" dirty="0" smtClean="0"/>
              <a:t>- чаще </a:t>
            </a:r>
            <a:r>
              <a:rPr lang="ru-RU" sz="1800" dirty="0"/>
              <a:t>всего применяют соляную кислоту (НС1</a:t>
            </a:r>
            <a:r>
              <a:rPr lang="ru-RU" sz="1800" dirty="0" smtClean="0"/>
              <a:t>), серную кислоту (H2SО4</a:t>
            </a:r>
            <a:r>
              <a:rPr lang="ru-RU" sz="1800" dirty="0"/>
              <a:t>) </a:t>
            </a:r>
            <a:r>
              <a:rPr lang="ru-RU" sz="1800" dirty="0" smtClean="0"/>
              <a:t>. Из </a:t>
            </a:r>
            <a:r>
              <a:rPr lang="ru-RU" sz="1800" dirty="0"/>
              <a:t>органических кислот применяют аэрозоль молочной кислоты для дезинфекции воздуха (птичники); муравьиной - </a:t>
            </a:r>
            <a:r>
              <a:rPr lang="ru-RU" sz="1800" i="1" dirty="0"/>
              <a:t>В </a:t>
            </a:r>
            <a:r>
              <a:rPr lang="ru-RU" sz="1800" dirty="0"/>
              <a:t>Смеси с перекисью водорода </a:t>
            </a:r>
            <a:r>
              <a:rPr lang="ru-RU" sz="1800" dirty="0" smtClean="0"/>
              <a:t> для </a:t>
            </a:r>
            <a:r>
              <a:rPr lang="ru-RU" sz="1800" dirty="0"/>
              <a:t>аэрозольной дезинфекции помещений и обработки кожного покрова</a:t>
            </a:r>
            <a:r>
              <a:rPr lang="ru-RU" sz="1800" dirty="0" smtClean="0"/>
              <a:t>. Уксусную и </a:t>
            </a:r>
            <a:r>
              <a:rPr lang="ru-RU" sz="1800" dirty="0" err="1" smtClean="0"/>
              <a:t>надуксусную</a:t>
            </a:r>
            <a:r>
              <a:rPr lang="ru-RU" sz="1800" dirty="0" smtClean="0"/>
              <a:t> кислоту, применяют как в отдельности, так и в виде </a:t>
            </a:r>
            <a:r>
              <a:rPr lang="ru-RU" sz="1800" dirty="0" err="1" smtClean="0"/>
              <a:t>дезоксона</a:t>
            </a:r>
            <a:r>
              <a:rPr lang="ru-RU" sz="1800" dirty="0" smtClean="0"/>
              <a:t> –раствора, содержащего </a:t>
            </a:r>
            <a:r>
              <a:rPr lang="ru-RU" sz="1800" dirty="0"/>
              <a:t>перекись водорода и уксусную или </a:t>
            </a:r>
            <a:r>
              <a:rPr lang="ru-RU" sz="1800" dirty="0" err="1"/>
              <a:t>надуксусную</a:t>
            </a:r>
            <a:r>
              <a:rPr lang="ru-RU" sz="1800" dirty="0"/>
              <a:t> </a:t>
            </a:r>
            <a:r>
              <a:rPr lang="ru-RU" sz="1800" dirty="0" smtClean="0"/>
              <a:t>кислоту.</a:t>
            </a:r>
          </a:p>
          <a:p>
            <a:r>
              <a:rPr lang="ru-RU" sz="1800" b="1" dirty="0"/>
              <a:t>Хлорсодержащие препараты. К </a:t>
            </a:r>
            <a:r>
              <a:rPr lang="ru-RU" sz="1800" dirty="0"/>
              <a:t>х</a:t>
            </a:r>
            <a:r>
              <a:rPr lang="ru-RU" sz="1800" dirty="0" smtClean="0"/>
              <a:t>лорсодержащим </a:t>
            </a:r>
            <a:r>
              <a:rPr lang="ru-RU" sz="1800" dirty="0"/>
              <a:t>препаратам относят хлор, хлорную известь, хлорамин, гипохлориты и др. Эти средства являются сильными окислителями, сходными по механизму действия на микробов с такими средствами, как однохлористый йод и перманганат калия</a:t>
            </a:r>
            <a:r>
              <a:rPr lang="ru-RU" sz="1800" dirty="0" smtClean="0"/>
              <a:t>.</a:t>
            </a:r>
          </a:p>
          <a:p>
            <a:r>
              <a:rPr lang="ru-RU" sz="1800" b="1" dirty="0"/>
              <a:t>Фенолы – </a:t>
            </a:r>
            <a:r>
              <a:rPr lang="ru-RU" sz="1800" dirty="0"/>
              <a:t>Феноловые препараты мало применяются, так как имеют сильный запах и малоэффективны против споровой микрофлоры.</a:t>
            </a:r>
          </a:p>
          <a:p>
            <a:r>
              <a:rPr lang="ru-RU" sz="1800" dirty="0"/>
              <a:t>Карболовая кислота (фенол</a:t>
            </a:r>
            <a:r>
              <a:rPr lang="ru-RU" sz="1800" dirty="0" smtClean="0"/>
              <a:t>), </a:t>
            </a:r>
            <a:r>
              <a:rPr lang="ru-RU" sz="1800" dirty="0"/>
              <a:t>Крезол </a:t>
            </a:r>
            <a:r>
              <a:rPr lang="ru-RU" sz="1800" dirty="0" smtClean="0"/>
              <a:t>, </a:t>
            </a:r>
            <a:r>
              <a:rPr lang="ru-RU" sz="1800" dirty="0"/>
              <a:t>Мыльно-карболовая </a:t>
            </a:r>
            <a:r>
              <a:rPr lang="ru-RU" sz="1800" dirty="0" smtClean="0"/>
              <a:t>смесь</a:t>
            </a:r>
          </a:p>
          <a:p>
            <a:r>
              <a:rPr lang="ru-RU" sz="1800" b="1" dirty="0"/>
              <a:t>Формалин – </a:t>
            </a:r>
            <a:r>
              <a:rPr lang="ru-RU" sz="1800" dirty="0"/>
              <a:t>Это водный раствор формальдегида (35-40 %-</a:t>
            </a:r>
            <a:r>
              <a:rPr lang="ru-RU" sz="1800" dirty="0" err="1"/>
              <a:t>ный</a:t>
            </a:r>
            <a:r>
              <a:rPr lang="ru-RU" sz="1800" dirty="0"/>
              <a:t>)</a:t>
            </a:r>
          </a:p>
          <a:p>
            <a:endParaRPr lang="ru-RU" sz="2400" dirty="0"/>
          </a:p>
          <a:p>
            <a:endParaRPr lang="ru-RU" sz="2400" dirty="0"/>
          </a:p>
        </p:txBody>
      </p:sp>
    </p:spTree>
    <p:extLst>
      <p:ext uri="{BB962C8B-B14F-4D97-AF65-F5344CB8AC3E}">
        <p14:creationId xmlns:p14="http://schemas.microsoft.com/office/powerpoint/2010/main" val="274883008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00050" y="24581"/>
            <a:ext cx="8229600" cy="1143000"/>
          </a:xfrm>
        </p:spPr>
        <p:txBody>
          <a:bodyPr/>
          <a:lstStyle/>
          <a:p>
            <a:r>
              <a:rPr lang="ru-RU" u="sng" dirty="0" smtClean="0">
                <a:solidFill>
                  <a:srgbClr val="C00000"/>
                </a:solidFill>
                <a:latin typeface="Times New Roman" pitchFamily="18" charset="0"/>
                <a:cs typeface="Times New Roman" pitchFamily="18" charset="0"/>
              </a:rPr>
              <a:t>Дезинфекция</a:t>
            </a:r>
            <a:endParaRPr lang="ru-RU" u="sng" dirty="0">
              <a:solidFill>
                <a:srgbClr val="C00000"/>
              </a:solidFill>
              <a:latin typeface="Times New Roman" pitchFamily="18" charset="0"/>
              <a:cs typeface="Times New Roman" pitchFamily="18" charset="0"/>
            </a:endParaRPr>
          </a:p>
        </p:txBody>
      </p:sp>
      <p:sp>
        <p:nvSpPr>
          <p:cNvPr id="3" name="Содержимое 2"/>
          <p:cNvSpPr>
            <a:spLocks noGrp="1"/>
          </p:cNvSpPr>
          <p:nvPr>
            <p:ph idx="1"/>
          </p:nvPr>
        </p:nvSpPr>
        <p:spPr>
          <a:xfrm>
            <a:off x="381000" y="990600"/>
            <a:ext cx="8534400" cy="5638800"/>
          </a:xfrm>
        </p:spPr>
        <p:txBody>
          <a:bodyPr>
            <a:noAutofit/>
          </a:bodyPr>
          <a:lstStyle/>
          <a:p>
            <a:pPr>
              <a:buNone/>
            </a:pPr>
            <a:r>
              <a:rPr lang="ru-RU" sz="3600" dirty="0" smtClean="0">
                <a:solidFill>
                  <a:srgbClr val="002060"/>
                </a:solidFill>
                <a:latin typeface="Times New Roman" pitchFamily="18" charset="0"/>
                <a:cs typeface="Times New Roman" pitchFamily="18" charset="0"/>
              </a:rPr>
              <a:t>    - Способ обеззараживания объектов внешней среды, направленный на уничтожение в них патогенных и условно-патогенных микроорганизмов. </a:t>
            </a:r>
            <a:endParaRPr lang="ru-RU" sz="3600" dirty="0">
              <a:solidFill>
                <a:srgbClr val="002060"/>
              </a:solidFill>
              <a:latin typeface="Times New Roman" pitchFamily="18" charset="0"/>
              <a:cs typeface="Times New Roman" pitchFamily="18" charset="0"/>
            </a:endParaRPr>
          </a:p>
        </p:txBody>
      </p:sp>
      <p:pic>
        <p:nvPicPr>
          <p:cNvPr id="4" name="Рисунок 3" descr="agri_RM.jpg"/>
          <p:cNvPicPr>
            <a:picLocks noChangeAspect="1"/>
          </p:cNvPicPr>
          <p:nvPr/>
        </p:nvPicPr>
        <p:blipFill>
          <a:blip r:embed="rId2"/>
          <a:stretch>
            <a:fillRect/>
          </a:stretch>
        </p:blipFill>
        <p:spPr>
          <a:xfrm>
            <a:off x="381000" y="3666259"/>
            <a:ext cx="4286250" cy="2857500"/>
          </a:xfrm>
          <a:prstGeom prst="rect">
            <a:avLst/>
          </a:prstGeom>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81000" y="304800"/>
            <a:ext cx="8305800" cy="609600"/>
          </a:xfrm>
        </p:spPr>
        <p:txBody>
          <a:bodyPr>
            <a:noAutofit/>
          </a:bodyPr>
          <a:lstStyle/>
          <a:p>
            <a:r>
              <a:rPr lang="ru-RU" sz="2400" dirty="0"/>
              <a:t>Всякой дезинфекции предшествуют механическая и санитарная очистки обеззараживаемых помещений.</a:t>
            </a:r>
            <a:br>
              <a:rPr lang="ru-RU" sz="2400" dirty="0"/>
            </a:br>
            <a:endParaRPr lang="ru-RU" sz="2400" dirty="0"/>
          </a:p>
        </p:txBody>
      </p:sp>
      <p:sp>
        <p:nvSpPr>
          <p:cNvPr id="3" name="Объект 2"/>
          <p:cNvSpPr>
            <a:spLocks noGrp="1"/>
          </p:cNvSpPr>
          <p:nvPr>
            <p:ph idx="1"/>
          </p:nvPr>
        </p:nvSpPr>
        <p:spPr>
          <a:xfrm>
            <a:off x="304800" y="990600"/>
            <a:ext cx="8382000" cy="5638800"/>
          </a:xfrm>
        </p:spPr>
        <p:txBody>
          <a:bodyPr>
            <a:normAutofit fontScale="85000" lnSpcReduction="20000"/>
          </a:bodyPr>
          <a:lstStyle/>
          <a:p>
            <a:r>
              <a:rPr lang="ru-RU" b="1" dirty="0"/>
              <a:t>Механическая очистка</a:t>
            </a:r>
            <a:r>
              <a:rPr lang="ru-RU" dirty="0"/>
              <a:t>. </a:t>
            </a:r>
            <a:r>
              <a:rPr lang="ru-RU" dirty="0" smtClean="0"/>
              <a:t>Из </a:t>
            </a:r>
            <a:r>
              <a:rPr lang="ru-RU" dirty="0"/>
              <a:t>кормушек убирают остатки корма, собирают в одно место весь инвентарь и предметы ухода за животными, полы тщательно подметают. Сухое и пыльное помещение предварительно увлажняют дезинфицирующим раствором.</a:t>
            </a:r>
            <a:br>
              <a:rPr lang="ru-RU" dirty="0"/>
            </a:br>
            <a:r>
              <a:rPr lang="ru-RU" dirty="0"/>
              <a:t/>
            </a:r>
            <a:br>
              <a:rPr lang="ru-RU" dirty="0"/>
            </a:br>
            <a:r>
              <a:rPr lang="ru-RU" b="1" dirty="0"/>
              <a:t>Санитарная очистка.</a:t>
            </a:r>
            <a:r>
              <a:rPr lang="ru-RU" dirty="0"/>
              <a:t> Этот вид очистки состоит в обмывании стен, перегородок, кормушек и полов зараженного помещения горячей водой с добавлением в нее соды, мыла или насыщенного зольного щелока. Для обмывания стен и потолков применяют различные </a:t>
            </a:r>
            <a:r>
              <a:rPr lang="ru-RU" dirty="0" err="1"/>
              <a:t>автодезоустановки</a:t>
            </a:r>
            <a:r>
              <a:rPr lang="ru-RU" dirty="0"/>
              <a:t> системы: ЛСД, ДУК, ВМОК и др.</a:t>
            </a:r>
            <a:br>
              <a:rPr lang="ru-RU" dirty="0"/>
            </a:br>
            <a:r>
              <a:rPr lang="ru-RU" dirty="0"/>
              <a:t/>
            </a:r>
            <a:br>
              <a:rPr lang="ru-RU" dirty="0"/>
            </a:br>
            <a:endParaRPr lang="ru-RU" dirty="0"/>
          </a:p>
        </p:txBody>
      </p:sp>
    </p:spTree>
    <p:extLst>
      <p:ext uri="{BB962C8B-B14F-4D97-AF65-F5344CB8AC3E}">
        <p14:creationId xmlns:p14="http://schemas.microsoft.com/office/powerpoint/2010/main" val="93302286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endParaRPr lang="ru-RU" dirty="0"/>
          </a:p>
        </p:txBody>
      </p:sp>
    </p:spTree>
    <p:extLst>
      <p:ext uri="{BB962C8B-B14F-4D97-AF65-F5344CB8AC3E}">
        <p14:creationId xmlns:p14="http://schemas.microsoft.com/office/powerpoint/2010/main" val="387654308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152400"/>
            <a:ext cx="8991600" cy="1066800"/>
          </a:xfrm>
        </p:spPr>
        <p:txBody>
          <a:bodyPr>
            <a:noAutofit/>
          </a:bodyPr>
          <a:lstStyle/>
          <a:p>
            <a:r>
              <a:rPr lang="ru-RU" sz="2800" dirty="0"/>
              <a:t>Дезинфекция доильных аппаратов, молочной посуды и помещений для хранения и переработки молока.</a:t>
            </a:r>
          </a:p>
        </p:txBody>
      </p:sp>
      <p:sp>
        <p:nvSpPr>
          <p:cNvPr id="3" name="Объект 2"/>
          <p:cNvSpPr>
            <a:spLocks noGrp="1"/>
          </p:cNvSpPr>
          <p:nvPr>
            <p:ph idx="1"/>
          </p:nvPr>
        </p:nvSpPr>
        <p:spPr>
          <a:xfrm>
            <a:off x="228600" y="1219200"/>
            <a:ext cx="8763000" cy="5410200"/>
          </a:xfrm>
        </p:spPr>
        <p:txBody>
          <a:bodyPr>
            <a:normAutofit fontScale="55000" lnSpcReduction="20000"/>
          </a:bodyPr>
          <a:lstStyle/>
          <a:p>
            <a:r>
              <a:rPr lang="ru-RU" dirty="0" smtClean="0"/>
              <a:t>Доильные </a:t>
            </a:r>
            <a:r>
              <a:rPr lang="ru-RU" dirty="0"/>
              <a:t>аппараты перед дезинфекцией промывают (не разбирая) теплой чистой водой, а затем теплым (около 40°) 0,4-0,5%-</a:t>
            </a:r>
            <a:r>
              <a:rPr lang="ru-RU" dirty="0" err="1"/>
              <a:t>ным</a:t>
            </a:r>
            <a:r>
              <a:rPr lang="ru-RU" dirty="0"/>
              <a:t> раствором кальцинированной соды. После этого доильные стаканы и резиновые трубки наполняют чистой водой и оставляют в таком виде до следующей дойки. Один раз в неделю доильную установку разбирают и все части ее очищают щетками и промывают.</a:t>
            </a:r>
          </a:p>
          <a:p>
            <a:endParaRPr lang="ru-RU" dirty="0"/>
          </a:p>
          <a:p>
            <a:r>
              <a:rPr lang="ru-RU" dirty="0"/>
              <a:t>Молочную посуду (цистерны, фляги, подойники, сепараторы, бутылки, охладители и др.) после освобождения от молока ополаскивают чистой водой. Затем волосяными щетками, ершами или губками тщательно моют водой, нагретой до 35-40°, но не выше 50°. После этого вымытую посуду дезинфицируют паром или погружением в чаны с дезинфицирующим раствором, в виде 1 - 2%-</a:t>
            </a:r>
            <a:r>
              <a:rPr lang="ru-RU" dirty="0" err="1"/>
              <a:t>ного</a:t>
            </a:r>
            <a:r>
              <a:rPr lang="ru-RU" dirty="0"/>
              <a:t> раствора соды, мыла или щелока. Алюминиевая посуда в растворе соды темнеет, поэтому ее лучше мыть в 0,5%-ном растворе жидкого стекла. Продезинфицированную посуду прополаскивают чистой водой и высушивают.</a:t>
            </a:r>
          </a:p>
          <a:p>
            <a:endParaRPr lang="ru-RU" dirty="0"/>
          </a:p>
          <a:p>
            <a:r>
              <a:rPr lang="ru-RU" dirty="0"/>
              <a:t>Помещения для хранения и переработки молока и молочных продуктов дезинфицируют 2%-</a:t>
            </a:r>
            <a:r>
              <a:rPr lang="ru-RU" dirty="0" err="1"/>
              <a:t>ным</a:t>
            </a:r>
            <a:r>
              <a:rPr lang="ru-RU" dirty="0"/>
              <a:t> раствором едкого натра, 5 - 10%-</a:t>
            </a:r>
            <a:r>
              <a:rPr lang="ru-RU" dirty="0" err="1"/>
              <a:t>ным</a:t>
            </a:r>
            <a:r>
              <a:rPr lang="ru-RU" dirty="0"/>
              <a:t> раствором свежегашеной извести, насыщенным зольным щелоком.</a:t>
            </a:r>
          </a:p>
          <a:p>
            <a:endParaRPr lang="ru-RU" dirty="0"/>
          </a:p>
          <a:p>
            <a:r>
              <a:rPr lang="ru-RU" dirty="0"/>
              <a:t>Мелкий инвентарь и части машин обеззараживают кипячением в воде.</a:t>
            </a:r>
          </a:p>
        </p:txBody>
      </p:sp>
    </p:spTree>
    <p:extLst>
      <p:ext uri="{BB962C8B-B14F-4D97-AF65-F5344CB8AC3E}">
        <p14:creationId xmlns:p14="http://schemas.microsoft.com/office/powerpoint/2010/main" val="401524043"/>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28600" y="152400"/>
            <a:ext cx="8686800" cy="609600"/>
          </a:xfrm>
        </p:spPr>
        <p:txBody>
          <a:bodyPr>
            <a:normAutofit/>
          </a:bodyPr>
          <a:lstStyle/>
          <a:p>
            <a:r>
              <a:rPr lang="ru-RU" sz="3200" dirty="0"/>
              <a:t>Дезинфекция почвы. </a:t>
            </a:r>
            <a:endParaRPr lang="ru-RU" dirty="0"/>
          </a:p>
        </p:txBody>
      </p:sp>
      <p:sp>
        <p:nvSpPr>
          <p:cNvPr id="3" name="Объект 2"/>
          <p:cNvSpPr>
            <a:spLocks noGrp="1"/>
          </p:cNvSpPr>
          <p:nvPr>
            <p:ph idx="1"/>
          </p:nvPr>
        </p:nvSpPr>
        <p:spPr>
          <a:xfrm>
            <a:off x="0" y="990600"/>
            <a:ext cx="9144000" cy="5668963"/>
          </a:xfrm>
        </p:spPr>
        <p:txBody>
          <a:bodyPr>
            <a:normAutofit fontScale="55000" lnSpcReduction="20000"/>
          </a:bodyPr>
          <a:lstStyle/>
          <a:p>
            <a:r>
              <a:rPr lang="ru-RU" dirty="0" smtClean="0"/>
              <a:t>Для </a:t>
            </a:r>
            <a:r>
              <a:rPr lang="ru-RU" dirty="0"/>
              <a:t>дезинфекции зараженной поверхности почвы применяют 4%-</a:t>
            </a:r>
            <a:r>
              <a:rPr lang="ru-RU" dirty="0" err="1"/>
              <a:t>ный</a:t>
            </a:r>
            <a:r>
              <a:rPr lang="ru-RU" dirty="0"/>
              <a:t> раствор формалина, 10%-</a:t>
            </a:r>
            <a:r>
              <a:rPr lang="ru-RU" dirty="0" err="1"/>
              <a:t>ные</a:t>
            </a:r>
            <a:r>
              <a:rPr lang="ru-RU" dirty="0"/>
              <a:t> горячие растворы серно-карболовой смеси или едкого натра из расчета 10 л раствора на 1 м2 обеззараживаемой площади.</a:t>
            </a:r>
          </a:p>
          <a:p>
            <a:endParaRPr lang="ru-RU" dirty="0"/>
          </a:p>
          <a:p>
            <a:r>
              <a:rPr lang="ru-RU" dirty="0"/>
              <a:t>На месте, где лежал труп животного, павшего от сибирской язвы или от другой споровой инфекции, почву предварительно пропитывают одним из рекомендуемых растворов. Затем снимают верхний слой почвы на глубину проникновения зараженной жидкости (20-25 см), смешивают ее с сухой хлорной известью и в повозке с непроницаемым дном вывозят на скотомогильник, где зарывают на глубину 2 м.</a:t>
            </a:r>
          </a:p>
          <a:p>
            <a:endParaRPr lang="ru-RU" dirty="0"/>
          </a:p>
          <a:p>
            <a:r>
              <a:rPr lang="ru-RU" dirty="0"/>
              <a:t>Если нельзя это сделать, то почву на месте, где лежал труп, орошают водой, затем перекапывают на глубину 25 см, смешивая с сухой хлорной известью, содержащей не менее 25% активного хлора, из расчета 1 часть извести на 3 части почвы. После перемешивания с известью почву увлажняют.</a:t>
            </a:r>
          </a:p>
          <a:p>
            <a:endParaRPr lang="ru-RU" dirty="0"/>
          </a:p>
          <a:p>
            <a:r>
              <a:rPr lang="ru-RU" dirty="0"/>
              <a:t>При </a:t>
            </a:r>
            <a:r>
              <a:rPr lang="ru-RU" dirty="0" err="1"/>
              <a:t>неспоровой</a:t>
            </a:r>
            <a:r>
              <a:rPr lang="ru-RU" dirty="0"/>
              <a:t> микрофлоре и вирусах поверхность почвы дезинфицируют одним из указанных дезинфицирующих растворов с таким расчетом, чтобы им был пропитан верхний, зараженный слой почвы.</a:t>
            </a:r>
          </a:p>
          <a:p>
            <a:endParaRPr lang="ru-RU" dirty="0"/>
          </a:p>
          <a:p>
            <a:r>
              <a:rPr lang="ru-RU" dirty="0"/>
              <a:t>При заключительной дезинфекции такую почву перекапывают на глубину 25 см и одновременно перемешивают с сухой хлорной известью, также содержащей не менее 25% активного хлора, из расчета 5 кг извести на 1 м2 площади. После перемешивания с известью почву увлажняют.</a:t>
            </a:r>
          </a:p>
          <a:p>
            <a:endParaRPr lang="ru-RU" dirty="0"/>
          </a:p>
        </p:txBody>
      </p:sp>
    </p:spTree>
    <p:extLst>
      <p:ext uri="{BB962C8B-B14F-4D97-AF65-F5344CB8AC3E}">
        <p14:creationId xmlns:p14="http://schemas.microsoft.com/office/powerpoint/2010/main" val="995241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endParaRPr lang="ru-RU"/>
          </a:p>
        </p:txBody>
      </p:sp>
    </p:spTree>
    <p:extLst>
      <p:ext uri="{BB962C8B-B14F-4D97-AF65-F5344CB8AC3E}">
        <p14:creationId xmlns:p14="http://schemas.microsoft.com/office/powerpoint/2010/main" val="3979471421"/>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u="sng" dirty="0" smtClean="0">
                <a:solidFill>
                  <a:srgbClr val="C00000"/>
                </a:solidFill>
                <a:latin typeface="Times New Roman" pitchFamily="18" charset="0"/>
                <a:cs typeface="Times New Roman" pitchFamily="18" charset="0"/>
              </a:rPr>
              <a:t>Дератизация</a:t>
            </a:r>
            <a:endParaRPr lang="ru-RU" u="sng" dirty="0">
              <a:solidFill>
                <a:srgbClr val="C00000"/>
              </a:solidFill>
              <a:latin typeface="Times New Roman" pitchFamily="18" charset="0"/>
              <a:cs typeface="Times New Roman" pitchFamily="18" charset="0"/>
            </a:endParaRPr>
          </a:p>
        </p:txBody>
      </p:sp>
      <p:pic>
        <p:nvPicPr>
          <p:cNvPr id="4" name="Содержимое 3" descr="deratizaciya.png"/>
          <p:cNvPicPr>
            <a:picLocks noGrp="1" noChangeAspect="1"/>
          </p:cNvPicPr>
          <p:nvPr>
            <p:ph idx="1"/>
          </p:nvPr>
        </p:nvPicPr>
        <p:blipFill>
          <a:blip r:embed="rId2"/>
          <a:stretch>
            <a:fillRect/>
          </a:stretch>
        </p:blipFill>
        <p:spPr>
          <a:xfrm>
            <a:off x="4724400" y="1905000"/>
            <a:ext cx="3957581" cy="3858089"/>
          </a:xfrm>
        </p:spPr>
      </p:pic>
      <p:sp>
        <p:nvSpPr>
          <p:cNvPr id="5" name="TextBox 4"/>
          <p:cNvSpPr txBox="1"/>
          <p:nvPr/>
        </p:nvSpPr>
        <p:spPr>
          <a:xfrm>
            <a:off x="381000" y="1905000"/>
            <a:ext cx="4114800" cy="2862322"/>
          </a:xfrm>
          <a:prstGeom prst="rect">
            <a:avLst/>
          </a:prstGeom>
          <a:noFill/>
        </p:spPr>
        <p:txBody>
          <a:bodyPr wrap="square" rtlCol="0">
            <a:spAutoFit/>
          </a:bodyPr>
          <a:lstStyle/>
          <a:p>
            <a:r>
              <a:rPr lang="ru-RU" sz="3600" dirty="0" smtClean="0">
                <a:solidFill>
                  <a:srgbClr val="002060"/>
                </a:solidFill>
                <a:latin typeface="Times New Roman" pitchFamily="18" charset="0"/>
                <a:cs typeface="Times New Roman" pitchFamily="18" charset="0"/>
              </a:rPr>
              <a:t>Комплексные меры по уничтожению </a:t>
            </a:r>
          </a:p>
          <a:p>
            <a:r>
              <a:rPr lang="ru-RU" sz="3600" dirty="0" smtClean="0">
                <a:solidFill>
                  <a:srgbClr val="002060"/>
                </a:solidFill>
                <a:latin typeface="Times New Roman" pitchFamily="18" charset="0"/>
                <a:cs typeface="Times New Roman" pitchFamily="18" charset="0"/>
              </a:rPr>
              <a:t>грызунов </a:t>
            </a:r>
          </a:p>
          <a:p>
            <a:r>
              <a:rPr lang="ru-RU" sz="3600" dirty="0" smtClean="0">
                <a:solidFill>
                  <a:srgbClr val="002060"/>
                </a:solidFill>
                <a:latin typeface="Times New Roman" pitchFamily="18" charset="0"/>
                <a:cs typeface="Times New Roman" pitchFamily="18" charset="0"/>
              </a:rPr>
              <a:t>(крыс, мышей,</a:t>
            </a:r>
          </a:p>
          <a:p>
            <a:r>
              <a:rPr lang="ru-RU" sz="3600" dirty="0" smtClean="0">
                <a:solidFill>
                  <a:srgbClr val="002060"/>
                </a:solidFill>
                <a:latin typeface="Times New Roman" pitchFamily="18" charset="0"/>
                <a:cs typeface="Times New Roman" pitchFamily="18" charset="0"/>
              </a:rPr>
              <a:t>полёвок и др.).</a:t>
            </a:r>
            <a:endParaRPr lang="ru-RU" sz="3600" dirty="0">
              <a:solidFill>
                <a:srgbClr val="002060"/>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Содержимое 3"/>
          <p:cNvGraphicFramePr>
            <a:graphicFrameLocks noGrp="1"/>
          </p:cNvGraphicFramePr>
          <p:nvPr>
            <p:ph idx="1"/>
          </p:nvPr>
        </p:nvGraphicFramePr>
        <p:xfrm>
          <a:off x="152400" y="152400"/>
          <a:ext cx="8534400" cy="59436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u="sng" dirty="0" smtClean="0">
                <a:solidFill>
                  <a:srgbClr val="C00000"/>
                </a:solidFill>
                <a:latin typeface="Times New Roman" pitchFamily="18" charset="0"/>
                <a:cs typeface="Times New Roman" pitchFamily="18" charset="0"/>
              </a:rPr>
              <a:t>Дезинсекция</a:t>
            </a:r>
            <a:endParaRPr lang="ru-RU" u="sng" dirty="0">
              <a:solidFill>
                <a:srgbClr val="C00000"/>
              </a:solidFill>
              <a:latin typeface="Times New Roman" pitchFamily="18" charset="0"/>
              <a:cs typeface="Times New Roman" pitchFamily="18" charset="0"/>
            </a:endParaRPr>
          </a:p>
        </p:txBody>
      </p:sp>
      <p:pic>
        <p:nvPicPr>
          <p:cNvPr id="4" name="Содержимое 3" descr="1398150387_peterburgskij-centr-dezinsekcii-i-dezinfekcii1.jpg"/>
          <p:cNvPicPr>
            <a:picLocks noGrp="1" noChangeAspect="1"/>
          </p:cNvPicPr>
          <p:nvPr>
            <p:ph idx="1"/>
          </p:nvPr>
        </p:nvPicPr>
        <p:blipFill>
          <a:blip r:embed="rId2"/>
          <a:stretch>
            <a:fillRect/>
          </a:stretch>
        </p:blipFill>
        <p:spPr>
          <a:xfrm>
            <a:off x="457200" y="2082327"/>
            <a:ext cx="3962400" cy="3561708"/>
          </a:xfrm>
        </p:spPr>
      </p:pic>
      <p:sp>
        <p:nvSpPr>
          <p:cNvPr id="5" name="TextBox 4"/>
          <p:cNvSpPr txBox="1"/>
          <p:nvPr/>
        </p:nvSpPr>
        <p:spPr>
          <a:xfrm>
            <a:off x="4953000" y="1447800"/>
            <a:ext cx="3657600" cy="5078313"/>
          </a:xfrm>
          <a:prstGeom prst="rect">
            <a:avLst/>
          </a:prstGeom>
          <a:noFill/>
        </p:spPr>
        <p:txBody>
          <a:bodyPr wrap="square" rtlCol="0">
            <a:spAutoFit/>
          </a:bodyPr>
          <a:lstStyle/>
          <a:p>
            <a:r>
              <a:rPr lang="ru-RU" sz="3600" dirty="0" smtClean="0">
                <a:solidFill>
                  <a:srgbClr val="002060"/>
                </a:solidFill>
                <a:latin typeface="Times New Roman" pitchFamily="18" charset="0"/>
                <a:cs typeface="Times New Roman" pitchFamily="18" charset="0"/>
              </a:rPr>
              <a:t>- Уничтожение специальными средствами паразитических насекомых, а также насекомых, вредящих хозяйству.</a:t>
            </a:r>
            <a:endParaRPr lang="ru-RU" sz="3600" dirty="0">
              <a:solidFill>
                <a:srgbClr val="002060"/>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Содержимое 3"/>
          <p:cNvGraphicFramePr>
            <a:graphicFrameLocks noGrp="1"/>
          </p:cNvGraphicFramePr>
          <p:nvPr>
            <p:ph idx="1"/>
          </p:nvPr>
        </p:nvGraphicFramePr>
        <p:xfrm>
          <a:off x="381000" y="304800"/>
          <a:ext cx="8534400" cy="61722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Схема 4"/>
          <p:cNvGraphicFramePr/>
          <p:nvPr/>
        </p:nvGraphicFramePr>
        <p:xfrm>
          <a:off x="381000" y="304800"/>
          <a:ext cx="8610600" cy="61722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905000" y="304800"/>
            <a:ext cx="5791200" cy="990600"/>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ru-RU"/>
          </a:p>
        </p:txBody>
      </p:sp>
      <p:sp>
        <p:nvSpPr>
          <p:cNvPr id="6" name="TextBox 5"/>
          <p:cNvSpPr txBox="1"/>
          <p:nvPr/>
        </p:nvSpPr>
        <p:spPr>
          <a:xfrm>
            <a:off x="2286000" y="457200"/>
            <a:ext cx="5029200" cy="707886"/>
          </a:xfrm>
          <a:prstGeom prst="rect">
            <a:avLst/>
          </a:prstGeom>
          <a:noFill/>
        </p:spPr>
        <p:txBody>
          <a:bodyPr wrap="square" rtlCol="0">
            <a:spAutoFit/>
          </a:bodyPr>
          <a:lstStyle/>
          <a:p>
            <a:pPr algn="ctr"/>
            <a:r>
              <a:rPr lang="ru-RU" sz="4000" b="1" i="1" dirty="0" smtClean="0">
                <a:solidFill>
                  <a:srgbClr val="C00000"/>
                </a:solidFill>
                <a:latin typeface="Times New Roman" pitchFamily="18" charset="0"/>
                <a:cs typeface="Times New Roman" pitchFamily="18" charset="0"/>
              </a:rPr>
              <a:t>ДЕЗИНФЕКЦИЯ</a:t>
            </a:r>
            <a:endParaRPr lang="ru-RU" sz="4000" b="1" i="1" dirty="0">
              <a:solidFill>
                <a:srgbClr val="C00000"/>
              </a:solidFill>
              <a:latin typeface="Times New Roman" pitchFamily="18" charset="0"/>
              <a:cs typeface="Times New Roman" pitchFamily="18" charset="0"/>
            </a:endParaRPr>
          </a:p>
        </p:txBody>
      </p:sp>
      <p:cxnSp>
        <p:nvCxnSpPr>
          <p:cNvPr id="8" name="Прямая со стрелкой 7"/>
          <p:cNvCxnSpPr/>
          <p:nvPr/>
        </p:nvCxnSpPr>
        <p:spPr>
          <a:xfrm rot="5400000">
            <a:off x="2286000" y="1600200"/>
            <a:ext cx="762000" cy="457200"/>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cxnSp>
        <p:nvCxnSpPr>
          <p:cNvPr id="10" name="Прямая со стрелкой 9"/>
          <p:cNvCxnSpPr/>
          <p:nvPr/>
        </p:nvCxnSpPr>
        <p:spPr>
          <a:xfrm rot="16200000" flipH="1">
            <a:off x="5829300" y="1638300"/>
            <a:ext cx="685800" cy="304800"/>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sp>
        <p:nvSpPr>
          <p:cNvPr id="16" name="TextBox 15"/>
          <p:cNvSpPr txBox="1"/>
          <p:nvPr/>
        </p:nvSpPr>
        <p:spPr>
          <a:xfrm>
            <a:off x="762000" y="2438400"/>
            <a:ext cx="3505200" cy="523220"/>
          </a:xfrm>
          <a:prstGeom prst="rect">
            <a:avLst/>
          </a:prstGeom>
          <a:noFill/>
        </p:spPr>
        <p:txBody>
          <a:bodyPr wrap="square" rtlCol="0">
            <a:spAutoFit/>
          </a:bodyPr>
          <a:lstStyle/>
          <a:p>
            <a:r>
              <a:rPr lang="ru-RU" sz="2800" b="1" dirty="0" smtClean="0">
                <a:solidFill>
                  <a:srgbClr val="002060"/>
                </a:solidFill>
                <a:latin typeface="Times New Roman" pitchFamily="18" charset="0"/>
                <a:cs typeface="Times New Roman" pitchFamily="18" charset="0"/>
              </a:rPr>
              <a:t>Профилактическая</a:t>
            </a:r>
            <a:r>
              <a:rPr lang="ru-RU" sz="2800" dirty="0" smtClean="0">
                <a:solidFill>
                  <a:srgbClr val="002060"/>
                </a:solidFill>
                <a:latin typeface="Times New Roman" pitchFamily="18" charset="0"/>
                <a:cs typeface="Times New Roman" pitchFamily="18" charset="0"/>
              </a:rPr>
              <a:t>:</a:t>
            </a:r>
            <a:endParaRPr lang="ru-RU" sz="2800" dirty="0">
              <a:solidFill>
                <a:srgbClr val="002060"/>
              </a:solidFill>
              <a:latin typeface="Times New Roman" pitchFamily="18" charset="0"/>
              <a:cs typeface="Times New Roman" pitchFamily="18" charset="0"/>
            </a:endParaRPr>
          </a:p>
        </p:txBody>
      </p:sp>
      <p:sp>
        <p:nvSpPr>
          <p:cNvPr id="17" name="TextBox 16"/>
          <p:cNvSpPr txBox="1"/>
          <p:nvPr/>
        </p:nvSpPr>
        <p:spPr>
          <a:xfrm>
            <a:off x="5257800" y="2438400"/>
            <a:ext cx="3124200" cy="523220"/>
          </a:xfrm>
          <a:prstGeom prst="rect">
            <a:avLst/>
          </a:prstGeom>
          <a:noFill/>
        </p:spPr>
        <p:txBody>
          <a:bodyPr wrap="square" rtlCol="0">
            <a:spAutoFit/>
          </a:bodyPr>
          <a:lstStyle/>
          <a:p>
            <a:r>
              <a:rPr lang="ru-RU" sz="2800" b="1" dirty="0" smtClean="0">
                <a:solidFill>
                  <a:srgbClr val="002060"/>
                </a:solidFill>
                <a:latin typeface="Times New Roman" pitchFamily="18" charset="0"/>
                <a:cs typeface="Times New Roman" pitchFamily="18" charset="0"/>
              </a:rPr>
              <a:t>Вынужденная</a:t>
            </a:r>
            <a:r>
              <a:rPr lang="ru-RU" sz="2800" dirty="0" smtClean="0">
                <a:solidFill>
                  <a:srgbClr val="002060"/>
                </a:solidFill>
                <a:latin typeface="Times New Roman" pitchFamily="18" charset="0"/>
                <a:cs typeface="Times New Roman" pitchFamily="18" charset="0"/>
              </a:rPr>
              <a:t>:</a:t>
            </a:r>
            <a:endParaRPr lang="ru-RU" sz="2800" dirty="0">
              <a:solidFill>
                <a:srgbClr val="002060"/>
              </a:solidFill>
              <a:latin typeface="Times New Roman" pitchFamily="18" charset="0"/>
              <a:cs typeface="Times New Roman" pitchFamily="18" charset="0"/>
            </a:endParaRPr>
          </a:p>
        </p:txBody>
      </p:sp>
      <p:sp>
        <p:nvSpPr>
          <p:cNvPr id="21" name="TextBox 20"/>
          <p:cNvSpPr txBox="1"/>
          <p:nvPr/>
        </p:nvSpPr>
        <p:spPr>
          <a:xfrm>
            <a:off x="838200" y="3657600"/>
            <a:ext cx="3200400" cy="1231106"/>
          </a:xfrm>
          <a:prstGeom prst="rect">
            <a:avLst/>
          </a:prstGeom>
          <a:noFill/>
        </p:spPr>
        <p:txBody>
          <a:bodyPr wrap="square" rtlCol="0">
            <a:spAutoFit/>
          </a:bodyPr>
          <a:lstStyle/>
          <a:p>
            <a:r>
              <a:rPr lang="ru-RU" sz="2800" i="1" dirty="0" smtClean="0">
                <a:solidFill>
                  <a:srgbClr val="002060"/>
                </a:solidFill>
                <a:latin typeface="Times New Roman" pitchFamily="18" charset="0"/>
                <a:cs typeface="Times New Roman" pitchFamily="18" charset="0"/>
              </a:rPr>
              <a:t>• Предпусковая</a:t>
            </a:r>
            <a:r>
              <a:rPr lang="ru-RU" i="1" dirty="0" smtClean="0"/>
              <a:t/>
            </a:r>
            <a:br>
              <a:rPr lang="ru-RU" i="1" dirty="0" smtClean="0"/>
            </a:br>
            <a:r>
              <a:rPr lang="ru-RU" i="1" dirty="0" smtClean="0"/>
              <a:t/>
            </a:r>
            <a:br>
              <a:rPr lang="ru-RU" i="1" dirty="0" smtClean="0"/>
            </a:br>
            <a:r>
              <a:rPr lang="ru-RU" sz="2800" i="1" dirty="0" smtClean="0">
                <a:solidFill>
                  <a:srgbClr val="002060"/>
                </a:solidFill>
                <a:latin typeface="Times New Roman" pitchFamily="18" charset="0"/>
                <a:cs typeface="Times New Roman" pitchFamily="18" charset="0"/>
              </a:rPr>
              <a:t>• Технологическая</a:t>
            </a:r>
            <a:endParaRPr lang="ru-RU" sz="2800" i="1" dirty="0">
              <a:solidFill>
                <a:srgbClr val="002060"/>
              </a:solidFill>
              <a:latin typeface="Times New Roman" pitchFamily="18" charset="0"/>
              <a:cs typeface="Times New Roman" pitchFamily="18" charset="0"/>
            </a:endParaRPr>
          </a:p>
        </p:txBody>
      </p:sp>
      <p:sp>
        <p:nvSpPr>
          <p:cNvPr id="22" name="TextBox 21"/>
          <p:cNvSpPr txBox="1"/>
          <p:nvPr/>
        </p:nvSpPr>
        <p:spPr>
          <a:xfrm>
            <a:off x="5257800" y="3657600"/>
            <a:ext cx="3200400" cy="1231106"/>
          </a:xfrm>
          <a:prstGeom prst="rect">
            <a:avLst/>
          </a:prstGeom>
          <a:noFill/>
        </p:spPr>
        <p:txBody>
          <a:bodyPr wrap="square" rtlCol="0">
            <a:spAutoFit/>
          </a:bodyPr>
          <a:lstStyle/>
          <a:p>
            <a:r>
              <a:rPr lang="ru-RU" sz="2800" i="1" dirty="0" smtClean="0">
                <a:solidFill>
                  <a:srgbClr val="002060"/>
                </a:solidFill>
                <a:latin typeface="Times New Roman" pitchFamily="18" charset="0"/>
                <a:cs typeface="Times New Roman" pitchFamily="18" charset="0"/>
              </a:rPr>
              <a:t>• Текущая</a:t>
            </a:r>
          </a:p>
          <a:p>
            <a:endParaRPr lang="ru-RU" i="1" dirty="0" smtClean="0">
              <a:solidFill>
                <a:srgbClr val="002060"/>
              </a:solidFill>
              <a:latin typeface="Times New Roman" pitchFamily="18" charset="0"/>
              <a:cs typeface="Times New Roman" pitchFamily="18" charset="0"/>
            </a:endParaRPr>
          </a:p>
          <a:p>
            <a:r>
              <a:rPr lang="ru-RU" sz="2800" i="1" dirty="0" smtClean="0">
                <a:solidFill>
                  <a:srgbClr val="002060"/>
                </a:solidFill>
                <a:latin typeface="Times New Roman" pitchFamily="18" charset="0"/>
                <a:cs typeface="Times New Roman" pitchFamily="18" charset="0"/>
              </a:rPr>
              <a:t>• Заключительная</a:t>
            </a:r>
            <a:endParaRPr lang="ru-RU" sz="2800" i="1"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114800" y="762000"/>
            <a:ext cx="4724400" cy="5638800"/>
          </a:xfrm>
        </p:spPr>
        <p:txBody>
          <a:bodyPr>
            <a:normAutofit/>
          </a:bodyPr>
          <a:lstStyle/>
          <a:p>
            <a:r>
              <a:rPr lang="ru-RU" sz="3600" b="1" i="1" dirty="0" smtClean="0">
                <a:solidFill>
                  <a:srgbClr val="FF0000"/>
                </a:solidFill>
                <a:latin typeface="Times New Roman" pitchFamily="18" charset="0"/>
                <a:cs typeface="Times New Roman" pitchFamily="18" charset="0"/>
              </a:rPr>
              <a:t>Сжигание трупов </a:t>
            </a:r>
            <a:r>
              <a:rPr lang="ru-RU" sz="3600" dirty="0" smtClean="0">
                <a:solidFill>
                  <a:srgbClr val="002060"/>
                </a:solidFill>
                <a:latin typeface="Times New Roman" pitchFamily="18" charset="0"/>
                <a:cs typeface="Times New Roman" pitchFamily="18" charset="0"/>
              </a:rPr>
              <a:t>производят в </a:t>
            </a:r>
            <a:r>
              <a:rPr lang="ru-RU" sz="3600" dirty="0" err="1" smtClean="0">
                <a:solidFill>
                  <a:srgbClr val="002060"/>
                </a:solidFill>
                <a:latin typeface="Times New Roman" pitchFamily="18" charset="0"/>
                <a:cs typeface="Times New Roman" pitchFamily="18" charset="0"/>
              </a:rPr>
              <a:t>трупосжигательных</a:t>
            </a:r>
            <a:r>
              <a:rPr lang="ru-RU" sz="3600" dirty="0" smtClean="0">
                <a:solidFill>
                  <a:srgbClr val="002060"/>
                </a:solidFill>
                <a:latin typeface="Times New Roman" pitchFamily="18" charset="0"/>
                <a:cs typeface="Times New Roman" pitchFamily="18" charset="0"/>
              </a:rPr>
              <a:t> печах различной конструкции и на кострах с использованием топлива.</a:t>
            </a:r>
            <a:endParaRPr lang="ru-RU" sz="3600" dirty="0">
              <a:solidFill>
                <a:srgbClr val="002060"/>
              </a:solidFill>
              <a:latin typeface="Times New Roman" pitchFamily="18" charset="0"/>
              <a:cs typeface="Times New Roman" pitchFamily="18" charset="0"/>
            </a:endParaRPr>
          </a:p>
        </p:txBody>
      </p:sp>
      <p:pic>
        <p:nvPicPr>
          <p:cNvPr id="4" name="Рисунок 3" descr="cd5d6a2372a09f79f7ce4b85cb6204a6.jpg"/>
          <p:cNvPicPr>
            <a:picLocks noChangeAspect="1"/>
          </p:cNvPicPr>
          <p:nvPr/>
        </p:nvPicPr>
        <p:blipFill>
          <a:blip r:embed="rId2"/>
          <a:stretch>
            <a:fillRect/>
          </a:stretch>
        </p:blipFill>
        <p:spPr>
          <a:xfrm>
            <a:off x="114300" y="1295400"/>
            <a:ext cx="4038600" cy="4038600"/>
          </a:xfrm>
          <a:prstGeom prst="rect">
            <a:avLst/>
          </a:prstGeom>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304800" y="3048000"/>
            <a:ext cx="8839200" cy="3581400"/>
          </a:xfrm>
        </p:spPr>
        <p:txBody>
          <a:bodyPr>
            <a:normAutofit fontScale="92500" lnSpcReduction="10000"/>
          </a:bodyPr>
          <a:lstStyle/>
          <a:p>
            <a:r>
              <a:rPr lang="ru-RU" sz="3600" b="1" i="1" dirty="0" smtClean="0">
                <a:solidFill>
                  <a:srgbClr val="FF0000"/>
                </a:solidFill>
                <a:latin typeface="Times New Roman" pitchFamily="18" charset="0"/>
                <a:cs typeface="Times New Roman" pitchFamily="18" charset="0"/>
              </a:rPr>
              <a:t>Биотермическая яма </a:t>
            </a:r>
            <a:r>
              <a:rPr lang="ru-RU" sz="3600" dirty="0" smtClean="0">
                <a:solidFill>
                  <a:srgbClr val="002060"/>
                </a:solidFill>
                <a:latin typeface="Times New Roman" pitchFamily="18" charset="0"/>
                <a:cs typeface="Times New Roman" pitchFamily="18" charset="0"/>
              </a:rPr>
              <a:t>– сооружение для обезвреживания трупов животных ( кроме тех, которые подлежат сжиганию). Их устраивают на сухом возвышенном пространстве с низким уровнем грунтовых вод, на расстоянии не менее 1 км от населенного пункта.</a:t>
            </a:r>
            <a:endParaRPr lang="ru-RU" sz="3600" dirty="0">
              <a:solidFill>
                <a:srgbClr val="002060"/>
              </a:solidFill>
              <a:latin typeface="Times New Roman" pitchFamily="18" charset="0"/>
              <a:cs typeface="Times New Roman" pitchFamily="18" charset="0"/>
            </a:endParaRPr>
          </a:p>
        </p:txBody>
      </p:sp>
      <p:pic>
        <p:nvPicPr>
          <p:cNvPr id="4" name="Рисунок 3" descr="00007187.jpg"/>
          <p:cNvPicPr>
            <a:picLocks noChangeAspect="1"/>
          </p:cNvPicPr>
          <p:nvPr/>
        </p:nvPicPr>
        <p:blipFill>
          <a:blip r:embed="rId2"/>
          <a:stretch>
            <a:fillRect/>
          </a:stretch>
        </p:blipFill>
        <p:spPr>
          <a:xfrm>
            <a:off x="2438400" y="152400"/>
            <a:ext cx="3962400" cy="2971800"/>
          </a:xfrm>
          <a:prstGeom prst="rect">
            <a:avLst/>
          </a:prstGeom>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381000" y="381000"/>
            <a:ext cx="5029200" cy="6172200"/>
          </a:xfrm>
        </p:spPr>
        <p:txBody>
          <a:bodyPr>
            <a:normAutofit fontScale="85000" lnSpcReduction="20000"/>
          </a:bodyPr>
          <a:lstStyle/>
          <a:p>
            <a:r>
              <a:rPr lang="ru-RU" sz="3600" b="1" i="1" dirty="0" smtClean="0">
                <a:solidFill>
                  <a:srgbClr val="FF0000"/>
                </a:solidFill>
                <a:latin typeface="Times New Roman" pitchFamily="18" charset="0"/>
                <a:cs typeface="Times New Roman" pitchFamily="18" charset="0"/>
              </a:rPr>
              <a:t>Ветеринарно-санитарный утилизационный завод </a:t>
            </a:r>
            <a:r>
              <a:rPr lang="en-US" sz="3600" dirty="0" smtClean="0">
                <a:solidFill>
                  <a:srgbClr val="FF0000"/>
                </a:solidFill>
                <a:latin typeface="Times New Roman" pitchFamily="18" charset="0"/>
                <a:cs typeface="Times New Roman" pitchFamily="18" charset="0"/>
              </a:rPr>
              <a:t> </a:t>
            </a:r>
            <a:r>
              <a:rPr lang="en-US" sz="3600" dirty="0" smtClean="0">
                <a:solidFill>
                  <a:srgbClr val="002060"/>
                </a:solidFill>
                <a:latin typeface="Times New Roman" pitchFamily="18" charset="0"/>
                <a:cs typeface="Times New Roman" pitchFamily="18" charset="0"/>
              </a:rPr>
              <a:t>- </a:t>
            </a:r>
            <a:r>
              <a:rPr lang="ru-RU" sz="3600" dirty="0" smtClean="0">
                <a:solidFill>
                  <a:srgbClr val="002060"/>
                </a:solidFill>
                <a:latin typeface="Times New Roman" pitchFamily="18" charset="0"/>
                <a:cs typeface="Times New Roman" pitchFamily="18" charset="0"/>
              </a:rPr>
              <a:t>предприятие для утилизации трупов животных путем их термической обработки.</a:t>
            </a:r>
            <a:br>
              <a:rPr lang="ru-RU" sz="3600" dirty="0" smtClean="0">
                <a:solidFill>
                  <a:srgbClr val="002060"/>
                </a:solidFill>
                <a:latin typeface="Times New Roman" pitchFamily="18" charset="0"/>
                <a:cs typeface="Times New Roman" pitchFamily="18" charset="0"/>
              </a:rPr>
            </a:br>
            <a:r>
              <a:rPr lang="ru-RU" sz="3600" dirty="0" smtClean="0">
                <a:solidFill>
                  <a:srgbClr val="002060"/>
                </a:solidFill>
                <a:latin typeface="Times New Roman" pitchFamily="18" charset="0"/>
                <a:cs typeface="Times New Roman" pitchFamily="18" charset="0"/>
              </a:rPr>
              <a:t>Строят по типовым проектам на расстоянии 1 км от населенных пунктов и животноводческих ферм и 3 км от животноводческих комплексов.</a:t>
            </a:r>
            <a:r>
              <a:rPr lang="ru-RU" sz="3600" dirty="0" smtClean="0">
                <a:solidFill>
                  <a:srgbClr val="FF0000"/>
                </a:solidFill>
                <a:latin typeface="Times New Roman" pitchFamily="18" charset="0"/>
                <a:cs typeface="Times New Roman" pitchFamily="18" charset="0"/>
              </a:rPr>
              <a:t/>
            </a:r>
            <a:br>
              <a:rPr lang="ru-RU" sz="3600" dirty="0" smtClean="0">
                <a:solidFill>
                  <a:srgbClr val="FF0000"/>
                </a:solidFill>
                <a:latin typeface="Times New Roman" pitchFamily="18" charset="0"/>
                <a:cs typeface="Times New Roman" pitchFamily="18" charset="0"/>
              </a:rPr>
            </a:br>
            <a:r>
              <a:rPr lang="ru-RU" dirty="0" smtClean="0"/>
              <a:t/>
            </a:r>
            <a:br>
              <a:rPr lang="ru-RU" dirty="0" smtClean="0"/>
            </a:br>
            <a:endParaRPr lang="ru-RU" dirty="0" smtClean="0"/>
          </a:p>
          <a:p>
            <a:endParaRPr lang="ru-RU" dirty="0"/>
          </a:p>
        </p:txBody>
      </p:sp>
      <p:pic>
        <p:nvPicPr>
          <p:cNvPr id="4" name="Рисунок 3" descr="02.png"/>
          <p:cNvPicPr>
            <a:picLocks noChangeAspect="1"/>
          </p:cNvPicPr>
          <p:nvPr/>
        </p:nvPicPr>
        <p:blipFill>
          <a:blip r:embed="rId2"/>
          <a:stretch>
            <a:fillRect/>
          </a:stretch>
        </p:blipFill>
        <p:spPr>
          <a:xfrm>
            <a:off x="5410200" y="3657600"/>
            <a:ext cx="3479365" cy="1904762"/>
          </a:xfrm>
          <a:prstGeom prst="rect">
            <a:avLst/>
          </a:prstGeom>
        </p:spPr>
      </p:pic>
      <p:pic>
        <p:nvPicPr>
          <p:cNvPr id="5" name="Рисунок 4" descr="04.png"/>
          <p:cNvPicPr>
            <a:picLocks noChangeAspect="1"/>
          </p:cNvPicPr>
          <p:nvPr/>
        </p:nvPicPr>
        <p:blipFill>
          <a:blip r:embed="rId3"/>
          <a:stretch>
            <a:fillRect/>
          </a:stretch>
        </p:blipFill>
        <p:spPr>
          <a:xfrm>
            <a:off x="5410200" y="990600"/>
            <a:ext cx="3479365" cy="1904762"/>
          </a:xfrm>
          <a:prstGeom prst="rect">
            <a:avLst/>
          </a:prstGeom>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81000"/>
            <a:ext cx="8229600" cy="1143000"/>
          </a:xfrm>
        </p:spPr>
        <p:txBody>
          <a:bodyPr>
            <a:normAutofit fontScale="90000"/>
          </a:bodyPr>
          <a:lstStyle/>
          <a:p>
            <a:r>
              <a:rPr lang="ru-RU" b="1" u="sng" dirty="0" smtClean="0">
                <a:solidFill>
                  <a:srgbClr val="C00000"/>
                </a:solidFill>
                <a:latin typeface="Times New Roman" pitchFamily="18" charset="0"/>
                <a:cs typeface="Times New Roman" pitchFamily="18" charset="0"/>
              </a:rPr>
              <a:t>Профилактическая дезинфекция</a:t>
            </a:r>
            <a:endParaRPr lang="ru-RU" b="1" u="sng" dirty="0">
              <a:solidFill>
                <a:srgbClr val="C00000"/>
              </a:solidFill>
              <a:latin typeface="Times New Roman" pitchFamily="18" charset="0"/>
              <a:cs typeface="Times New Roman" pitchFamily="18" charset="0"/>
            </a:endParaRPr>
          </a:p>
        </p:txBody>
      </p:sp>
      <p:sp>
        <p:nvSpPr>
          <p:cNvPr id="3" name="Содержимое 2"/>
          <p:cNvSpPr>
            <a:spLocks noGrp="1"/>
          </p:cNvSpPr>
          <p:nvPr>
            <p:ph idx="1"/>
          </p:nvPr>
        </p:nvSpPr>
        <p:spPr/>
        <p:txBody>
          <a:bodyPr>
            <a:normAutofit lnSpcReduction="10000"/>
          </a:bodyPr>
          <a:lstStyle/>
          <a:p>
            <a:r>
              <a:rPr lang="ru-RU" dirty="0" smtClean="0">
                <a:solidFill>
                  <a:srgbClr val="002060"/>
                </a:solidFill>
                <a:latin typeface="Times New Roman" pitchFamily="18" charset="0"/>
                <a:cs typeface="Times New Roman" pitchFamily="18" charset="0"/>
              </a:rPr>
              <a:t>Проводят в благополучных хозяйствах с целью предупреждения инфекционных заболеваний. </a:t>
            </a:r>
          </a:p>
          <a:p>
            <a:r>
              <a:rPr lang="ru-RU" b="1" dirty="0" smtClean="0">
                <a:solidFill>
                  <a:srgbClr val="002060"/>
                </a:solidFill>
                <a:latin typeface="Times New Roman" pitchFamily="18" charset="0"/>
                <a:cs typeface="Times New Roman" pitchFamily="18" charset="0"/>
              </a:rPr>
              <a:t>Цель</a:t>
            </a:r>
            <a:r>
              <a:rPr lang="ru-RU" dirty="0" smtClean="0">
                <a:solidFill>
                  <a:srgbClr val="002060"/>
                </a:solidFill>
                <a:latin typeface="Times New Roman" pitchFamily="18" charset="0"/>
                <a:cs typeface="Times New Roman" pitchFamily="18" charset="0"/>
              </a:rPr>
              <a:t> такой дезинфекции - снижение общей микробной контаминации помещений для предотвращения накопления и распространения возбудителей инфекционных заболеваний в окружающей животных внешней среде.</a:t>
            </a:r>
            <a:endParaRPr lang="ru-RU" dirty="0">
              <a:solidFill>
                <a:srgbClr val="002060"/>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381000"/>
            <a:ext cx="8229600" cy="5745163"/>
          </a:xfrm>
        </p:spPr>
        <p:txBody>
          <a:bodyPr>
            <a:normAutofit/>
          </a:bodyPr>
          <a:lstStyle/>
          <a:p>
            <a:r>
              <a:rPr lang="ru-RU" sz="3600" b="1" i="1" dirty="0" smtClean="0">
                <a:solidFill>
                  <a:srgbClr val="C00000"/>
                </a:solidFill>
                <a:latin typeface="Times New Roman" pitchFamily="18" charset="0"/>
                <a:cs typeface="Times New Roman" pitchFamily="18" charset="0"/>
              </a:rPr>
              <a:t>Предпусковую дезинфекцию </a:t>
            </a:r>
            <a:r>
              <a:rPr lang="ru-RU" sz="3600" dirty="0" smtClean="0">
                <a:solidFill>
                  <a:srgbClr val="002060"/>
                </a:solidFill>
                <a:latin typeface="Times New Roman" pitchFamily="18" charset="0"/>
                <a:cs typeface="Times New Roman" pitchFamily="18" charset="0"/>
              </a:rPr>
              <a:t>проводят после завершения строительства объектов, накануне ввода в помещения животных или завоза кормов. Дезинфицируют все здания и сооружения, при этом особо тщательно - помещения для содержания животных, хранения кормов и </a:t>
            </a:r>
            <a:r>
              <a:rPr lang="ru-RU" sz="3600" dirty="0" err="1" smtClean="0">
                <a:solidFill>
                  <a:srgbClr val="002060"/>
                </a:solidFill>
                <a:latin typeface="Times New Roman" pitchFamily="18" charset="0"/>
                <a:cs typeface="Times New Roman" pitchFamily="18" charset="0"/>
              </a:rPr>
              <a:t>кормоприготовления</a:t>
            </a:r>
            <a:endParaRPr lang="ru-RU" sz="3600" dirty="0">
              <a:solidFill>
                <a:srgbClr val="002060"/>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381000"/>
            <a:ext cx="8229600" cy="6248400"/>
          </a:xfrm>
        </p:spPr>
        <p:txBody>
          <a:bodyPr>
            <a:noAutofit/>
          </a:bodyPr>
          <a:lstStyle/>
          <a:p>
            <a:r>
              <a:rPr lang="ru-RU" sz="3600" b="1" i="1" dirty="0" smtClean="0">
                <a:solidFill>
                  <a:srgbClr val="C00000"/>
                </a:solidFill>
                <a:latin typeface="Times New Roman" pitchFamily="18" charset="0"/>
                <a:cs typeface="Times New Roman" pitchFamily="18" charset="0"/>
              </a:rPr>
              <a:t>Технологическая дезинфекция </a:t>
            </a:r>
            <a:r>
              <a:rPr lang="ru-RU" sz="3600" dirty="0" smtClean="0">
                <a:solidFill>
                  <a:srgbClr val="002060"/>
                </a:solidFill>
                <a:latin typeface="Times New Roman" pitchFamily="18" charset="0"/>
                <a:cs typeface="Times New Roman" pitchFamily="18" charset="0"/>
              </a:rPr>
              <a:t>зависит от размера хозяйства и особенностей технологического производства животноводческой продукции. Она может быть подразделена на профилактическую дезинфекцию мелких животноводческих ферм и крупных специализированных хозяйств и комплексов, которые производят продукцию на промышленной основе. </a:t>
            </a:r>
            <a:endParaRPr lang="ru-RU" sz="3600" dirty="0">
              <a:solidFill>
                <a:srgbClr val="002060"/>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u="sng" dirty="0" smtClean="0">
                <a:solidFill>
                  <a:srgbClr val="C00000"/>
                </a:solidFill>
                <a:latin typeface="Times New Roman" pitchFamily="18" charset="0"/>
                <a:cs typeface="Times New Roman" pitchFamily="18" charset="0"/>
              </a:rPr>
              <a:t>Вынужденная дезинфекция</a:t>
            </a:r>
            <a:endParaRPr lang="ru-RU" b="1" u="sng" dirty="0">
              <a:solidFill>
                <a:srgbClr val="C00000"/>
              </a:solidFill>
              <a:latin typeface="Times New Roman" pitchFamily="18" charset="0"/>
              <a:cs typeface="Times New Roman" pitchFamily="18" charset="0"/>
            </a:endParaRPr>
          </a:p>
        </p:txBody>
      </p:sp>
      <p:sp>
        <p:nvSpPr>
          <p:cNvPr id="3" name="Содержимое 2"/>
          <p:cNvSpPr>
            <a:spLocks noGrp="1"/>
          </p:cNvSpPr>
          <p:nvPr>
            <p:ph idx="1"/>
          </p:nvPr>
        </p:nvSpPr>
        <p:spPr/>
        <p:txBody>
          <a:bodyPr>
            <a:noAutofit/>
          </a:bodyPr>
          <a:lstStyle/>
          <a:p>
            <a:r>
              <a:rPr lang="ru-RU" sz="3600" dirty="0" smtClean="0">
                <a:solidFill>
                  <a:srgbClr val="002060"/>
                </a:solidFill>
                <a:latin typeface="Times New Roman" pitchFamily="18" charset="0"/>
                <a:cs typeface="Times New Roman" pitchFamily="18" charset="0"/>
              </a:rPr>
              <a:t>Включает текущую и заключительную дезинфекцию и выполняется в хозяйствах, неблагополучных по инфекционным болезням животных и птицы, с целью локализации первичного очага инфекции, предотвращения распространения болезни внутри хозяйства и за его пределами. </a:t>
            </a:r>
            <a:endParaRPr lang="ru-RU" sz="3600" dirty="0">
              <a:solidFill>
                <a:srgbClr val="002060"/>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304800"/>
            <a:ext cx="8229600" cy="5821363"/>
          </a:xfrm>
        </p:spPr>
        <p:txBody>
          <a:bodyPr>
            <a:noAutofit/>
          </a:bodyPr>
          <a:lstStyle/>
          <a:p>
            <a:r>
              <a:rPr lang="ru-RU" sz="3600" b="1" i="1" dirty="0" smtClean="0">
                <a:solidFill>
                  <a:srgbClr val="C00000"/>
                </a:solidFill>
                <a:latin typeface="Times New Roman" pitchFamily="18" charset="0"/>
                <a:cs typeface="Times New Roman" pitchFamily="18" charset="0"/>
              </a:rPr>
              <a:t>Текущую дезинфекцию </a:t>
            </a:r>
            <a:r>
              <a:rPr lang="ru-RU" sz="3600" dirty="0" smtClean="0">
                <a:solidFill>
                  <a:srgbClr val="002060"/>
                </a:solidFill>
                <a:latin typeface="Times New Roman" pitchFamily="18" charset="0"/>
                <a:cs typeface="Times New Roman" pitchFamily="18" charset="0"/>
              </a:rPr>
              <a:t>проводят систематически (в </a:t>
            </a:r>
            <a:r>
              <a:rPr lang="ru-RU" sz="3600" dirty="0" err="1" smtClean="0">
                <a:solidFill>
                  <a:srgbClr val="002060"/>
                </a:solidFill>
                <a:latin typeface="Times New Roman" pitchFamily="18" charset="0"/>
                <a:cs typeface="Times New Roman" pitchFamily="18" charset="0"/>
              </a:rPr>
              <a:t>определѐнные </a:t>
            </a:r>
            <a:r>
              <a:rPr lang="ru-RU" sz="3600" dirty="0" smtClean="0">
                <a:solidFill>
                  <a:srgbClr val="002060"/>
                </a:solidFill>
                <a:latin typeface="Times New Roman" pitchFamily="18" charset="0"/>
                <a:cs typeface="Times New Roman" pitchFamily="18" charset="0"/>
              </a:rPr>
              <a:t>для каждой болезни сроки) со времени проявления в хозяйстве первого случая заболевания и всякий раз при обнаружении вновь заболевшего животного, а также при очередном обследовании неблагополучного скота в сроки, предусмотренные инструкциями по борьбе с заразными болезнями.</a:t>
            </a:r>
            <a:endParaRPr lang="ru-RU" sz="3600" dirty="0">
              <a:solidFill>
                <a:srgbClr val="002060"/>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457200"/>
            <a:ext cx="8229600" cy="5668963"/>
          </a:xfrm>
        </p:spPr>
        <p:txBody>
          <a:bodyPr>
            <a:normAutofit/>
          </a:bodyPr>
          <a:lstStyle/>
          <a:p>
            <a:r>
              <a:rPr lang="ru-RU" sz="3600" b="1" i="1" dirty="0" smtClean="0">
                <a:solidFill>
                  <a:srgbClr val="C00000"/>
                </a:solidFill>
                <a:latin typeface="Times New Roman" pitchFamily="18" charset="0"/>
                <a:cs typeface="Times New Roman" pitchFamily="18" charset="0"/>
              </a:rPr>
              <a:t>Заключительную дезинфекцию </a:t>
            </a:r>
            <a:r>
              <a:rPr lang="ru-RU" sz="3600" dirty="0" smtClean="0">
                <a:solidFill>
                  <a:srgbClr val="002060"/>
                </a:solidFill>
                <a:latin typeface="Times New Roman" pitchFamily="18" charset="0"/>
                <a:cs typeface="Times New Roman" pitchFamily="18" charset="0"/>
              </a:rPr>
              <a:t>проводят в оздоровленном хозяйстве (ферме) непосредственно перед снятием карантина (ограничения) после прекращения выделения боль- </a:t>
            </a:r>
            <a:r>
              <a:rPr lang="ru-RU" sz="3600" dirty="0" err="1" smtClean="0">
                <a:solidFill>
                  <a:srgbClr val="002060"/>
                </a:solidFill>
                <a:latin typeface="Times New Roman" pitchFamily="18" charset="0"/>
                <a:cs typeface="Times New Roman" pitchFamily="18" charset="0"/>
              </a:rPr>
              <a:t>ных</a:t>
            </a:r>
            <a:r>
              <a:rPr lang="ru-RU" sz="3600" dirty="0" smtClean="0">
                <a:solidFill>
                  <a:srgbClr val="002060"/>
                </a:solidFill>
                <a:latin typeface="Times New Roman" pitchFamily="18" charset="0"/>
                <a:cs typeface="Times New Roman" pitchFamily="18" charset="0"/>
              </a:rPr>
              <a:t> животных и выполнения мероприятий, гарантирующих ликвидацию источника возбудителя болезни.</a:t>
            </a:r>
            <a:endParaRPr lang="ru-RU" sz="3600" dirty="0">
              <a:solidFill>
                <a:srgbClr val="002060"/>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rnd" cmpd="sng" algn="ctr">
          <a:solidFill>
            <a:schemeClr val="phClr">
              <a:shade val="95000"/>
              <a:satMod val="105000"/>
            </a:schemeClr>
          </a:solidFill>
          <a:prstDash val="solid"/>
        </a:ln>
        <a:ln w="25400" cap="rnd" cmpd="sng" algn="ctr">
          <a:solidFill>
            <a:schemeClr val="phClr"/>
          </a:solidFill>
          <a:prstDash val="solid"/>
        </a:ln>
        <a:ln w="38100" cap="rnd" cmpd="sng" algn="ctr">
          <a:solidFill>
            <a:schemeClr val="phClr"/>
          </a:solidFill>
          <a:prstDash val="solid"/>
        </a:ln>
      </a:lnStyleLst>
      <a:effectStyleLst>
        <a:effectStyle>
          <a:effectLst>
            <a:outerShdw blurRad="40000" dist="20000" dir="5400000">
              <a:srgbClr val="000000">
                <a:alpha val="38000"/>
              </a:srgbClr>
            </a:outerShdw>
          </a:effectLst>
        </a:effectStyle>
        <a:effectStyle>
          <a:effectLst>
            <a:outerShdw blurRad="40000" dist="23000" dir="5400000">
              <a:srgbClr val="000000">
                <a:alpha val="35000"/>
              </a:srgbClr>
            </a:outerShdw>
          </a:effectLst>
        </a:effectStyle>
        <a:effectStyle>
          <a:effectLst>
            <a:outerShdw blurRad="40000" dist="23000" dir="540000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100000" t="-60000" r="100000" b="200000"/>
          </a:path>
        </a:gradFill>
        <a:gradFill rotWithShape="1">
          <a:gsLst>
            <a:gs pos="0">
              <a:schemeClr val="phClr">
                <a:tint val="80000"/>
                <a:satMod val="300000"/>
              </a:schemeClr>
            </a:gs>
            <a:gs pos="100000">
              <a:schemeClr val="phClr">
                <a:shade val="30000"/>
                <a:satMod val="200000"/>
              </a:schemeClr>
            </a:gs>
          </a:gsLst>
          <a:path path="circle">
            <a:fillToRect l="100000" t="100000" r="100000" b="10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671</TotalTime>
  <Words>1029</Words>
  <Application>Microsoft Office PowerPoint</Application>
  <PresentationFormat>Экран (4:3)</PresentationFormat>
  <Paragraphs>94</Paragraphs>
  <Slides>32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32</vt:i4>
      </vt:variant>
    </vt:vector>
  </HeadingPairs>
  <TitlesOfParts>
    <vt:vector size="33" baseType="lpstr">
      <vt:lpstr>Office Theme</vt:lpstr>
      <vt:lpstr>Дезинфекция и дезинсекция. Дератизация и утилизация трупов.</vt:lpstr>
      <vt:lpstr>Дезинфекция</vt:lpstr>
      <vt:lpstr>Презентация PowerPoint</vt:lpstr>
      <vt:lpstr>Профилактическая дезинфекция</vt:lpstr>
      <vt:lpstr>Презентация PowerPoint</vt:lpstr>
      <vt:lpstr>Презентация PowerPoint</vt:lpstr>
      <vt:lpstr>Вынужденная дезинфекция</vt:lpstr>
      <vt:lpstr>Презентация PowerPoint</vt:lpstr>
      <vt:lpstr>Презентация PowerPoint</vt:lpstr>
      <vt:lpstr>Презентация PowerPoint</vt:lpstr>
      <vt:lpstr>Физические методы</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Всякой дезинфекции предшествуют механическая и санитарная очистки обеззараживаемых помещений. </vt:lpstr>
      <vt:lpstr>Презентация PowerPoint</vt:lpstr>
      <vt:lpstr>Дезинфекция доильных аппаратов, молочной посуды и помещений для хранения и переработки молока.</vt:lpstr>
      <vt:lpstr>Дезинфекция почвы. </vt:lpstr>
      <vt:lpstr>Презентация PowerPoint</vt:lpstr>
      <vt:lpstr>Дератизация</vt:lpstr>
      <vt:lpstr>Презентация PowerPoint</vt:lpstr>
      <vt:lpstr>Дезинсекция</vt:lpstr>
      <vt:lpstr>Презентация PowerPoint</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Дезинфекция и дезинсекция. Дератизация и утилизация трупов.</dc:title>
  <dc:creator>1</dc:creator>
  <cp:lastModifiedBy>KGU</cp:lastModifiedBy>
  <cp:revision>21</cp:revision>
  <dcterms:created xsi:type="dcterms:W3CDTF">2016-10-12T15:50:16Z</dcterms:created>
  <dcterms:modified xsi:type="dcterms:W3CDTF">2017-04-26T18:01:55Z</dcterms:modified>
</cp:coreProperties>
</file>