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492896"/>
            <a:ext cx="6777318" cy="1731982"/>
          </a:xfrm>
        </p:spPr>
        <p:txBody>
          <a:bodyPr/>
          <a:lstStyle/>
          <a:p>
            <a:r>
              <a:rPr lang="ru-RU" sz="4800" dirty="0">
                <a:effectLst/>
              </a:rPr>
              <a:t>Охрана атмосферного воздуха на животноводческих предприятиях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340" y="3977132"/>
            <a:ext cx="3344732" cy="25053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3894878"/>
            <a:ext cx="3888432" cy="258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61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Для обеззараживания воздуха в производственных помещениях применяют </a:t>
            </a:r>
            <a:r>
              <a:rPr lang="ru-RU" sz="2000" dirty="0" smtClean="0"/>
              <a:t>ультрафиолетовое излучение - </a:t>
            </a:r>
            <a:r>
              <a:rPr lang="ru-RU" sz="2000" dirty="0"/>
              <a:t>электромагнитное излучение, занимающее спектральный диапазон между видимым и рентгеновским излучениями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Основные методы очистки газов от технических загрязнений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3629275"/>
            <a:ext cx="4032448" cy="30204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3625712"/>
            <a:ext cx="4070201" cy="300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909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С целью снижения микробного и пылевого загрязнения атмосферного воздуха устанавливают на вытяжной вентиляции фильтрующие установки (фильтры Лейка, ЛАЙК, типа ФЭ или ФРУ и др</a:t>
            </a:r>
            <a:r>
              <a:rPr lang="ru-RU" sz="2000" dirty="0" smtClean="0"/>
              <a:t>.).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Основные методы очистки газов от технических загрязнений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0568" y="3579811"/>
            <a:ext cx="4437383" cy="30632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579811"/>
            <a:ext cx="3816424" cy="309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993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Значительную роль в профилактике негативного воздействия животноводческих предприятий на окружающую среду играют зеленые насаждения.</a:t>
            </a:r>
          </a:p>
          <a:p>
            <a:r>
              <a:rPr lang="ru-RU" dirty="0"/>
              <a:t>Способность зеленых насаждений очищать воздух от пыли, микроорганизмов и вредных газов зависит от ряда факторов: природного состава, ширины полос, формы, ажурности, высоты деревьев и кустарников. Наиболее эффективным способом для очистки воздуха от газов являются лиственные насаждения, а от микроорганизмов - хвойные породы.</a:t>
            </a:r>
          </a:p>
          <a:p>
            <a:r>
              <a:rPr lang="ru-RU" dirty="0"/>
              <a:t>В оценке санитарно-гигиенических свойств зеленых насаждений большое значение имеет их </a:t>
            </a:r>
            <a:r>
              <a:rPr lang="ru-RU" dirty="0" err="1"/>
              <a:t>фитонцидность</a:t>
            </a:r>
            <a:r>
              <a:rPr lang="ru-RU" dirty="0"/>
              <a:t>, т.е. способность выделять особые летучие органические соединения, которые убивают болезнетворные бактерии или задерживают их развитие.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Основные методы очистки газов от технических загрязнений</a:t>
            </a:r>
          </a:p>
        </p:txBody>
      </p:sp>
    </p:spTree>
    <p:extLst>
      <p:ext uri="{BB962C8B-B14F-4D97-AF65-F5344CB8AC3E}">
        <p14:creationId xmlns:p14="http://schemas.microsoft.com/office/powerpoint/2010/main" xmlns="" val="5692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852936"/>
            <a:ext cx="2619375" cy="174307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П</a:t>
            </a:r>
            <a:r>
              <a:rPr lang="ru-RU" sz="3200" dirty="0" smtClean="0"/>
              <a:t>ороды обладающие </a:t>
            </a:r>
            <a:r>
              <a:rPr lang="ru-RU" sz="3200" dirty="0"/>
              <a:t>антибактериальными свойствами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5576" y="246153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Акация белая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5070" y="4832329"/>
            <a:ext cx="2605367" cy="19540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62053" y="4489095"/>
            <a:ext cx="1443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Барбарис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0437" y="2830870"/>
            <a:ext cx="2143125" cy="18543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00437" y="2461538"/>
            <a:ext cx="2583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</a:t>
            </a:r>
            <a:r>
              <a:rPr lang="ru-RU" dirty="0" smtClean="0"/>
              <a:t>ереза </a:t>
            </a:r>
            <a:r>
              <a:rPr lang="ru-RU" dirty="0"/>
              <a:t>бородавчатая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1241" y="5129400"/>
            <a:ext cx="2705100" cy="16954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51521" y="4702523"/>
            <a:ext cx="900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</a:t>
            </a:r>
            <a:r>
              <a:rPr lang="ru-RU" dirty="0" smtClean="0"/>
              <a:t>уб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6389" y="4702523"/>
            <a:ext cx="2369901" cy="204962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164288" y="42210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Е</a:t>
            </a:r>
            <a:r>
              <a:rPr lang="ru-RU" dirty="0" smtClean="0"/>
              <a:t>ль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6341" y="2442730"/>
            <a:ext cx="2466975" cy="18478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76256" y="213285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0296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492896"/>
            <a:ext cx="7756263" cy="105425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4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3717032"/>
            <a:ext cx="6624736" cy="296112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42502"/>
            <a:ext cx="7756263" cy="1054250"/>
          </a:xfrm>
        </p:spPr>
        <p:txBody>
          <a:bodyPr/>
          <a:lstStyle/>
          <a:p>
            <a:r>
              <a:rPr lang="ru-RU" sz="3200" dirty="0" smtClean="0"/>
              <a:t>Основные источники загрязнения воздуха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1052736"/>
            <a:ext cx="52670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Газообразные вещества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2564" y="1772816"/>
            <a:ext cx="1739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Аммиак (</a:t>
            </a:r>
            <a:r>
              <a:rPr lang="en-US" sz="3200" b="1" dirty="0"/>
              <a:t>N</a:t>
            </a:r>
            <a:r>
              <a:rPr lang="ru-RU" sz="3200" b="1" dirty="0" err="1"/>
              <a:t>Нз</a:t>
            </a:r>
            <a:r>
              <a:rPr lang="ru-RU" sz="3200" b="1" dirty="0"/>
              <a:t>)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771800" y="1760953"/>
            <a:ext cx="2736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Сероводород (</a:t>
            </a:r>
            <a:r>
              <a:rPr lang="en-US" sz="3200" b="1" dirty="0"/>
              <a:t>H2S)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5842573" y="1774807"/>
            <a:ext cx="34819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Окись углерода (СО)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2838171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Превышение ПДК вредных газов в воздухе помещений приводит к снижению продуктивности и резистентности животных и способствует развитию незаразных и инфекционных болезней.</a:t>
            </a:r>
          </a:p>
        </p:txBody>
      </p:sp>
    </p:spTree>
    <p:extLst>
      <p:ext uri="{BB962C8B-B14F-4D97-AF65-F5344CB8AC3E}">
        <p14:creationId xmlns:p14="http://schemas.microsoft.com/office/powerpoint/2010/main" xmlns="" val="289294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005064"/>
            <a:ext cx="4055693" cy="268910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56263" cy="1054250"/>
          </a:xfrm>
        </p:spPr>
        <p:txBody>
          <a:bodyPr/>
          <a:lstStyle/>
          <a:p>
            <a:r>
              <a:rPr lang="ru-RU" sz="3200" dirty="0"/>
              <a:t>Основные источники загрязнения воздуха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88699" y="1052736"/>
            <a:ext cx="391665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Пылевые вещества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4005064"/>
            <a:ext cx="3888432" cy="27029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2435" y="2159308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туман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738977" y="2151012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дым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723063" y="2151011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пыль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6505349" y="212886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аэрозоли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550580" y="2807061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Аэрозоли </a:t>
            </a:r>
            <a:r>
              <a:rPr lang="ru-RU" sz="2400" dirty="0" smtClean="0"/>
              <a:t>приводят </a:t>
            </a:r>
            <a:r>
              <a:rPr lang="ru-RU" sz="2400" dirty="0"/>
              <a:t>к снижению резистентности организма и развитию дерматитов, аллергии, пневмокониозов, аэрогенной инфекции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25524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27413" y="2924944"/>
            <a:ext cx="7689176" cy="1108645"/>
          </a:xfrm>
        </p:spPr>
        <p:txBody>
          <a:bodyPr>
            <a:normAutofit lnSpcReduction="10000"/>
          </a:bodyPr>
          <a:lstStyle/>
          <a:p>
            <a:r>
              <a:rPr lang="ru-RU" sz="1800" dirty="0"/>
              <a:t>Возбудители многих болезней, особенно респираторных, быстро распространяются через воздух преимущественно конвекционными токами его, что представляет большую опасность для животных, находящихся в помещении.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56263" cy="1054250"/>
          </a:xfrm>
        </p:spPr>
        <p:txBody>
          <a:bodyPr/>
          <a:lstStyle/>
          <a:p>
            <a:r>
              <a:rPr lang="ru-RU" sz="3200" dirty="0"/>
              <a:t>Основные источники загрязнения воздуха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58556" y="1052736"/>
            <a:ext cx="362689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Микроорганизмы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2211412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Стрептококки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231469" y="2226893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/>
              <a:t>С</a:t>
            </a:r>
            <a:r>
              <a:rPr lang="ru-RU" sz="2800" dirty="0" err="1" smtClean="0"/>
              <a:t>тафиллококки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12160" y="2211412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Споры </a:t>
            </a:r>
            <a:r>
              <a:rPr lang="ru-RU" sz="2800" dirty="0" smtClean="0"/>
              <a:t>грибов</a:t>
            </a:r>
            <a:endParaRPr lang="ru-RU" sz="28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948" y="4000225"/>
            <a:ext cx="3812282" cy="261708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1250" y="3885889"/>
            <a:ext cx="4283968" cy="280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702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Мероприятия по борьбе с загрязнениями атмосферного воздуха должны начинаться на стадии проектирования животноводческих </a:t>
            </a:r>
            <a:r>
              <a:rPr lang="ru-RU" sz="2000" dirty="0" smtClean="0"/>
              <a:t>предприятий</a:t>
            </a:r>
            <a:r>
              <a:rPr lang="ru-RU" sz="2000" dirty="0"/>
              <a:t>. Санитарно-защитное зонирование и размещение животноводческих предприятий с учетом направления господствующих ветров позволяет успешно осуществлять охрану от загрязнения атмосферного воздуха в населенных пунктах.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56263" cy="1054250"/>
          </a:xfrm>
        </p:spPr>
        <p:txBody>
          <a:bodyPr/>
          <a:lstStyle/>
          <a:p>
            <a:r>
              <a:rPr lang="ru-RU" sz="3200" dirty="0"/>
              <a:t>Мероприятия по борьбе с загрязнениями атмосферного воздуха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4365104"/>
            <a:ext cx="4176464" cy="23042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1999" y="4365104"/>
            <a:ext cx="447327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830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Для дезодорации навоза и навозных стоков их обрабатывают (в дозах 0,5-1,0% к объему навоза) хлорной известью, формалином, гашеной известью, а также используют некоторые </a:t>
            </a:r>
            <a:r>
              <a:rPr lang="ru-RU" sz="2000" dirty="0" smtClean="0"/>
              <a:t>растения, </a:t>
            </a:r>
            <a:r>
              <a:rPr lang="ru-RU" sz="2000" dirty="0"/>
              <a:t>которые создают на поверхности жидких стоков толстый слой, препятствующий испарению и распространению запахов.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56263" cy="1054250"/>
          </a:xfrm>
        </p:spPr>
        <p:txBody>
          <a:bodyPr/>
          <a:lstStyle/>
          <a:p>
            <a:r>
              <a:rPr lang="ru-RU" sz="3200" dirty="0"/>
              <a:t>Мероприятия по борьбе с загрязнениями атмосферного воздуха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3930106"/>
            <a:ext cx="4123159" cy="26552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930106"/>
            <a:ext cx="3888432" cy="264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537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Для обеззараживания воздуха в производственных помещениях применяют различные химические </a:t>
            </a:r>
            <a:r>
              <a:rPr lang="ru-RU" dirty="0" smtClean="0"/>
              <a:t>средства.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Мероприятия по борьбе с загрязнениями атмосферного воздуха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0966" y="3755437"/>
            <a:ext cx="4517010" cy="26407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717032"/>
            <a:ext cx="4026089" cy="267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46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636912"/>
            <a:ext cx="7745505" cy="3877815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b="1" dirty="0" smtClean="0"/>
              <a:t>Абсорбционный </a:t>
            </a:r>
            <a:r>
              <a:rPr lang="ru-RU" b="1" dirty="0"/>
              <a:t>метод</a:t>
            </a:r>
          </a:p>
          <a:p>
            <a:pPr>
              <a:buFont typeface="Wingdings" pitchFamily="2" charset="2"/>
              <a:buChar char="v"/>
            </a:pPr>
            <a:r>
              <a:rPr lang="ru-RU" b="1" dirty="0"/>
              <a:t>Термическое дожигание</a:t>
            </a:r>
          </a:p>
          <a:p>
            <a:pPr>
              <a:buFont typeface="Wingdings" pitchFamily="2" charset="2"/>
              <a:buChar char="v"/>
            </a:pPr>
            <a:r>
              <a:rPr lang="ru-RU" b="1" dirty="0"/>
              <a:t>Термокаталитические методы</a:t>
            </a:r>
          </a:p>
          <a:p>
            <a:pPr>
              <a:buFont typeface="Wingdings" pitchFamily="2" charset="2"/>
              <a:buChar char="v"/>
            </a:pPr>
            <a:r>
              <a:rPr lang="ru-RU" b="1" dirty="0"/>
              <a:t>Озонные методы</a:t>
            </a:r>
          </a:p>
          <a:p>
            <a:pPr>
              <a:buFont typeface="Wingdings" pitchFamily="2" charset="2"/>
              <a:buChar char="v"/>
            </a:pPr>
            <a:r>
              <a:rPr lang="ru-RU" b="1" dirty="0"/>
              <a:t>Биохимические методы</a:t>
            </a:r>
          </a:p>
          <a:p>
            <a:pPr>
              <a:buFont typeface="Wingdings" pitchFamily="2" charset="2"/>
              <a:buChar char="v"/>
            </a:pPr>
            <a:r>
              <a:rPr lang="ru-RU" b="1" dirty="0"/>
              <a:t>Плазмохимические методы</a:t>
            </a:r>
          </a:p>
          <a:p>
            <a:pPr>
              <a:buFont typeface="Wingdings" pitchFamily="2" charset="2"/>
              <a:buChar char="v"/>
            </a:pPr>
            <a:r>
              <a:rPr lang="ru-RU" b="1" dirty="0"/>
              <a:t>Плазмохимические методы</a:t>
            </a:r>
          </a:p>
          <a:p>
            <a:pPr>
              <a:buFont typeface="Wingdings" pitchFamily="2" charset="2"/>
              <a:buChar char="v"/>
            </a:pPr>
            <a:r>
              <a:rPr lang="ru-RU" b="1" dirty="0" err="1"/>
              <a:t>Фотокаталитический</a:t>
            </a:r>
            <a:r>
              <a:rPr lang="ru-RU" b="1" dirty="0"/>
              <a:t> метод</a:t>
            </a:r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692696"/>
            <a:ext cx="7756263" cy="1054250"/>
          </a:xfrm>
        </p:spPr>
        <p:txBody>
          <a:bodyPr/>
          <a:lstStyle/>
          <a:p>
            <a:r>
              <a:rPr lang="ru-RU" sz="3200" dirty="0"/>
              <a:t>Основные методы очистки газов от технических загрязнений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94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63243" y="1922140"/>
            <a:ext cx="7745505" cy="3877815"/>
          </a:xfrm>
        </p:spPr>
        <p:txBody>
          <a:bodyPr>
            <a:normAutofit/>
          </a:bodyPr>
          <a:lstStyle/>
          <a:p>
            <a:r>
              <a:rPr lang="ru-RU" sz="2000" dirty="0"/>
              <a:t>Для обеззараживания воздуха в производственных помещениях </a:t>
            </a:r>
            <a:r>
              <a:rPr lang="ru-RU" sz="2000" dirty="0" smtClean="0"/>
              <a:t>применяют ионизацию - </a:t>
            </a:r>
            <a:r>
              <a:rPr lang="ru-RU" sz="2000" dirty="0"/>
              <a:t>Превращение нейтральных атомов или молекул в ионы под влиянием химических процессов, под действием ионизирующих активных излучений, высоких температур и др.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Мероприятия по борьбе с загрязнениями атмосферного воздуха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501008"/>
            <a:ext cx="8712968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329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Исполнительная">
      <a:dk1>
        <a:sysClr val="windowText" lastClr="000000"/>
      </a:dk1>
      <a:lt1>
        <a:sysClr val="window" lastClr="F4F4F4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72</TotalTime>
  <Words>466</Words>
  <Application>Microsoft Office PowerPoint</Application>
  <PresentationFormat>Экран (4:3)</PresentationFormat>
  <Paragraphs>58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Твердый переплет</vt:lpstr>
      <vt:lpstr>Охрана атмосферного воздуха на животноводческих предприятиях </vt:lpstr>
      <vt:lpstr>Основные источники загрязнения воздуха</vt:lpstr>
      <vt:lpstr>Основные источники загрязнения воздуха</vt:lpstr>
      <vt:lpstr>Основные источники загрязнения воздуха</vt:lpstr>
      <vt:lpstr>Мероприятия по борьбе с загрязнениями атмосферного воздуха</vt:lpstr>
      <vt:lpstr>Мероприятия по борьбе с загрязнениями атмосферного воздуха</vt:lpstr>
      <vt:lpstr>Мероприятия по борьбе с загрязнениями атмосферного воздуха</vt:lpstr>
      <vt:lpstr>Основные методы очистки газов от технических загрязнений </vt:lpstr>
      <vt:lpstr>Мероприятия по борьбе с загрязнениями атмосферного воздуха</vt:lpstr>
      <vt:lpstr>Основные методы очистки газов от технических загрязнений</vt:lpstr>
      <vt:lpstr>Основные методы очистки газов от технических загрязнений</vt:lpstr>
      <vt:lpstr>Основные методы очистки газов от технических загрязнений</vt:lpstr>
      <vt:lpstr>Породы обладающие антибактериальными свойствами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Охрана атмосферного воздуха на животноводческих предприятиях </dc:title>
  <dc:creator>Abulhair</dc:creator>
  <cp:lastModifiedBy>Admin</cp:lastModifiedBy>
  <cp:revision>9</cp:revision>
  <dcterms:created xsi:type="dcterms:W3CDTF">2017-10-04T14:50:14Z</dcterms:created>
  <dcterms:modified xsi:type="dcterms:W3CDTF">2017-10-11T03:12:09Z</dcterms:modified>
</cp:coreProperties>
</file>