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8" r:id="rId11"/>
    <p:sldId id="259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3" autoAdjust="0"/>
  </p:normalViewPr>
  <p:slideViewPr>
    <p:cSldViewPr>
      <p:cViewPr varScale="1">
        <p:scale>
          <a:sx n="87" d="100"/>
          <a:sy n="87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101982641510.jpg"/>
          <p:cNvPicPr>
            <a:picLocks noChangeAspect="1"/>
          </p:cNvPicPr>
          <p:nvPr/>
        </p:nvPicPr>
        <p:blipFill>
          <a:blip r:embed="rId2" cstate="print"/>
          <a:srcRect l="1695" t="1219" r="1695" b="2439"/>
          <a:stretch>
            <a:fillRect/>
          </a:stretch>
        </p:blipFill>
        <p:spPr>
          <a:xfrm>
            <a:off x="357158" y="428604"/>
            <a:ext cx="8496944" cy="60486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57620" y="3399560"/>
            <a:ext cx="39621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0213" algn="ctr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преподаватели и студенты!</a:t>
            </a:r>
          </a:p>
          <a:p>
            <a:pPr algn="ctr">
              <a:tabLst>
                <a:tab pos="2970213" algn="ctr"/>
              </a:tabLst>
              <a:defRPr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970213" algn="ctr"/>
              </a:tabLst>
              <a:defRPr/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программы ГПИР приобретено 1845 экземпляров учебных и научных изданий (121 наименование). Представляем Вам  13 наименований  учебной литературы по следующим отраслям знаний: метрология, машиностроение, пищевые производства, животноводство, ветеринария, биология.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Ждем Вас по адресу: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пр. Абая 28, </a:t>
            </a:r>
            <a:r>
              <a:rPr lang="kk-KZ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ИОЦ 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орталығы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ежедневно: с 9.00 до 18.00 ч.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85852" y="1785926"/>
            <a:ext cx="2520280" cy="2376264"/>
            <a:chOff x="611560" y="1628800"/>
            <a:chExt cx="3273231" cy="3168232"/>
          </a:xfrm>
        </p:grpSpPr>
        <p:pic>
          <p:nvPicPr>
            <p:cNvPr id="6" name="Рисунок 5" descr="66_fu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1628800"/>
              <a:ext cx="3264362" cy="24482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Picture 2" descr="C:\Users\fooligun\Desktop\Новая папка\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3717032"/>
              <a:ext cx="3273231" cy="10800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8" name="Прямоугольник 7"/>
          <p:cNvSpPr/>
          <p:nvPr/>
        </p:nvSpPr>
        <p:spPr>
          <a:xfrm>
            <a:off x="3857620" y="1214422"/>
            <a:ext cx="396215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0213" algn="ctr"/>
              </a:tabLst>
              <a:defRPr/>
            </a:pPr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Құрметті оқытушылар мен студенттер!</a:t>
            </a:r>
          </a:p>
          <a:p>
            <a:pPr algn="ctr">
              <a:tabLst>
                <a:tab pos="2970213" algn="ctr"/>
              </a:tabLst>
              <a:defRPr/>
            </a:pPr>
            <a:endParaRPr lang="kk-K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970213" algn="ctr"/>
              </a:tabLst>
              <a:defRPr/>
            </a:pPr>
            <a:r>
              <a:rPr lang="kk-KZ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ГПИР бағдарламасының аясында  оқулықтар мен ғылыми басылымдардың 1845 данасы  жинақталды (121 атауы). Сіздердің назарларыңызға мына білім салалары бойынша  оқу әдебиеттерінің 14 атауы ұсынылады: метрологиядан, машинақұрылымынан,  тамақ өндіруден, малшаруашылығынан, ветеринариядан, биологиядан.</a:t>
            </a:r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970213" algn="ctr"/>
              </a:tabLst>
              <a:defRPr/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sz="1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Сіздерді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мына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мекен-жайда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күтеміз:</a:t>
            </a:r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970213" algn="ctr"/>
              </a:tabLst>
              <a:defRPr/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Абая </a:t>
            </a:r>
            <a:r>
              <a:rPr lang="ru-RU" sz="1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даңғылы 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28, </a:t>
            </a:r>
            <a:r>
              <a:rPr lang="kk-KZ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орталығы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sz="1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күнделікті: сағ.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9.00-дан 18.00-ге </a:t>
            </a:r>
            <a:r>
              <a:rPr lang="ru-RU" sz="1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101982641510.jpg"/>
          <p:cNvPicPr>
            <a:picLocks noChangeAspect="1"/>
          </p:cNvPicPr>
          <p:nvPr/>
        </p:nvPicPr>
        <p:blipFill>
          <a:blip r:embed="rId2" cstate="print"/>
          <a:srcRect l="1695" t="1219" r="1695" b="2439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  <p:pic>
        <p:nvPicPr>
          <p:cNvPr id="2" name="Рисунок 1" descr="1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3663097" cy="540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4211960" y="836712"/>
            <a:ext cx="36724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51.23я73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Э41 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Экспертиза специализированных пищевых продуктов. Качество и безопасность: учеб. пособие / Л. 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Маюрникова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В. 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Позняковский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Б. П. Суханов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|и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др.] ; под общ. ред. В. 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Позняковского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 2-е изд.,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 доп. - СПб.: ГИОРД, 2016. - 448 с.: ил.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978-5-98879-189-8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 книге представлены классификации рассматриваемых продуктов питания, в том числе продуктов для лиц пожилого и старческого возраста, для детского и диетического питания. Учебное пособие состоит из трех частей. В первой части содержатся основные термины и определения, характеристика компонентов пищевого сырья и функциональных ингредиентов, определено место специализированных пищевых продуктов в питании современного человека. Во второй части рассмотрены современные подходы к разработке и экспертизе пищевых продуктов специального назначения. Третья часть посвящена оценке качества отдельных групп специализированных пищевых продуктов.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661248"/>
            <a:ext cx="2952328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 25 экз.</a:t>
            </a:r>
          </a:p>
        </p:txBody>
      </p:sp>
      <p:pic>
        <p:nvPicPr>
          <p:cNvPr id="6" name="Рисунок 5" descr="pen_PNG7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37456">
            <a:off x="6778357" y="4891204"/>
            <a:ext cx="2288373" cy="9236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101982641510.jpg"/>
          <p:cNvPicPr>
            <a:picLocks noChangeAspect="1"/>
          </p:cNvPicPr>
          <p:nvPr/>
        </p:nvPicPr>
        <p:blipFill>
          <a:blip r:embed="rId2" cstate="print"/>
          <a:srcRect l="1695" t="1219" r="1695" b="2439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  <p:pic>
        <p:nvPicPr>
          <p:cNvPr id="2" name="Рисунок 1" descr="1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64704"/>
            <a:ext cx="3779524" cy="540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1187624" y="764704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51.23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Т38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Технический регламент Таможенного союза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ТС 021/2011 «О безопасности пищевой продукции». —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Т38 СПб. : ГИОРД, 2015. - 176 с.</a:t>
            </a: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978-5-98879-195-9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Издание содержит Решение от 9 декабря 2011 г. № 880 «О принятии Технического регламента Таможенного союза «О безопасности пищевой продукции»», полный текст Регламента, вступившего в действие с 1 июля 2013 г. (с десятью приложениями и перечнем стандартов, в результате применения которых на добровольной основе обеспечивается соблюдение требований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ТС 021/2011), с учетом утвержденных изменений.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Текст соответствует официально опубликованному документу и предназначен для работников пищевой промышленности и смежных отраслей.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517232"/>
            <a:ext cx="2952328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 20 экз.</a:t>
            </a:r>
          </a:p>
        </p:txBody>
      </p:sp>
      <p:pic>
        <p:nvPicPr>
          <p:cNvPr id="6" name="Рисунок 5" descr="pen_PNG7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37456">
            <a:off x="3622294" y="4736237"/>
            <a:ext cx="2484516" cy="10028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101982641510.jpg"/>
          <p:cNvPicPr>
            <a:picLocks noChangeAspect="1"/>
          </p:cNvPicPr>
          <p:nvPr/>
        </p:nvPicPr>
        <p:blipFill>
          <a:blip r:embed="rId2" cstate="print"/>
          <a:srcRect l="1695" t="1219" r="1695" b="2439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  <p:pic>
        <p:nvPicPr>
          <p:cNvPr id="3" name="Рисунок 2" descr="1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3547039" cy="540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3995937" y="764704"/>
            <a:ext cx="38884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28.072я73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Д40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Джафаров М. X., Зайцев С. Ю., Максимов В. И.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Стероиды: строение, получение, свойства и биологическое значение, применение в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медицине и ветеринарии: Учебное по­собие / Под ред. проф. В. И. Максимова. — СПб.: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Издатель­ство «Лань», 2010. — 288 е.: ил. — (Учебники для вузов. Спе­циальная литература).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ISBN 978-5-8114-0869-6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Учебное пособие освещает систематизированную совокупность совре­менных знаний по биохимии и физиологии стероидов человека, животных и растений. Даны общая характеристика, классификация и номенклатура стероидов; приведены исторические сведения по открытию и исследова­нию важнейших их представителей. Рассмотрены биосинтез, метаболизм,' значение и распространение в природе стеринов,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сапогенинов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алкалои­дов, желчных кислот,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кардиотоников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витастероидов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холестановых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тикоидных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женских и мужских половых гормонов.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5589240"/>
            <a:ext cx="2952328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 20 экз.</a:t>
            </a:r>
          </a:p>
        </p:txBody>
      </p:sp>
      <p:pic>
        <p:nvPicPr>
          <p:cNvPr id="7" name="Рисунок 6" descr="pen_PNG7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37456">
            <a:off x="6650536" y="4771272"/>
            <a:ext cx="2402555" cy="9697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101982641510.jpg"/>
          <p:cNvPicPr>
            <a:picLocks noChangeAspect="1"/>
          </p:cNvPicPr>
          <p:nvPr/>
        </p:nvPicPr>
        <p:blipFill>
          <a:blip r:embed="rId2" cstate="print"/>
          <a:srcRect l="1695" t="1219" r="1695" b="2439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  <p:pic>
        <p:nvPicPr>
          <p:cNvPr id="2" name="Рисунок 1" descr="100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692696"/>
            <a:ext cx="3656709" cy="540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4139952" y="692696"/>
            <a:ext cx="38399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35.732я73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Л125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Лабораторный практикум по технологии отрасли (производство растительных масел) / Л. 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Мхитарьянц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Е. П.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Корнена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Е. В.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Мартовщук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[и др.] ; под ред. Е. П.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Корненой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 СПб.: ГИОРД, 2013. — 224 с.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978-5-98879-157-7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книге приведены методы анализа показателей качества и безопасности масличных семян и продуктов их переработки, а также структурные схемы и схемы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технохимическо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го контроля технологических операций производства растительных масел; рассмотрены современные методы идентификации растительных масел.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Учебное пособие предназначено для студентов, обучающихся по специальности 260401 «Технология жиров, эфирных масел и парфюмерно-косметических продуктов», и бакалавров, обучающихся по направлению 260100.62 «Продукты питания из растительного сырья»; также оно будет интересно аспирантам, инженерно-техническим работникам масложировой отрасли, товароведам — экспертам, специализирующимся в области экспертизы масложировой продукции.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5661248"/>
            <a:ext cx="2952328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 25 экз.</a:t>
            </a:r>
          </a:p>
        </p:txBody>
      </p:sp>
      <p:pic>
        <p:nvPicPr>
          <p:cNvPr id="6" name="Рисунок 5" descr="pen_PNG7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37456">
            <a:off x="6704152" y="4882686"/>
            <a:ext cx="2339264" cy="944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101982641510.jpg"/>
          <p:cNvPicPr>
            <a:picLocks noChangeAspect="1"/>
          </p:cNvPicPr>
          <p:nvPr/>
        </p:nvPicPr>
        <p:blipFill>
          <a:blip r:embed="rId2" cstate="print"/>
          <a:srcRect l="1695" t="1219" r="1695" b="2439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  <p:pic>
        <p:nvPicPr>
          <p:cNvPr id="2" name="Рисунок 1" descr="1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64704"/>
            <a:ext cx="3841276" cy="540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1187624" y="1052736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34.63-5я73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 20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Балла О. М.</a:t>
            </a: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Обработка деталей на станках с ЧПУ. Оборудование. Оснастка. Технология: Учебное пособие. — СПб.: Издательство «Лань», 2015. — 368 е.: ил. — (Учебники для вузов. Специальная литература).</a:t>
            </a: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978-5-8114-1851-0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учебном пособии приведены основные типы оборудования с ЧПУ для мелкосерийного и серийного типа производств. Рассмотрены особенности их конструкций, дополнительного оснащения и технологические возможности. Обращено особое внимание на широкое применение поли-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мербетона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гранитана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и даже блоков натурального гранита для корпусных деталей (станин), линейных приводов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электрошпинделей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Рассмотрены особенности их нагрузочных характеристик.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5445224"/>
            <a:ext cx="291611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 </a:t>
            </a:r>
            <a:r>
              <a:rPr lang="en-US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экз.</a:t>
            </a:r>
          </a:p>
        </p:txBody>
      </p:sp>
      <p:pic>
        <p:nvPicPr>
          <p:cNvPr id="8" name="Рисунок 7" descr="pen_PNG7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37456">
            <a:off x="3727817" y="4632569"/>
            <a:ext cx="2429257" cy="9805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101982641510.jpg"/>
          <p:cNvPicPr>
            <a:picLocks noChangeAspect="1"/>
          </p:cNvPicPr>
          <p:nvPr/>
        </p:nvPicPr>
        <p:blipFill>
          <a:blip r:embed="rId3" cstate="print"/>
          <a:srcRect l="1695" t="1219" r="1695" b="2439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  <p:pic>
        <p:nvPicPr>
          <p:cNvPr id="2" name="Рисунок 1" descr="1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692696"/>
            <a:ext cx="3641715" cy="540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4067944" y="764704"/>
            <a:ext cx="38884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ББК 30.10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Б97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Бегунов А. А.</a:t>
            </a:r>
          </a:p>
          <a:p>
            <a:pPr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Метрология. Аналитические измерения в пищевой и перерабатывающей промышленности : учебник для вузов /А. А. Бегунов. — СПб. : ГИОРД, 2014.-440 с.</a:t>
            </a: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978-5-98879-171-3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книге три основных раздела: «Теоретические и методологические основы метрологии», «Метрологические основы аналитических измерений» и «Метрологические основы аналитических методов и методик измерений». В виде приложений приведены примеры реализации изложенных положений и рекомендаций по ряду конкретных, взятых из практики, аналитических задач.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5373216"/>
            <a:ext cx="291611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 </a:t>
            </a:r>
            <a:r>
              <a:rPr lang="en-US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pen_PNG74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037456">
            <a:off x="6646757" y="4555971"/>
            <a:ext cx="2406194" cy="9712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101982641510.jpg"/>
          <p:cNvPicPr>
            <a:picLocks noChangeAspect="1"/>
          </p:cNvPicPr>
          <p:nvPr/>
        </p:nvPicPr>
        <p:blipFill>
          <a:blip r:embed="rId2" cstate="print"/>
          <a:srcRect l="1695" t="1219" r="1695" b="2439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  <p:pic>
        <p:nvPicPr>
          <p:cNvPr id="2" name="Рисунок 1" descr="1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92696"/>
            <a:ext cx="3771255" cy="540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1187625" y="836712"/>
            <a:ext cx="36724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36.95я73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Г621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Голубева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Производственный учет и отчетность в молочной отрасли : учеб. пособие/Л. В.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Голубева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О. И. Долматова. - СПб.: ГИОРД, 2010. -634 с..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978-5-98879-119-5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 книге рассмотрены современные теоретические и практические данные об учете и отчетности производства молочных продуктов.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Системно излагается организация входного, оперативного и приемочного контроля, учета и использования сырья. Подробно описан нормативный метод учета затрат сырья и материалов на производстве. Приводятся примеры расчета норм расхода сырья и их применение при заполнении рапортов.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Книга предназначена для студентов вузов, обучающихся по специальности 260303 «Технология молока и молочных продуктов», а также для работников предприятий молочной промышленности, чья деятельность связана с учетом и отчетностью.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5517232"/>
            <a:ext cx="2952328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 5 экз.</a:t>
            </a:r>
          </a:p>
        </p:txBody>
      </p:sp>
      <p:pic>
        <p:nvPicPr>
          <p:cNvPr id="6" name="Рисунок 5" descr="pen_PNG7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37456">
            <a:off x="3587115" y="4722011"/>
            <a:ext cx="2516847" cy="10158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101982641510.jpg"/>
          <p:cNvPicPr>
            <a:picLocks noChangeAspect="1"/>
          </p:cNvPicPr>
          <p:nvPr/>
        </p:nvPicPr>
        <p:blipFill>
          <a:blip r:embed="rId2" cstate="print"/>
          <a:srcRect l="1695" t="1219" r="1695" b="2439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  <p:pic>
        <p:nvPicPr>
          <p:cNvPr id="2" name="Рисунок 1" descr="1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92696"/>
            <a:ext cx="3668433" cy="540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4211960" y="620689"/>
            <a:ext cx="36724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36.95я73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В78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Востроилов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А. 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Основы переработки молока и экспертиза качества молочных продуктов : учеб. пособие /А. В.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Востроилов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И. Н. Семенова, К. К. Полянский. — СПб.: ГИОРД, 2010. -512 с.: ил.</a:t>
            </a: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978-5-98879-127-0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 пособии подробно описаны технологии производства молока, сливок, кисломолочных продуктов, мороженого, продуктов детского питания, масла, сыра. В каждой группе рассмотрены технологические особенности продуктов нового ассортимента. Большое внимание уделено вопросам качества молочных продуктов, формированию органолептических свойств, изменению их при хранении, причинам возникновения пороков молочных товаров и способам их устранения.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Издание предназначено для студентов вузов; может быть полезно для аспирантов, специалистов научно-исследовательских институтов и предприятий, вырабатывающих молочные продукты.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517232"/>
            <a:ext cx="2952328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 5 экз.</a:t>
            </a:r>
          </a:p>
        </p:txBody>
      </p:sp>
      <p:pic>
        <p:nvPicPr>
          <p:cNvPr id="6" name="Рисунок 5" descr="pen_PNG7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37456">
            <a:off x="6678856" y="4755196"/>
            <a:ext cx="2395167" cy="9667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101982641510.jpg"/>
          <p:cNvPicPr>
            <a:picLocks noChangeAspect="1"/>
          </p:cNvPicPr>
          <p:nvPr/>
        </p:nvPicPr>
        <p:blipFill>
          <a:blip r:embed="rId2" cstate="print"/>
          <a:srcRect l="1695" t="1219" r="1695" b="2439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  <p:pic>
        <p:nvPicPr>
          <p:cNvPr id="2" name="Рисунок 1" descr="1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764704"/>
            <a:ext cx="3696149" cy="540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1145500" y="692696"/>
            <a:ext cx="37145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42.14я73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Т38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Технология отрасли (приемка, обработка и хранение масличных семян) : учеб. для вузов / С. К.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Мустафаев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JI.A.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Мхитарьянц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Е. П.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Корнена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[и др.] ; под ред. Е. П.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Корненой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 СПб. : ГИОРД, 2012.-248 с.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978-5-98879-141-6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 книге дана характеристика технологических свойств различных видов масличного сырья, изложены научные и практические основы производственных процессов его обработки перед хранением и переработкой, рассмотрены вопросы рационального хранения масличных семян.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Учебник написан на основе действующей программы дисциплины «Технология отрасли» для студентов высших учебных заведений, обучающихся по специальности 260401 — «Технология жиров, эфирных масел и парфюмерно-косметических продуктов».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373216"/>
            <a:ext cx="2952328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 10 экз.</a:t>
            </a:r>
          </a:p>
        </p:txBody>
      </p:sp>
      <p:pic>
        <p:nvPicPr>
          <p:cNvPr id="6" name="Рисунок 5" descr="pen_PNG7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37456">
            <a:off x="3652164" y="4613400"/>
            <a:ext cx="2332945" cy="9416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101982641510.jpg"/>
          <p:cNvPicPr>
            <a:picLocks noChangeAspect="1"/>
          </p:cNvPicPr>
          <p:nvPr/>
        </p:nvPicPr>
        <p:blipFill>
          <a:blip r:embed="rId2" cstate="print"/>
          <a:srcRect l="1695" t="1219" r="1695" b="2439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  <p:pic>
        <p:nvPicPr>
          <p:cNvPr id="2" name="Рисунок 1" descr="1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3496083" cy="540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4067944" y="692696"/>
            <a:ext cx="39247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45.45я73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 85 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Экспертиза кормов и кормовых добавок: Учебное пособие. — 4-е изд.,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 доп. — СПб.: Издательство «Лань», 2013. — 560 е.: ил. — (Учебники для вузов. Специальная литература).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978-5-8114-1401-7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Книга включает наиболее полный учебно-справочный материал по вопросам качества и безопасности кормов и кормовых добавок для сельскохозяйственных животных. Отдельная глава посвящена нормированному кормлению крупного рогатого скота.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Материал пособия соответствует минимуму содержания профессиональной образовательной программы Государственного образовательного стандарта по дисциплинам: безопасность продуктов питания, гомеостаз и питание, ветеринарно-санитарная экспертиза, технологии сельскохозяйственного производства.</a:t>
            </a:r>
          </a:p>
          <a:p>
            <a:pPr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сельхозсырья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5445224"/>
            <a:ext cx="2952328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 20 экз.</a:t>
            </a:r>
          </a:p>
        </p:txBody>
      </p:sp>
      <p:pic>
        <p:nvPicPr>
          <p:cNvPr id="6" name="Рисунок 5" descr="pen_PNG7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37456">
            <a:off x="6534932" y="4698284"/>
            <a:ext cx="2397642" cy="9677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101982641510.jpg"/>
          <p:cNvPicPr>
            <a:picLocks noChangeAspect="1"/>
          </p:cNvPicPr>
          <p:nvPr/>
        </p:nvPicPr>
        <p:blipFill>
          <a:blip r:embed="rId2" cstate="print"/>
          <a:srcRect l="1695" t="1219" r="1695" b="2439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  <p:pic>
        <p:nvPicPr>
          <p:cNvPr id="2" name="Рисунок 1" descr="1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692696"/>
            <a:ext cx="3570750" cy="540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1187624" y="764704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48.1я73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 88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Лыкасова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И. А.,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Крыгин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В. А.,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Безина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И. В.,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Солянская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И. 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Ветеринарно-санитарная экспертиза сырья и продуктов животного и растительного происхождения. Лабораторный практикум: Учебное пособие. — 2-е изд.,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СПб.:Издательство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«Лань», 2015. —304с.: ил. — (Учебники для вузов. Специальная литература).</a:t>
            </a: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978-5-8114-1812-1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 лабораторном практикуме описаны методы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ветеринарно-са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нитарной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экспертизы мяса и мясопродуктов, молока и молочных продуктов, пищевых животных жиров, рыбы, яиц, меда и растительных продуктов, представлены требования действующей НТД к показателям их качества и безопасности. Учебное пособие содержит краткую теоретическую информацию, способствующую лучшему усвоению практического материала.      Предназначено для студентов вузов, обучающихся по направлению подготовки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Ветеринарно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санитарная экспертиза», степень (квалификация) выпускника — бакалавр, магистр; по специальности «Ветеринария», степень (квалификация) выпускника — ветеринарный врач.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733256"/>
            <a:ext cx="2952328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 20 экз.</a:t>
            </a:r>
          </a:p>
        </p:txBody>
      </p:sp>
      <p:pic>
        <p:nvPicPr>
          <p:cNvPr id="6" name="Рисунок 5" descr="pen_PNG7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37456">
            <a:off x="3682371" y="4900673"/>
            <a:ext cx="2570118" cy="1037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101982641510.jpg"/>
          <p:cNvPicPr>
            <a:picLocks noChangeAspect="1"/>
          </p:cNvPicPr>
          <p:nvPr/>
        </p:nvPicPr>
        <p:blipFill>
          <a:blip r:embed="rId2" cstate="print"/>
          <a:srcRect l="1695" t="1219" r="1695" b="2439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  <p:pic>
        <p:nvPicPr>
          <p:cNvPr id="2" name="Рисунок 1" descr="1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3471907" cy="540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4067944" y="836712"/>
            <a:ext cx="38164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48.17я73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 81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Пронин В. В.,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Фисенко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С. П.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Ветеринарно-санитарная экспертиза с основами технологии и стандартизации продуктов животноводства. Практикум: Учебное пособие. 2-е изд., доп.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 СПб.: Издательство «Лань», 2012. — 240 с. — (Учебники для вузов. Специальная литература).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978-5-8114-1302-7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 практикуме освещены основные темы, изучаемые студентами факультета ветеринарной медицины по ветеринарно-санитарной экспертизе на лабораторно-практических занятиях. Представлены методики исследования продуктов животного и растительного происхождения, дана их санитарная оценка при различных изменениях.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Предназначено для студентов факультетов ветеринарной медицины, ветеринарно-санитарных экспертов, слушателей ФПК.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5517232"/>
            <a:ext cx="2952328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 10 экз.</a:t>
            </a:r>
          </a:p>
        </p:txBody>
      </p:sp>
      <p:pic>
        <p:nvPicPr>
          <p:cNvPr id="6" name="Рисунок 5" descr="pen_PNG7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37456">
            <a:off x="6569250" y="4714851"/>
            <a:ext cx="2480876" cy="10013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101982641510.jpg"/>
          <p:cNvPicPr>
            <a:picLocks noChangeAspect="1"/>
          </p:cNvPicPr>
          <p:nvPr/>
        </p:nvPicPr>
        <p:blipFill>
          <a:blip r:embed="rId2" cstate="print"/>
          <a:srcRect l="1695" t="1219" r="1695" b="2439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  <p:pic>
        <p:nvPicPr>
          <p:cNvPr id="2" name="Рисунок 1" descr="1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20688"/>
            <a:ext cx="3939420" cy="540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1187625" y="764704"/>
            <a:ext cx="36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48.171я73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С55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Смирнов А. В.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Ветеринарно-санитарная экспертиза с основами технологии молока и молочных продуктов : учеб. пособие / А. В. Смирнов. — 2-е изд.,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 доп. - СПб.: ГИОРД, 2013. - 136 с.: ил. </a:t>
            </a: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978-5-98879-167-6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Книга содержит основные сведения о ветеринарно-санитарных аспектах получения и первичной переработки молока, о классификации, основах технологии производства молочных продуктов и методах их ветеринарно-санитарной экспертизы. Кроме того, учебное пособие содержит необходимый набор теоретической информации о составе молока, требованиях, предъявляемых современными нормативными документами к молоку и молочным продуктам, и данные о ветеринарно-санитарной оценке молока, полученного от больных животных. Помимо теоретического материала подробно изложены современные методы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ветсанэкспертизы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молока и молочных продуктов, в том числе и современные аппаратные методы исследования.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661248"/>
            <a:ext cx="2952328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библиотеке имеется 15 экз.</a:t>
            </a:r>
          </a:p>
        </p:txBody>
      </p:sp>
      <p:pic>
        <p:nvPicPr>
          <p:cNvPr id="6" name="Рисунок 5" descr="pen_PNG7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37456">
            <a:off x="3805018" y="4803896"/>
            <a:ext cx="2566479" cy="103591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676</TotalTime>
  <Words>1819</Words>
  <Application>Microsoft Office PowerPoint</Application>
  <PresentationFormat>Экран (4:3)</PresentationFormat>
  <Paragraphs>136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fooligun</dc:creator>
  <cp:lastModifiedBy>Oxsana Evlenteva</cp:lastModifiedBy>
  <cp:revision>48</cp:revision>
  <dcterms:created xsi:type="dcterms:W3CDTF">2016-04-11T05:02:11Z</dcterms:created>
  <dcterms:modified xsi:type="dcterms:W3CDTF">2019-12-03T08:09:54Z</dcterms:modified>
</cp:coreProperties>
</file>