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3" r:id="rId9"/>
    <p:sldId id="272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90" autoAdjust="0"/>
  </p:normalViewPr>
  <p:slideViewPr>
    <p:cSldViewPr>
      <p:cViewPr varScale="1">
        <p:scale>
          <a:sx n="66" d="100"/>
          <a:sy n="66" d="100"/>
        </p:scale>
        <p:origin x="-43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6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988840"/>
            <a:ext cx="3264362" cy="2448272"/>
          </a:xfrm>
          <a:prstGeom prst="rect">
            <a:avLst/>
          </a:prstGeom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2" descr="C:\Users\fooligun\Desktop\Новая папка\4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77072"/>
            <a:ext cx="3273231" cy="10800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 useBgFill="1">
        <p:nvSpPr>
          <p:cNvPr id="6" name="Прямоугольник 5"/>
          <p:cNvSpPr/>
          <p:nvPr/>
        </p:nvSpPr>
        <p:spPr>
          <a:xfrm>
            <a:off x="4283968" y="1988840"/>
            <a:ext cx="4572000" cy="39703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tabLst>
                <a:tab pos="2970213" algn="ctr"/>
              </a:tabLst>
              <a:defRPr/>
            </a:pPr>
            <a:r>
              <a:rPr lang="ru-RU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Уважаемые преподаватели и студенты!</a:t>
            </a:r>
          </a:p>
          <a:p>
            <a:pPr algn="ctr">
              <a:tabLst>
                <a:tab pos="2970213" algn="ctr"/>
              </a:tabLst>
              <a:defRPr/>
            </a:pPr>
            <a:endParaRPr lang="ru-RU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970213" algn="ctr"/>
              </a:tabLs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рамках программы ГПИР приобретено 1845 экземпляров учебных и научных изданий (121 наименование). Представляем Вам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наименований  учебной литературы по следующим отраслям знаний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«Кормление и содержание с/х животных», 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«Специальное  (частное) животноводство», «Ветеринария».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Ждем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Вас по адресу: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пр. Абая 28, </a:t>
            </a:r>
            <a: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ИОЦ 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Білім орталығы</a:t>
            </a: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ежедневно: с 9.00 до 18.00 ч.</a:t>
            </a:r>
          </a:p>
          <a:p>
            <a:pPr algn="ctr">
              <a:tabLst>
                <a:tab pos="2970213" algn="ctr"/>
              </a:tabLst>
              <a:defRPr/>
            </a:pPr>
            <a:r>
              <a:rPr lang="ru-RU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суббота: с 9.00 до 14.00 ч.</a:t>
            </a:r>
            <a:endParaRPr lang="ru-RU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764705"/>
            <a:ext cx="4114800" cy="39604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48.8я73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 27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Латыпов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Д. Г.,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Залялов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И. Н.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Основы судебно-ветеринарной экспертизы: Учебное пособие. — 2-е изд.,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— СПб.: Издательство «Лань», 2015. — 576 с.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В учебном пособии изложены общие положения о судебно-ветеринарной экспертизе, вопросы борьбы с инфекционными и другими болезнями, качества пищевых продуктов животного происхождения, а также ответственности ветеринарных работников за свои профессиональные действия.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Данное пособие предназначено для студентов, обучающихся по специальности «Ветеринария» и направлению подготовки «Ветеринарно-санитарная экспертиза», преподавателей, а также специалистов, работающих в области ветеринарии. Оно может быть полезно и для работников следственных органов.</a:t>
            </a:r>
          </a:p>
        </p:txBody>
      </p:sp>
      <p:pic>
        <p:nvPicPr>
          <p:cNvPr id="1026" name="Picture 2" descr="C:\Documents and Settings\Администратор\Рабочий стол\СКАНЕР ДЛЯ ПРЕЗЕНТАЦИЙ\48. кн9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9970"/>
            <a:ext cx="3816424" cy="590135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436096" y="4725144"/>
            <a:ext cx="3384376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9"/>
            <a:ext cx="4114800" cy="374441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48.525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64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Конопельцев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И. Г., Сапожников А. Ф.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Биологические свойства гормонов и их применение в ветеринарии: Учебно-методическое пособие. —СПб.: Издательство «Лань», 2013. — 192 с.: ил.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В учебно-методическом пособии дана подробная характеристика основных гормонов, их классификация, биологическая роль и механизм действия. Приведены клинические признаки заболеваний животных, связанных с дефицитом или избытком гормонов, и наставления по применению гормональных препаратов. Изложены схемы нейрогуморальной регуляции репродуктивных процессов, показано влияние на организм животных 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фитоэстрогенов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В качестве справочного материала представлена динамика некоторых гормонов у коров и свиноматок при различных физиологических состояниях.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Администратор\Рабочий стол\СКАНЕР ДЛЯ ПРЕЗЕНТАЦИЙ\48. кн9\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836712"/>
            <a:ext cx="3334340" cy="521761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 flipH="1">
            <a:off x="755576" y="4941168"/>
            <a:ext cx="3456384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620688"/>
            <a:ext cx="4114800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48.1я73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 88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Лыкасова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И. А.,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Крыгин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В. А.,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Безина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И. В.,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Солянская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И. А.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Ветеринарно-санитарная экспертиза сырья и продуктов животного и растительного происхождения. Лабораторный практикум: Учебное пособие. — 2-е изд.,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—СПб.: Издательство «Лань», 2015. —304 с.: ил.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В лабораторном практикуме описаны методы ветеринарно-санитарной экспертизы мяса и мясопродуктов, молока и молочных продуктов, пищевых животных жиров, рыбы, яиц, меда и растительных продуктов, представлены требования действующей НТД к показателям их качества и безопасности. Учебное пособие содержит краткую теоретическую информацию, способствующую лучшему усвоению практического материала. Предназначено для студентов вузов, обучающихся по направлению подготовки «Ветеринарно-санитарная экспертиза», степень (квалификация) выпускника — бакалавр, магистр; по специальности «Ветеринария», степень(квалификация) выпускника — ветеринарный врач.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Администратор\Рабочий стол\СКАНЕР ДЛЯ ПРЕЗЕНТАЦИЙ\48. кн9\3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1396"/>
            <a:ext cx="3888432" cy="595270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148064" y="5129808"/>
            <a:ext cx="3384376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0"/>
            <a:ext cx="4114800" cy="4680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en-US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.1я73</a:t>
            </a:r>
            <a:endParaRPr lang="en-US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 78 </a:t>
            </a:r>
            <a:endParaRPr lang="en-US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Пронин В. В.,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Фисенко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С. П.,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Мазилкин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И. А.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Технология первичной переработки продуктов животноводства: Учебное пособие. — СПб.: Издательство «Лань», 2013. — 176 </a:t>
            </a:r>
            <a:r>
              <a:rPr lang="en-US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.: ил.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В предлагаемом практикуме изложены вопросы, связанные с определением упитанности убойных животных и туш.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Представлены материалы по определению качества мяса здоровых и больных животных, санитарному исследованию пищевых животных жиров, технологии производства колбас, копченостей, кожевенно-мехового сырья. Кроме того, в пособии содержатся вопросы, касающиеся методов оценки качества меда, яиц, рыбы, уделено внимание сертификации животноводческой продукции.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Практикум составлен в соответствии с государственным образовательным стандартом высшего профессионального образования и учебным планом по направлению подготовки «Зоотехния» (квалификация (степень) «бакалавр»), примерной программой по дисциплине «Технология первичной переработки продуктов животноводства».</a:t>
            </a:r>
          </a:p>
        </p:txBody>
      </p:sp>
      <p:pic>
        <p:nvPicPr>
          <p:cNvPr id="4098" name="Picture 2" descr="C:\Documents and Settings\Администратор\Рабочий стол\СКАНЕР ДЛЯ ПРЕЗЕНТАЦИЙ\48. кн9\3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18672"/>
            <a:ext cx="3783420" cy="585881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 flipH="1">
            <a:off x="467544" y="5129808"/>
            <a:ext cx="3456384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548680"/>
            <a:ext cx="4114800" cy="468052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48.1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 83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Боровков М. Ф., Фролов В. П., Серко С. А.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Ветеринарно-санитарная экспертиза с основами технологии и стандартизации продуктов животноводства: Учебник / Под ред. проф. М. Ф.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Боровкова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4-е изд., стер. — СПб.: Издательство «Лань», 2013. — 480 с.: ил.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Учебник предназначен для студентов ветеринарных академий, институтов и факультетов. В нем изложены ветеринарно-санитарные требования к перевозке и первичной переработке животных, приведена методика 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предубойного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исследования и послеубойной 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ветсанэкспертизы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туш и внутренних органов.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Дана ветеринарно-санитарная оценка продуктов убоя при инфекционных, инвазионных и незаразных заболеваниях, основы переработки и гигиены других продуктов животного происхождения.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Освещены вопросы экспертизы молока, яиц, рыбы, мяса морских животных, растительных пищевых продуктов и меда. Изложены правила контроля пищевых продуктов растительного и животного происхождения на продовольственных рынках.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Documents and Settings\Администратор\Рабочий стол\СКАНЕР ДЛЯ ПРЕЗЕНТАЦИЙ\48. кн9\3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20688"/>
            <a:ext cx="3750368" cy="5465026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Right"/>
            <a:lightRig rig="threePt" dir="t"/>
          </a:scene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076056" y="5129808"/>
            <a:ext cx="3384376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980728"/>
            <a:ext cx="4114800" cy="3629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48.1я73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62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Сон К. Н., Родин В. И.,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Бесланеев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Э. В.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Ветеринарная санитария на предприятиях по производству и переработке сырья животного происхождения: Учебное пособие. — СПб.: Издательство «Лань», 2013. — 416 с.: ил.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Учебное пособие предназначено для студентов, обучающихся по направлениям «Ветеринарно-санитарная экспертиза», «Ветеринария», «Биология», «Технология молока». Материалы, изложенные в книге, будут полезны для ветеринарных специалистов, работающих на предприятиях по производству и переработке сырья животного происхождения, при организации и проведении ветеринарно-санитарных мероприятий.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Администратор\Рабочий стол\СКАНЕР ДЛЯ ПРЕЗЕНТАЦИЙ\48. кн9\4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04918"/>
            <a:ext cx="3818858" cy="586543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 flipH="1">
            <a:off x="755576" y="4941168"/>
            <a:ext cx="3456384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692696"/>
            <a:ext cx="4186808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48.1я73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39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Ветеринарная санитария: Учебное пособие. — СПб.: Издательство «Лань», 2016. — 368 с.: ил. (+ вклейка, 8 с.)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В учебном пособии изложены ветеринарно-санитарные мероприятия, проводимые на различных объектах животноводства, предприятиях по переработке животноводческой продукции, заготовке, хранению и транспортировке сырья животного происхождения. Рекомендованы современные средства и методы дезинфекции, дезинсекции, дератизации и дезодорации различных объектов с учетом технологии их производства. Описаны организация и техника проведения ветеринарно-санитарных работ. Рассмотрены вопросы техники безопасности, охраны труда и защиты окружающей среды при проведении ветеринарно-санитарных мероприятий.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Для лучшего усвоения материала часть данных представлена в 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таблично-графическом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изложении; иллюстрации приведены на отдельной цветной вклейке. Для закрепления полученных знаний в конце статьи даны ключевые контрольные вопросы и задания.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 descr="C:\Documents and Settings\Администратор\Рабочий стол\СКАНЕР ДЛЯ ПРЕЗЕНТАЦИЙ\48. кн9\5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5004"/>
            <a:ext cx="3888432" cy="577291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148064" y="5129808"/>
            <a:ext cx="3384376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980728"/>
            <a:ext cx="4114800" cy="384502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48я73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17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Калмыкова М. С., Калмыков М. В., Белоусова Р. В. Основы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полимеразной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цепной реакции с разными форматами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детекции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: Учебное пособие. -СПб.: Издательство «Лань», 2016.-80 е.: ил. (+вклейка, 16 с.). -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Учебное пособие по основам 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полимеразной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цепной реакции предназначено для студентов ветеринарно-биологического факультета и факультета ветеринарной медицины очной, 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очно-заочной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(вечерней) и заочной форм обучения, факультета повышения квалификации в период изучения дисциплин «Ветеринарная вирусология», «Вирусология», ♦ Молекулярная биология» при выполнении курсовых, контрольных и дипломных работ. При подготовке книги были использованы материалы, предоставленные ФГУН ЦНИИ эпидемиологии 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Роспотребнадзора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 ООО «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Интерлабсервис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» (г.Москва).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Documents and Settings\Администратор\Рабочий стол\СКАНЕР ДЛЯ ПРЕЗЕНТАЦИЙ\48. кн9\5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764704"/>
            <a:ext cx="3687489" cy="5683933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 flipH="1">
            <a:off x="755576" y="4941168"/>
            <a:ext cx="3456384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836712"/>
            <a:ext cx="4114800" cy="391703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48.1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С55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Смирнов А. В.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Практикум по ветеринарно-санитарной экспертизе : учеб. пособие / А. В. Смирнов. — 2-е изд.,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перераб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и доп. — СПб.: ГИОРД, 2016. — 320 с.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Практикум содержит современные органолептические и лабораторные методы ветеринарно-санитарной экспертизы мяса, субпродуктов, пищевых животных жиров, колбасных изделий, мясных консервов, молока, молочных продуктов, рыбы и гидробионтов, яиц, меда и растительных продуктов, а также современные нормативы и требования к качеству и безопасности продуктов, основанные на действующих нормативных документах и позволяющие проводить их 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ветери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нарно-санитарную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оценку. Помимо практических заданий, в практикуме содержится краткая теоретическая информация по ветеринарно-санитарной экспертизе продуктов, способствующая лучшему освоению дисциплины.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Documents and Settings\Администратор\Рабочий стол\СКАНЕР ДЛЯ ПРЕЗЕНТАЦИЙ\48. кн9\5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3016"/>
            <a:ext cx="3816424" cy="5678374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076056" y="4941168"/>
            <a:ext cx="3384376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836712"/>
            <a:ext cx="4114800" cy="4205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45я73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90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Куликов </a:t>
            </a:r>
            <a:r>
              <a:rPr lang="en-US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JI. 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История зоотехнии: Учебник. — 2-е изд.,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и доп. — СПб.: Издательство «Лань», 2015. — 384 с.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Приведены материалы по истории зоотехнических наук с глубокой древности до современного периода. Детально рассмотрены вопросы приручения и одомашнивания животных, развития животноводства во времена всех общественных формаций. Рассмотрены теоретические положения, лежащие в основе селекционного процесса в животноводстве, их роль в породообразовании. Проанализирована последовательность формирования отдельных пород сельскохозяйственных животных, история их создания. Раскрыто значение генетики для животноводства. Рассказано о кормлении животных, истории технологий отраслей животноводства. Особое место отведено наиболее выдающимся ученым, внесшим существенный вклад в создание и совершенствование зоотехнии.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2015-2016\СКАНЕР ДЛЯ ПРЕЗЕНТАЦИЙ\45. кн6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9623"/>
            <a:ext cx="3456384" cy="5350561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292080" y="5129808"/>
            <a:ext cx="3384376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632"/>
            <a:ext cx="4114800" cy="52565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45.45я73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 41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Экспертиза кормов и кормовых добавок: Учебное пособие. — 4-е изд.,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испр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 и доп. — СПб.: Издательство «Лань», 2013. — 560 с.: ил.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Книга включает наиболее полный учебно-справочный материал □о вопросам качества и безопасности кормов и кормовых добавок для сельскохозяйственных животных. Отдельная глава посвящена нормированному кормлению крупного рогатого скота.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Материал пособия соответствует минимуму содержания профессиональной образовательной программы Государственного образовательного стандарта по дисциплинам: безопасность продуктов питания, гомеостаз и питание, ветеринарно-санитарная экспертиза, технологии сельскохозяйственного производства.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При подготовке пособия использованы последние нормативные документы, учебные и периодические издания, материалы собственных исследований авторов.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Пособие предназначено для студентов сельскохозяйственных и технологических вузов. Представляет интерес и имеет практическую значимость для производителей кормов и сельскохозяйственной продукции, специалистов, работающих в системе государственного контроля и надзора за безопасностью 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сельхозсырья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2015-2016\СКАНЕР ДЛЯ ПРЕЗЕНТАЦИЙ\45. кн6\1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620688"/>
            <a:ext cx="3708353" cy="5806157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 flipH="1">
            <a:off x="0" y="5129808"/>
            <a:ext cx="3456384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764704"/>
            <a:ext cx="4042792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45.45я73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 98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     Рядчиков В. Г.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Основы питания и кормления сельскохозяйственных животных: Учебник. — СПб.: Издательство «Лань», 2015. — 640 с.: ил. (+ вклейка, 12 с.).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 учебнике изложены основные знания, а также достижения мировой науки и практики по питанию и кормлению сельскохозяйственных животных интенсивного типа продуктивности. Эти знания базируются на понимании процессов жизнедеятельности организма, биосинтеза продукции, их неразрывной взаимосвязи с физиолого-биохимическими процессами усвоения и обмена питательных веществ. В учебнике даны во многом новые методы оценки питательности кормов, определения потребности в энергии, белке, незаменимых аминокислотах.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Учебник предназначен для обучения по курсу «Кормление сельскохозяйственных животных» студентов 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бакалавриата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и магистратуры высших учебных заведений по направлениям подготовки «Зоотехния» и «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Ветсанэкспертиза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по специальности «Ветеринария».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2015-2016\СКАНЕР ДЛЯ ПРЕЗЕНТАЦИЙ\45. кн6\1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942922" cy="5535786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148064" y="5129808"/>
            <a:ext cx="3384376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5"/>
            <a:ext cx="4114800" cy="424847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45.45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 15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Хазиахметов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Ф. С.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Рациональное кормление животных: Учебное пособие. — СПб.: Издательство «Лань», 2011. — 368с.: ил.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Настоящая книга представляет собой учебник, где в простой и доступной форме представлены сведения о самых разнообразных способах приготовления доброкачественных кормов и их правильном использовании в рационах сельскохозяйственных животных и птицы.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В работе приведены последние нормативные документы, учебная и периодическая литература, а также материалы многолетних исследований самого автора. В книгу включен отечественный и зарубежный опыт в области кормления высокопродуктивных коров, применения диетических кормов, ароматических и вкусовых добавок при выращивании молодняка сельскохозяйственных животных, а также заменителей цельного (ЗЦМ) и обезжиренного молока (ЗОМ).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2015-2016\СКАНЕР ДЛЯ ПРЕЗЕНТАЦИЙ\45. кн6\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476672"/>
            <a:ext cx="3771378" cy="582838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 flipH="1">
            <a:off x="611560" y="5129808"/>
            <a:ext cx="3456384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692696"/>
            <a:ext cx="4114800" cy="453650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-45720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45.4я73 </a:t>
            </a:r>
          </a:p>
          <a:p>
            <a:pPr marL="0" indent="-45720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 89</a:t>
            </a:r>
          </a:p>
          <a:p>
            <a:pPr marL="0" indent="-45720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Кузнецов А. Ф., Михайлов Н. А., Карцев П. С.</a:t>
            </a:r>
          </a:p>
          <a:p>
            <a:pPr marL="0" lvl="1" indent="-45720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Современные производственные технологии содержания сельскохозяйственных животных: Учебное пособие. — СПб.: Издательство «Лань», 2013. — 464 с.: ил. (+ </a:t>
            </a:r>
            <a:r>
              <a:rPr lang="en-US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CD). 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— (Учебники для вузов. Специальная литература).</a:t>
            </a:r>
          </a:p>
          <a:p>
            <a:pPr marL="0" lvl="1" indent="-45720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 indent="-45720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В учебном пособии изложены вопросы современных технологий содержания сельскохозяйственных животных и производства животноводческой продукции. Освещены общебиологические, видовые и возрастные особенности роста и развития животных. Показаны взаимосвязи и взаимозависимости: организм животных — окружающая среда (воздух, вода, почва, корма, постройки и т. д.). Дана общая характеристика факторов внешней среды и показаны технологические основы ее оптимизации. На </a:t>
            </a:r>
            <a:r>
              <a:rPr lang="en-US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CD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-носителе в виде нормативных документов впервые представлен материал по нормам технологического проектирования животноводческих предприятий: для крупного рогатого скота, свиней, овец, коз, лошадей, птицы, пушных зверей и кроликов (для крупных предприятий и фермерских хозяйств).</a:t>
            </a:r>
          </a:p>
          <a:p>
            <a:pPr marL="0" lvl="1" indent="-45720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marL="0" indent="-457200" algn="just">
              <a:spcBef>
                <a:spcPts val="0"/>
              </a:spcBef>
              <a:buNone/>
            </a:pP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2015-2016\СКАНЕР ДЛЯ ПРЕЗЕНТАЦИЙ\45. кн6\2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959435" cy="544472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364088" y="5129808"/>
            <a:ext cx="3384376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15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4114800" cy="413305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45/46я73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 77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Стандартизация, технология переработки и хранения продукции животноводства: Учебное пособие. — 3-е изд., стер. — СПб.: Издательство «Лань», 2016. — 624 с.: ил.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Учебное пособие включает разделы: стандартизация и ее роль в повышении качества продукции животноводства; технология продуктов убоя животных; переработка мяса и побочных продуктов убоя; технология молока и молочных продуктов; продукция кролиководства, рыбоводства и пчеловодства; товарная оценка яиц; </a:t>
            </a:r>
            <a:r>
              <a:rPr lang="ru-RU" sz="12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классировка</a:t>
            </a: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шерсти; оценка и обработка кожевенного и мехового сырья. Данное учебное пособие по содержанию отвечает учебным программам и выгодно отличается от узконаправленных учебных изданий. Разделы, посвященные переработке мяса и молока, а также технологии выработки кисломолочных продуктов, содержат достаточную детализацию технологических процессов, что необходимо для подготовки специалистов в этом направлении.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2015-2016\СКАНЕР ДЛЯ ПРЕЗЕНТАЦИЙ\45. кн6\3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76672"/>
            <a:ext cx="3849341" cy="5821385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 flipH="1">
            <a:off x="755576" y="4941168"/>
            <a:ext cx="3456384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4008" y="1052736"/>
            <a:ext cx="4114800" cy="34849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46.6я73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 82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Москаленко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JI. 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П., </a:t>
            </a:r>
            <a:r>
              <a:rPr lang="ru-RU" sz="12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Филинская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О. В.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Козоводство: Учебное пособие. — СПб.: Издательство «Лань», 2012. — 272 с.: ил.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В учебном пособии освещены вопросы происхождения коз, анатомические, хозяйственно-биологические особенности, классификация пород и характеристика коз разного направления продуктивности, виды продуктивности, разведение, кормление, содержание и основные заболевания коз.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Предназначено для студентов сельскохозяйственных вузов. Будет полезно преподавателям, аспирантам, слушателям ФПК, руководителям хозяйств, фермерам, лицам, имеющим коз на подворье.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2015-2016\СКАНЕР ДЛЯ ПРЕЗЕНТАЦИЙ\46. кн2\1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3729337" cy="5802982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4" name="Содержимое 2"/>
          <p:cNvSpPr txBox="1">
            <a:spLocks/>
          </p:cNvSpPr>
          <p:nvPr/>
        </p:nvSpPr>
        <p:spPr>
          <a:xfrm>
            <a:off x="5436096" y="4725144"/>
            <a:ext cx="3384376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4114800" cy="40610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46я73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 75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Основы технологии производства и первичной обработки продукции животноводства: Учебное пособие / Под ред. </a:t>
            </a:r>
            <a:r>
              <a:rPr lang="en-US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JI. 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Ю. Киселева. — СПб.: Издательство «Лань», 2013. — 448 с.: ил. (+ вклейка, 16 с.). — (Учебники для вузов. Специальная литература).</a:t>
            </a:r>
          </a:p>
          <a:p>
            <a:pPr marL="0" algn="just">
              <a:spcBef>
                <a:spcPts val="0"/>
              </a:spcBef>
              <a:buNone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В учебном пособии обобщены вопросы разведения, кормления и содержания основных видов сельскохозяйственных животных; рассмотрены технологии производства сырья и продуктов животноводства, а также их первичная обработка с учетом современных требований к качеству.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1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   Предназначено для студентов высших учебных заведений, обучающихся по направлениям подготовки «Зоотехния» и «Технология производства и переработки сельскохозяйственной продукции ». Книга может быть полезна фермерам и тем, кто имеет животных в личном хозяйстве.</a:t>
            </a:r>
          </a:p>
        </p:txBody>
      </p:sp>
      <p:pic>
        <p:nvPicPr>
          <p:cNvPr id="8194" name="Picture 2" descr="D:\2015-2016\СКАНЕР ДЛЯ ПРЕЗЕНТАЦИЙ\46. кн2\2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692696"/>
            <a:ext cx="3881618" cy="549552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5" name="Содержимое 2"/>
          <p:cNvSpPr txBox="1">
            <a:spLocks/>
          </p:cNvSpPr>
          <p:nvPr/>
        </p:nvSpPr>
        <p:spPr>
          <a:xfrm flipH="1">
            <a:off x="755576" y="4941168"/>
            <a:ext cx="3456384" cy="17281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</p:spPr>
        <p:style>
          <a:lnRef idx="1">
            <a:schemeClr val="accent3"/>
          </a:lnRef>
          <a:fillRef idx="1001">
            <a:schemeClr val="lt1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12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библиотеке имеется  </a:t>
            </a:r>
          </a:p>
          <a:p>
            <a:pPr marL="0" marR="0" lvl="0" indent="-34290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  экз.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2577</Words>
  <Application>Microsoft Office PowerPoint</Application>
  <PresentationFormat>Экран (4:3)</PresentationFormat>
  <Paragraphs>189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Директор</cp:lastModifiedBy>
  <cp:revision>39</cp:revision>
  <dcterms:modified xsi:type="dcterms:W3CDTF">2016-03-15T08:11:50Z</dcterms:modified>
</cp:coreProperties>
</file>