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91" r:id="rId3"/>
    <p:sldId id="29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EAAE-0054-4363-83CE-43F26364030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5568-9DBF-482D-8253-B8911DC3F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5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4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19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0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9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6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5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34D9-0399-4984-A891-A7A68B35D32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89ACFC-BFD9-4E89-8A2F-E44C81F24B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7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020" y="2742885"/>
            <a:ext cx="879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Навигация в </a:t>
            </a:r>
            <a:r>
              <a:rPr lang="ru-RU" sz="3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  <a:cs typeface="Aharoni" panose="02010803020104030203" pitchFamily="2" charset="-79"/>
              </a:rPr>
              <a:t>ИРБИС 64</a:t>
            </a:r>
            <a:endParaRPr lang="ru-RU" sz="32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" y="1909725"/>
            <a:ext cx="2932430" cy="2993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6267" y="4797777"/>
            <a:ext cx="5174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Евлентьева Оксана Львовна</a:t>
            </a:r>
          </a:p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Зав. Отд. Автоматизации библиотечных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38558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ая прямоугольная выноска 11"/>
          <p:cNvSpPr/>
          <p:nvPr/>
        </p:nvSpPr>
        <p:spPr>
          <a:xfrm>
            <a:off x="10634133" y="4472323"/>
            <a:ext cx="1557867" cy="353021"/>
          </a:xfrm>
          <a:prstGeom prst="wedgeRoundRectCallout">
            <a:avLst>
              <a:gd name="adj1" fmla="val -270733"/>
              <a:gd name="adj2" fmla="val -51745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Нажать выполнить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4720" y="235213"/>
            <a:ext cx="12022614" cy="6292926"/>
            <a:chOff x="84720" y="235213"/>
            <a:chExt cx="12022614" cy="6292926"/>
          </a:xfrm>
        </p:grpSpPr>
        <p:sp>
          <p:nvSpPr>
            <p:cNvPr id="3" name="TextBox 2"/>
            <p:cNvSpPr txBox="1"/>
            <p:nvPr/>
          </p:nvSpPr>
          <p:spPr>
            <a:xfrm>
              <a:off x="8365067" y="235213"/>
              <a:ext cx="3697586" cy="12003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Выбираем один из каталогов: 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каталог книг;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каталог электронных ресурсов;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Электронный каталог брошюр временного хранения;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Электронная картотека статей;</a:t>
              </a:r>
            </a:p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Электронная картотека авторефератов и диссертаций  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/>
            <a:srcRect l="11638" t="21893" r="75206" b="62304"/>
            <a:stretch/>
          </p:blipFill>
          <p:spPr>
            <a:xfrm>
              <a:off x="9363921" y="2095402"/>
              <a:ext cx="2173323" cy="1631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Скругленная прямоугольная выноска 6"/>
            <p:cNvSpPr/>
            <p:nvPr/>
          </p:nvSpPr>
          <p:spPr>
            <a:xfrm>
              <a:off x="9195708" y="1635650"/>
              <a:ext cx="2522158" cy="259644"/>
            </a:xfrm>
            <a:prstGeom prst="wedgeRoundRectCallout">
              <a:avLst>
                <a:gd name="adj1" fmla="val -42780"/>
                <a:gd name="adj2" fmla="val 141429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35007" y="1635764"/>
              <a:ext cx="2482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Выбираем параметр поиска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9568" t="12839" r="26646" b="13580"/>
            <a:stretch/>
          </p:blipFill>
          <p:spPr>
            <a:xfrm>
              <a:off x="84720" y="327376"/>
              <a:ext cx="7941679" cy="5725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Прямая со стрелкой 4"/>
            <p:cNvCxnSpPr/>
            <p:nvPr/>
          </p:nvCxnSpPr>
          <p:spPr>
            <a:xfrm flipH="1" flipV="1">
              <a:off x="7845779" y="674077"/>
              <a:ext cx="507999" cy="145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ая прямоугольная выноска 10"/>
            <p:cNvSpPr/>
            <p:nvPr/>
          </p:nvSpPr>
          <p:spPr>
            <a:xfrm>
              <a:off x="8099778" y="4170791"/>
              <a:ext cx="2026355" cy="906246"/>
            </a:xfrm>
            <a:prstGeom prst="wedgeRoundRectCallout">
              <a:avLst>
                <a:gd name="adj1" fmla="val -236120"/>
                <a:gd name="adj2" fmla="val -161867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В разделе «Ключ», введите любое ключевое слово, которое характеризует Ваш запрос 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1975557" y="1255381"/>
              <a:ext cx="7388364" cy="9233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ая прямоугольная выноска 14"/>
            <p:cNvSpPr/>
            <p:nvPr/>
          </p:nvSpPr>
          <p:spPr>
            <a:xfrm>
              <a:off x="6451600" y="6201918"/>
              <a:ext cx="2404534" cy="293511"/>
            </a:xfrm>
            <a:prstGeom prst="wedgeRoundRectCallout">
              <a:avLst>
                <a:gd name="adj1" fmla="val -113791"/>
                <a:gd name="adj2" fmla="val -195193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Список литературы по запросу</a:t>
              </a:r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ая прямоугольная выноска 15"/>
            <p:cNvSpPr/>
            <p:nvPr/>
          </p:nvSpPr>
          <p:spPr>
            <a:xfrm>
              <a:off x="9759592" y="6066589"/>
              <a:ext cx="2280356" cy="461550"/>
            </a:xfrm>
            <a:prstGeom prst="wedgeRoundRectCallout">
              <a:avLst>
                <a:gd name="adj1" fmla="val -141378"/>
                <a:gd name="adj2" fmla="val -235782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8978" y="3397956"/>
              <a:ext cx="4899378" cy="23616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475110" y="3488267"/>
              <a:ext cx="2178757" cy="227129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02800" y="6032171"/>
              <a:ext cx="240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Библиографическое описание и местонахождение ресурса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4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10" y="3036712"/>
            <a:ext cx="110969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1666" y="5096934"/>
            <a:ext cx="597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- Евлентьева О.Л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741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</TotalTime>
  <Words>91</Words>
  <Application>Microsoft Office PowerPoint</Application>
  <PresentationFormat>Широкоэкранный</PresentationFormat>
  <Paragraphs>16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Aharoni</vt:lpstr>
      <vt:lpstr>Arial</vt:lpstr>
      <vt:lpstr>Calibri</vt:lpstr>
      <vt:lpstr>Georgia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Oxsana Evlenteva</dc:creator>
  <cp:lastModifiedBy>Axsinya</cp:lastModifiedBy>
  <cp:revision>61</cp:revision>
  <dcterms:created xsi:type="dcterms:W3CDTF">2019-01-25T10:40:26Z</dcterms:created>
  <dcterms:modified xsi:type="dcterms:W3CDTF">2020-11-20T05:13:59Z</dcterms:modified>
</cp:coreProperties>
</file>