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AAE-0054-4363-83CE-43F2636403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5568-9DBF-482D-8253-B8911DC3F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19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0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649" y="2231257"/>
            <a:ext cx="8797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Навигация в информационных онлайн ресурсах НБ «</a:t>
            </a:r>
            <a:r>
              <a:rPr lang="kk-KZ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Білім орталығы</a:t>
            </a:r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» </a:t>
            </a:r>
          </a:p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КГУ им. А. </a:t>
            </a:r>
            <a:r>
              <a:rPr lang="ru-RU" sz="32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Байтурсынова</a:t>
            </a:r>
            <a:r>
              <a:rPr lang="en-US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.</a:t>
            </a:r>
          </a:p>
          <a:p>
            <a:endParaRPr lang="en-US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  <a:p>
            <a:r>
              <a:rPr lang="ru-RU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Навигация </a:t>
            </a:r>
            <a:r>
              <a:rPr lang="en-US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SCOPUS</a:t>
            </a:r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, </a:t>
            </a:r>
            <a:r>
              <a:rPr lang="en-US" sz="3200" b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ScienceDirect</a:t>
            </a:r>
            <a:endParaRPr lang="ru-RU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  <a:p>
            <a:endParaRPr lang="en-US" sz="32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" y="1909725"/>
            <a:ext cx="2932430" cy="2993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7153" y="5102577"/>
            <a:ext cx="51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Евлентьева Оксана Львовна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Отд. Автоматизации библиотечных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8558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3" t="4336" r="435" b="8756"/>
          <a:stretch/>
        </p:blipFill>
        <p:spPr>
          <a:xfrm>
            <a:off x="341523" y="451692"/>
            <a:ext cx="10928732" cy="596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9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9" t="3695" r="31153" b="11077"/>
          <a:stretch/>
        </p:blipFill>
        <p:spPr>
          <a:xfrm>
            <a:off x="176271" y="121187"/>
            <a:ext cx="5541484" cy="432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2521638" y="2324559"/>
            <a:ext cx="1608463" cy="385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71" t="4016" r="15723" b="13253"/>
          <a:stretch/>
        </p:blipFill>
        <p:spPr>
          <a:xfrm>
            <a:off x="4173634" y="1660040"/>
            <a:ext cx="7778976" cy="483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8637224" y="4241494"/>
            <a:ext cx="1277956" cy="418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3" t="4338" r="15596" b="10682"/>
          <a:stretch/>
        </p:blipFill>
        <p:spPr>
          <a:xfrm>
            <a:off x="630717" y="451689"/>
            <a:ext cx="8934288" cy="572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4043190" y="4527933"/>
            <a:ext cx="1046603" cy="275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10" y="3036712"/>
            <a:ext cx="11096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1666" y="5096934"/>
            <a:ext cx="597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- Евлентьева О.Л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7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3375" r="33" b="4899"/>
          <a:stretch/>
        </p:blipFill>
        <p:spPr>
          <a:xfrm>
            <a:off x="521465" y="264405"/>
            <a:ext cx="10969128" cy="629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16887" y="1961003"/>
            <a:ext cx="29851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по названию статьи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" t="4498" r="34" b="9237"/>
          <a:stretch/>
        </p:blipFill>
        <p:spPr>
          <a:xfrm>
            <a:off x="198304" y="187286"/>
            <a:ext cx="7647185" cy="413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7" t="4338" r="435" b="10200"/>
          <a:stretch/>
        </p:blipFill>
        <p:spPr>
          <a:xfrm>
            <a:off x="3646578" y="2209668"/>
            <a:ext cx="8372985" cy="449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5904" y="3712684"/>
            <a:ext cx="2467778" cy="2754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874525" y="3117773"/>
            <a:ext cx="2193812" cy="276998"/>
          </a:xfrm>
          <a:prstGeom prst="wedgeRoundRectCallout">
            <a:avLst>
              <a:gd name="adj1" fmla="val -102922"/>
              <a:gd name="adj2" fmla="val 16388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929610" y="3117773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Выходные данные журнала</a:t>
            </a:r>
            <a:endParaRPr lang="ru-RU" sz="1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96798" y="3573397"/>
            <a:ext cx="1471539" cy="276998"/>
          </a:xfrm>
          <a:prstGeom prst="wedgeRoundRectCallout">
            <a:avLst>
              <a:gd name="adj1" fmla="val -101918"/>
              <a:gd name="adj2" fmla="val 1440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05463" y="3573396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Название статьи</a:t>
            </a:r>
            <a:endParaRPr lang="ru-RU" sz="12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175937" y="3982597"/>
            <a:ext cx="750696" cy="276998"/>
          </a:xfrm>
          <a:prstGeom prst="wedgeRoundRectCallout">
            <a:avLst>
              <a:gd name="adj1" fmla="val -214826"/>
              <a:gd name="adj2" fmla="val 604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79312" y="398259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Авторы </a:t>
            </a:r>
            <a:endParaRPr lang="ru-RU" sz="12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692988" y="4318612"/>
            <a:ext cx="1758815" cy="276998"/>
          </a:xfrm>
          <a:prstGeom prst="wedgeRoundRectCallout">
            <a:avLst>
              <a:gd name="adj1" fmla="val -163125"/>
              <a:gd name="adj2" fmla="val 87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2988" y="4318611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Организации авторов </a:t>
            </a:r>
            <a:endParaRPr lang="ru-RU" sz="12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845489" y="5533222"/>
            <a:ext cx="847500" cy="243681"/>
          </a:xfrm>
          <a:prstGeom prst="wedgeRoundRectCallout">
            <a:avLst>
              <a:gd name="adj1" fmla="val -165004"/>
              <a:gd name="adj2" fmla="val -866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3071" y="544088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Аннотация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272" y="37457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по автору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5" t="4532" r="222" b="9333"/>
          <a:stretch/>
        </p:blipFill>
        <p:spPr>
          <a:xfrm>
            <a:off x="209320" y="341524"/>
            <a:ext cx="6566054" cy="355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70" t="4658" r="-267" b="9558"/>
          <a:stretch/>
        </p:blipFill>
        <p:spPr>
          <a:xfrm>
            <a:off x="3789801" y="958468"/>
            <a:ext cx="8174516" cy="588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75393" y="5221995"/>
            <a:ext cx="1575412" cy="4627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69427" y="5139369"/>
            <a:ext cx="2875402" cy="5453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1" t="3379" r="-368" b="8768"/>
          <a:stretch/>
        </p:blipFill>
        <p:spPr>
          <a:xfrm>
            <a:off x="275421" y="385589"/>
            <a:ext cx="10994833" cy="601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61841" y="101355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r>
              <a:rPr lang="ru-RU" dirty="0" smtClean="0"/>
              <a:t> кабинет автора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641" y="1729648"/>
            <a:ext cx="4384713" cy="1355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57286" y="1531344"/>
            <a:ext cx="1619354" cy="276999"/>
          </a:xfrm>
          <a:prstGeom prst="wedgeRoundRectCallout">
            <a:avLst>
              <a:gd name="adj1" fmla="val -77548"/>
              <a:gd name="adj2" fmla="val 1715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57286" y="1531345"/>
            <a:ext cx="16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Сведение об авторе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8752" y="2313542"/>
            <a:ext cx="705079" cy="4516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28752" y="2864386"/>
            <a:ext cx="947450" cy="440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641" y="5277080"/>
            <a:ext cx="10587210" cy="1123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540607" y="2036543"/>
            <a:ext cx="1208985" cy="276999"/>
          </a:xfrm>
          <a:prstGeom prst="wedgeRoundRectCallout">
            <a:avLst>
              <a:gd name="adj1" fmla="val -92437"/>
              <a:gd name="adj2" fmla="val 883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0607" y="2036543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Индекс </a:t>
            </a:r>
            <a:r>
              <a:rPr lang="ru-RU" sz="1200" dirty="0" err="1" smtClean="0"/>
              <a:t>Хирша</a:t>
            </a:r>
            <a:endParaRPr lang="ru-RU" sz="12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683743" y="2488235"/>
            <a:ext cx="1208985" cy="276999"/>
          </a:xfrm>
          <a:prstGeom prst="wedgeRoundRectCallout">
            <a:avLst>
              <a:gd name="adj1" fmla="val -92437"/>
              <a:gd name="adj2" fmla="val 883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65747" y="248823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Кол. Док.</a:t>
            </a:r>
            <a:endParaRPr lang="ru-RU" sz="12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453266" y="4771881"/>
            <a:ext cx="1206167" cy="295878"/>
          </a:xfrm>
          <a:prstGeom prst="wedgeRoundRectCallout">
            <a:avLst>
              <a:gd name="adj1" fmla="val -73757"/>
              <a:gd name="adj2" fmla="val 1088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74493" y="479076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Статьи автора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192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" t="3856" r="736" b="30924"/>
          <a:stretch/>
        </p:blipFill>
        <p:spPr>
          <a:xfrm>
            <a:off x="0" y="93642"/>
            <a:ext cx="10873650" cy="447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05751" y="396607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по организации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058454" y="1542361"/>
            <a:ext cx="947451" cy="50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70" t="3695" r="1238" b="10362"/>
          <a:stretch/>
        </p:blipFill>
        <p:spPr>
          <a:xfrm>
            <a:off x="3761055" y="2176097"/>
            <a:ext cx="8203263" cy="450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9738911" y="3238959"/>
            <a:ext cx="1355075" cy="333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838063" y="3569465"/>
            <a:ext cx="627961" cy="34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" t="3695" r="-468" b="9559"/>
          <a:stretch/>
        </p:blipFill>
        <p:spPr>
          <a:xfrm>
            <a:off x="363556" y="407624"/>
            <a:ext cx="10994833" cy="594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534" r="1540" b="9879"/>
          <a:stretch/>
        </p:blipFill>
        <p:spPr>
          <a:xfrm>
            <a:off x="179942" y="242370"/>
            <a:ext cx="10803875" cy="5938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66939" y="638979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источнику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7" t="4338" r="2744" b="9879"/>
          <a:stretch/>
        </p:blipFill>
        <p:spPr>
          <a:xfrm>
            <a:off x="3049569" y="1597446"/>
            <a:ext cx="8848646" cy="510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2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8" t="4016" r="2645" b="10522"/>
          <a:stretch/>
        </p:blipFill>
        <p:spPr>
          <a:xfrm>
            <a:off x="176270" y="198305"/>
            <a:ext cx="7753638" cy="427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59306" y="2622014"/>
            <a:ext cx="5519451" cy="451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70" t="4016" r="2744" b="12932"/>
          <a:stretch/>
        </p:blipFill>
        <p:spPr>
          <a:xfrm>
            <a:off x="4219459" y="2508606"/>
            <a:ext cx="7689773" cy="414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816</TotalTime>
  <Words>74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Oxsana Evlenteva</dc:creator>
  <cp:lastModifiedBy>Axsinya</cp:lastModifiedBy>
  <cp:revision>62</cp:revision>
  <dcterms:created xsi:type="dcterms:W3CDTF">2019-01-25T10:40:26Z</dcterms:created>
  <dcterms:modified xsi:type="dcterms:W3CDTF">2020-11-20T05:12:30Z</dcterms:modified>
</cp:coreProperties>
</file>