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0" r:id="rId4"/>
    <p:sldId id="281" r:id="rId5"/>
    <p:sldId id="279" r:id="rId6"/>
    <p:sldId id="282" r:id="rId7"/>
    <p:sldId id="258" r:id="rId8"/>
    <p:sldId id="259" r:id="rId9"/>
    <p:sldId id="283" r:id="rId10"/>
    <p:sldId id="260" r:id="rId11"/>
    <p:sldId id="262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8387" autoAdjust="0"/>
  </p:normalViewPr>
  <p:slideViewPr>
    <p:cSldViewPr snapToGrid="0">
      <p:cViewPr>
        <p:scale>
          <a:sx n="78" d="100"/>
          <a:sy n="78" d="100"/>
        </p:scale>
        <p:origin x="-84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6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35CC-AA62-4E3D-9601-357AC59A1F8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4085" y="1402840"/>
            <a:ext cx="6096000" cy="4053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ПРЕПОДАВАТЕЛИ И СТУДЕНТЫ!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году университетом приобретено 5946 экземпляров (606 наименований) учебной и научной литературы. Из них: 35 наименований на русском языке для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ИТФ,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данного количества - 17 наименований для специальности 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Транспорт, транспортная техника и технологии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Представляем Вашему вниманию  новинки литературы на русском языке для ИТФ, презентованные двумя электронными выставками.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Ждем Вас по адресу: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пр. Абая 28,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НБ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орталығы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ежедневно: с 9.00 до 19.00 ч.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суббота: с 9.00 до 14.00 ч.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0" y="1402840"/>
            <a:ext cx="3262358" cy="33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8712" y="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20611" y="744228"/>
            <a:ext cx="7097488" cy="5925026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30.2-5-05я73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К 88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Кудрявцев Е. 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Основы автоматизированного проектирования : учебник для студ.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учеб. заведений / Е.М. Кудрявцев. — 2-е изд., стер. — М. : Издательский центр «Академия», 2013. —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304 с.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978-5-7695-9760-2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Рассмотрены вопросы автоматизации выполнения проектных процедур и операций различных систем. Описаны различные методы математического и имитационного моделирования. Изложены принципы построения систем автоматизированного проектирования. Даны конкретные примеры использования процедурно-ориентированных и проблемно-ориентированных языков программирования. Представлено алгоритмическое и программное обеспечение для моделирования и оптимизации различных технических систем.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Учебник может быть рекомендован обучающимся по направлению подготовки 190100 «Наземные транспортно-технологические комплексы», профиль «Подъемно-транспортные, строительные, дорожные машины и оборудование» (квалификация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Для студентов высших учебных заведений. Может быть полезен специалистам по программному и техническому обеспечению технических систем.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1270" cy="69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601" y="744103"/>
            <a:ext cx="7163664" cy="5970429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39.38я73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Р 98</a:t>
            </a: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Рябчинский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А. 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Организация перевозочных услуг и безопасность транспортного процесса : учебник для студ. учреждений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образования / А. И.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Рябчинский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, В. А. Гудков, Е.А. Кравченко. — 3-е изд.,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и доп. — М. : Издательский центр «Академия», 2014. — 256 с. — (Сер.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Учебник создан в соответствии с Федеральным государственным образовательным стандартом по направлению подготовки «Эксплуатация транспортно-технологических машин и комплексов» (квалификация «бакалавр»).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Отражена организация перевозок грузов и пассажиров в транспортном комплексе России. Приведены методы оптимизации перевозочных услуг в транспортном процессе. Раскрыты основные направления по обеспечению безопасных условий перевозок грузов и пассажиров в городах и на транспортных магистралях. Изложены вопросы технологии и управления перевозками пассажиров и грузов, а также работы складов. Показаны роль и значение качественных показателей работы подвижного состава на линии при обслуживании клиентуры во взаимодействии автомобильного и других видов транспорта. Приведен нормативно-правовой материал по автотранспортной 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  Для студентов учреждений высшего образования.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baseline="-25000" dirty="0" smtClean="0"/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1 - 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7624" y="0"/>
            <a:ext cx="4464376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5704" y="181375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16301" y="942885"/>
            <a:ext cx="7163664" cy="4801314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39.33я73</a:t>
            </a:r>
          </a:p>
          <a:p>
            <a:pPr indent="4572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Д66</a:t>
            </a:r>
            <a:endParaRPr lang="ru-RU" sz="1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Домке Э. Р.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Сертификация и лицензирование в сфере производства и эксплуатации транспортных и транспортно-технологических машин и оборудования : учебник для студ. учреждений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профобразования / Э. Р.Домке, А.И.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Рябчинский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А.П. Бажанов. — М : Издательский центр «Академия», 2013. — 304 с. — (Сер.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978-5-7695-9597-4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Учебник создан в соответствии с Федеральным государственным образовательным стандартом по направлению подготовки «Эксплуатация транспортно-технологических машин и комплексов» (квалификация «бакалавр»).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нем изложены организационно-правовые основы сертификации и лицензирования в сфере производства и эксплуатации транспортно-технологических машин и оборудования, рассмотрен порядок лицензирования транспортных услуг и допуска перевозчиков к осуществлению международных перевозок, подробно описаны методы и способы технического регулирования рынка товаров, подтверждение и оценка объектов технического регулирования, требования к безопасности объектов технического регулирования.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Для студентов учреждений высшего профессионального образования. Будет полезен специалистам по лицензированию и сертификации в области автомобильного транспорта и оказания транспортных услуг.</a:t>
            </a:r>
          </a:p>
          <a:p>
            <a:pPr algn="just"/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ptima-V\Desktop\тт\2 -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28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601" y="744103"/>
            <a:ext cx="7163664" cy="5516404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39я73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Б 79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Болдин А.П.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Основы научных исследований : учебник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образования / А.П.Болдин, В.А.Максимов. — 2-е изд.,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 — М. : Издательский центр «Академия», 2014. - 352 с. — (Сер.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978-5-4468-0753-6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Учебник создан в соответствии с Федеральным государственным образо­вательным стандартом по направлению подготовки «Эксплуатация транспор­тно-технологических машин и комплексов» (квалификация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Рассмотрены основополагающие принципы и элементы научных исследований применительно к специфике технической эксплуатации автомобилей и систем наземного транспорта и транспортного оборудования. Дана характеристика и приведены примеры проведения работ в условиях пассивного и активного экспериментов. Достаточно широко представлены отдельные вопросы подготовки и обработки результатов производственных научных исследований с возможностью использова­ния популярной программы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STATISTICA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(версий 5.5а и 6.0) для среды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Для студентов учреждений высшего образования.</a:t>
            </a:r>
          </a:p>
          <a:p>
            <a:endParaRPr lang="ru-RU" sz="2000" dirty="0" smtClean="0"/>
          </a:p>
          <a:p>
            <a:pPr indent="457200" algn="just"/>
            <a:endParaRPr lang="ru-RU" sz="2000" baseline="-25000" dirty="0" smtClean="0"/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ptima-V\Desktop\тт\2 - 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4096" y="0"/>
            <a:ext cx="47479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5704" y="181375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16301" y="942885"/>
            <a:ext cx="7163664" cy="5981779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39.35я73</a:t>
            </a:r>
          </a:p>
          <a:p>
            <a:pPr indent="4572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22</a:t>
            </a:r>
          </a:p>
          <a:p>
            <a:pPr indent="45720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Автомобильные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двигатели: учебник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проф. образования / [М. Г. Шатров, К. А. Морозов, И. В. Алексеев и др.] ; под ред. М. Г. Шатрова. — 3-е изд.,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 — М. : Издательский центр «Академия», 2013. — 464 с. — (Сер.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978-5-4468-0186-2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Учебник создан в соответствии с Федеральным государственным образовательным стандартом по направлению подготовки «Эксплуатация транспортно-технологических машин и комплексов» (квалификация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Даны классификация, состав и структура автомобильного двигателя внутреннего сгорания (ДВС), а также основные показатели и особенности применяемых топлив. Рассмотрены рабочие процессы ДВС и их влияние на энергетические, экономические и экологические показатели. Описаны современные системы топливоподачи двигателей с искровым зажиганием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ДсИЗ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и дизелей, представлены характеристики автомобильных ДВС, экологические показатели и принципы управления ДВС. Приведены сведения по кинематике, динамике и уравновешиванию ДВС. Проанализированы принципы конструирования ДВС и особенности их механизмов. Описаны работа и особенности системы ДВС. Отражены перспективные направления развития автомобильных двигателей.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Для студентов учреждений высшего профессионального образования.</a:t>
            </a:r>
          </a:p>
          <a:p>
            <a:pPr indent="457200" algn="just"/>
            <a:endParaRPr lang="ru-RU" sz="1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Optima-V\Desktop\тт\2 - 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7801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4800" y="742121"/>
            <a:ext cx="6858864" cy="714464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39.33-04я73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В 67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Волков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Электроника и электрооборудование транспортных и транспортно-технологических машин и оборудования : учебник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проф. образования / В. С. Волков. — 2-е изд.,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 — М. : Издатель­ский центр «Академия», 2013. — 384 с. — (Сер.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978-5-7695-9868-5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Учебник создан в соответствии с Федеральным государственным образовательным стандартом по направлению подготовки «Эксплуатация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транспортно­технологических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машин и комплексов» (квалификация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Представлено описание конструкций и рабочих процессов электронных приборов, электрических схем и устройств, применяемых в транспортных ма­шинах и их технологическом оборудовании. Рассмотрены правила их эксплуатации и сервиса. Приведены сведения о внешних характеристиках, аналити­ческих соотношениях показателей работы, а также о возможных вариантах перспективного совершенствования рассмотренных схем и устройств.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Для студентов учреждений высшего профессионального образования. Может быть полезен специалистам, работающим в области эксплуатации и сервиса транспортных и транспортно-технологических машинных комплексов.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 indent="457200" algn="just"/>
            <a:endParaRPr lang="ru-RU" sz="2000" baseline="-25000" dirty="0" smtClean="0"/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Optima-V\Desktop\тт\2 - 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724" y="0"/>
            <a:ext cx="48572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5704" y="181375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16301" y="942885"/>
            <a:ext cx="7163664" cy="5573157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39.33-082я73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К 60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Колесник П.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Материаловедение на автомобильном транспорте : учеб­ник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образования / П. А. Колесник,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В.С.Кланица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7-е изд., стер. — М. : Издательский центр «Академия», 2016. — 320 с. — (Сер.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978-5-4468-3015-2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Учебник создан в соответствии с Федеральным государственным стан­дартом по укрупненной группе направлений подготовки «Транспортные средства» (квалификация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В книге подробно рассказано об используемых при производстве, экс­плуатации, техническом обслуживании и ремонте автомобилей топливах, смазочных материалах, технических жидкостях, пластмассах, лако­красочных и резиновых материалах, а также о металлах и их сплавах. Приведены мероприятия, направленные на организацию рационального использования перечисленных материалов при эксплуатации автомобилей.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Для студентов учреждений высшего образования.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ru-RU" sz="1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Optima-V\Desktop\тт\2 - 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47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601" y="744103"/>
            <a:ext cx="7163664" cy="6935232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dirty="0" smtClean="0"/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81.43.21я73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А 64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Английский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язык для профиля «Автомобили и автомобильное хозяйство» =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English for Students of Motor Transport and Motor Car Industry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учебник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образования / Г. В. Шевцова, О. Г. Лебедева, В. Е. Сумина, С.В. Рождественская. — 4-е изд., стер. — М. : Издательский центр «Академия», 2014. — 320 с. — (Сер.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978-5-4468-1445-9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Учебник создан в соответствии с Федеральным государственным об­разовательным стандартом по направлению подготовки «Эксплуатация транспортно-технологических машин и комплексов» (профиль «Автомобили и автомобильное хозяйство», 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материал направлен на формирование и развитие языковой коммуникативной компетенции и навыков профессионально ориентированного языкового взаимодействия.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Содержит тексты, заимствованные из оригинальной литературы и охватывающие основные направления данного профиля, разнообразные упражнения, дополнительные тексты для чтения, список сокращений, краткий грамматический справочник и глоссарий.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Для студентов учреждений высшего образования.</a:t>
            </a:r>
          </a:p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 smtClean="0"/>
          </a:p>
          <a:p>
            <a:endParaRPr lang="ru-RU" sz="1200" b="1" dirty="0" smtClean="0"/>
          </a:p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 indent="457200" algn="just"/>
            <a:endParaRPr lang="ru-RU" sz="2000" baseline="-25000" dirty="0" smtClean="0"/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Optima-V\Desktop\тт\2 - 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437" y="0"/>
            <a:ext cx="44625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5704" y="181375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16301" y="942885"/>
            <a:ext cx="7163664" cy="550505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39.33-082я73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М 80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Мороз С. М.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Обеспечение безопасности технического состояния авто­транспортных средств в эксплуатации : учеб. пособие для студ. учреждений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образования / С. М. Мороз. — 2-е изд.,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: Издательский центр «Академия», 2015. — 208 с. — (Сер.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978-5-4468-1543-2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Учебное пособие создано в соответствии с Федеральным государственным образовательным стандартом по направлению подготовки «Эксплуатация транспортно-технологических машин и комплексов», профили «Автомобили и автомобильное хозяйство», «Автомобильный сервис», «Техническая экспертиза автотранспортных средств» (квалификация «бакалавр»).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Рассмотрены влияние технического состояния автотранспортных средств на безопасность дорожного движения и методы противодействия ее снижению при эксплуатации. Показаны возможности изготовителей автотранспортных средств по обеспечению безопасности технического состояния автомобильного парка. Изложены методы обоснования эксплуатационных требований к автотранспортным средствам и нормативов безопасности их технического состояния.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Первое издание учебного пособия выходило в 2010 г. под названием «Обеспечение безопасности технического состояния автотранспортных средств».</a:t>
            </a:r>
          </a:p>
          <a:p>
            <a:pPr indent="45720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pPr indent="457200" algn="just"/>
            <a:endParaRPr lang="ru-RU" sz="1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Optima-V\Desktop\тт\2 - 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473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497285" y="205513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51514" y="875213"/>
            <a:ext cx="7222434" cy="6083935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39.33я73 </a:t>
            </a:r>
          </a:p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38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Синельников А. Ф.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Основы технологии производства и ремонта транспортных и транспортно-технологических машин и оборудования : учебник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образования / А. Ф. Синельников. — М. : Издательский центр «Академия», 2014. — 320 с. —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978-5-4468-0308-8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Учебник создан в соответствии с Федеральным государственным образовательным стандартом по направлению подготовки «Эксплуатация транспортно-технологических машин и комплексов» (квалификация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Рассмотрены вопросы технологической подготовки производства и ремонта современных конструкций транспортных и транспортно-технологических машин и оборудования, а также проектирования ремонтных предприятий. Приведены сведения о технологии изготовления деталей и сборки из них транспортных и транспортно-технологических машин и оборудования. Описаны основные способы восстановления потребительских свойств деталей машин.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Для студентов учреждений высшего образования.</a:t>
            </a:r>
          </a:p>
          <a:p>
            <a:endParaRPr lang="ru-RU" sz="1200" dirty="0" smtClean="0"/>
          </a:p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9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21953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42121" y="318629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2081" y="1376708"/>
            <a:ext cx="7053943" cy="4528899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39.33я73 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С38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     Синельников А. Ф.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Основы технологии производства и ремонт автомобилей : учеб. пособие для студ. учреждений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проф. образования / А. Ф. Синельников. — 2-е изд., стер. — М. : Издательский центр «Академия», 2013. — 320 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978-5-7695-9762-6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 Рассмотрены основные вопросы технологической подготовки производства и ремонта современных конструкций автомобилей и их составных частей, а также проектирования авторемонтных предприятий. Приведены сведения о технологии изготовления автомобильных деталей и сборки из них автомобилей. Описаны основные способы восстановления потребительских свойств автомобильных деталей.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Учебное пособие может быть рекомендовано обучающимся по направлению подготовки 190600 «Эксплуатация транспортно-технологических машин и комплексов» (квалификация «бакалавр»).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  Для студентов учреждений высшего профессионального образования.</a:t>
            </a:r>
            <a:endParaRPr lang="kk-K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 - 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4226" y="0"/>
            <a:ext cx="4717773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81135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99313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31026" y="1121052"/>
            <a:ext cx="7051707" cy="5402898"/>
          </a:xfrm>
          <a:prstGeom prst="round2Diag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       39.808я73 </a:t>
            </a:r>
          </a:p>
          <a:p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        0-64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    Организация дорожного движения :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учеб. пособие для 0-641 учреждений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проф. образования / [И. Н. Пугачев, А. Э. Горев, А. И.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Солодкий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, А. В. Белов] ; под ред. А. Э.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Горева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— М. : Издательский центр «Академия», 2013. — 240 с. — (Сер.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US" baseline="-25000" dirty="0" smtClean="0"/>
              <a:t>ISBN </a:t>
            </a:r>
            <a:r>
              <a:rPr lang="ru-RU" baseline="-25000" dirty="0" smtClean="0"/>
              <a:t>978-5-7695-4789-8</a:t>
            </a:r>
            <a:endParaRPr lang="ru-RU" sz="1600" dirty="0" smtClean="0"/>
          </a:p>
          <a:p>
            <a:pPr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      Учебное пособие создано в соответствии с Федеральным государственным образовательным стандартом по направлению подготовки «Технология транспортных процессов» (профили «Организация перевозок на автомобильном транспорте», «Международные перевозки на автомобильном транспорте», «Организация перевозок и управление на автомобильном транспорте», «Региональный и городской транспортный комплекс», квалификация «бакалавр»).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     В пособии изложены основные теоретические, практические и методические вопросы организации дорожного движения.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Приведены характеристики транспортных и пешеходных потоков; описаны практические мероприятия по организации движения на отдельных элементах улично-дорожной сети; представлены нормативное регулирование и требования к организации дорожного движения.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       Для студентов учреждений высшего профессионального образования. Может быть использовано специалистами автомобильного транспорта на курсах повышения квалификации.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 - 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265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58122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1913" y="183742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0038" y="761769"/>
            <a:ext cx="6769875" cy="5096431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65.40я73 </a:t>
            </a:r>
          </a:p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М64</a:t>
            </a:r>
          </a:p>
          <a:p>
            <a:pPr indent="4572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Миротин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 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Основы логистики : учебник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образования / Л. 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Миротин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А. К. Покровский. — 2-е изд., стер. — М.: Издательский центр «Академия», 2014. — 192 с. — (Сер.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978-5-4468-1274-5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Учебник создан в соответствии с Федеральным государственным образовательным стандартом по направлению подготовки «Технология транспортных процессов» (квалификация «бакалавр»).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Учебник освещает проблему организации производства и управления на транспорте, в основе которой выступает инженерная (процессно-ресурсная) логистика. Особое внимание уделено инженерной логистике как универсальному методу организации любых видов деятельности человека. Показана тождественность эффекта синергии в физических системах и эффекта прибыли в экономических системах.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Для студентов учреждений высшего образования. Может быть полезен менеджерам и практикам в сфере управления на транспорте.</a:t>
            </a:r>
          </a:p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988" y="0"/>
            <a:ext cx="49980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303962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5216" y="168123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47791" y="880225"/>
            <a:ext cx="6868887" cy="5550456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65.290-2:39я73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М 64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Миротин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Л.Б.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Маркетинг на транспорте : учебник для студ. учреждений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проф. образования / Л. Б.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Миротин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, А. К. Покровский. — М. : Издательский центр «Академия», 2013. — 272 с. — (Сер.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978-5-7695-8828-0</a:t>
            </a:r>
          </a:p>
          <a:p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Учебник создан в соответствии с требованиями Федерального государственного образовательного стандарта по направлениям подготовки «Эксплуатация транспортных средств» и «Технология транспортных процессов» (квалификация «бакалавр»).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 Рассмотрены вопросы организации управления маркетинговой деятельностью на транспорте. Показана необходимость маркетинга как важнейшего инструмента при управлении на транспортном предприятии, способствующего получению прибыли при оказании транспортных услуг потребителю.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Для студентов образовательных учреждений высшего профессионального образования. Может быть полезен преподавателям вузов, руководителям предприятий, государственным и муниципальным служащим.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 descr="1 - 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813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203633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8053" y="922424"/>
            <a:ext cx="6811616" cy="690836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39-4я73 </a:t>
            </a:r>
          </a:p>
          <a:p>
            <a:pPr indent="457200"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Т  24</a:t>
            </a: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Тахтамышев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Основы технологического расчета автотранспортных предприятий : учеб. пособие для студ.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учеб. заведений / X. М.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Тахтамышев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— М. : Издательский центр «Академия», 2011. — 352 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    Изложены традиционный (детерминированный) метод технологического расчета автотранспортных предприятий по техническому обслуживанию и ремонту парков автомобилей, а также вероятностный метод технологического расчета, позволяющий оптимизировать технико-экономические показатели автотранспортного предприятия на стадиях проектирования, реконструкции и функционирования. Предложены математические модели и алгоритмы расчета числа специализированных и универсальных постов технического обслуживания и ремонта, обоснования парка технологического оборудования, запасов узлов и агрегатов для автотранспортного предприятия с использованием теории массового обслуживания, статистического моделирования, научного управления запасами, оптимизации показателей подразделений технической службы и в целом всего предприятия на основе метода динамического программирования, приведены оригинальные материалы и примеры расчетов.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    Для студентов учреждений высшего профессионального образования, обучающихся по направлению «Эксплуатация наземного транспорта и транспортного оборудования». Может быть полезно аспирантам, научным и практическим работникам автомобильного транспорта, специализирующимся в области оптимизации процессов технической эксплуатации автомобилей.</a:t>
            </a:r>
          </a:p>
          <a:p>
            <a:pPr indent="457200" algn="just"/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baseline="-25000" dirty="0" smtClean="0"/>
          </a:p>
          <a:p>
            <a:pPr indent="457200" algn="just"/>
            <a:endParaRPr lang="ru-RU" sz="2000" baseline="-25000" dirty="0" smtClean="0"/>
          </a:p>
          <a:p>
            <a:pPr indent="457200" algn="just"/>
            <a:endParaRPr lang="ru-RU" sz="2000" baseline="-25000" dirty="0" smtClean="0"/>
          </a:p>
          <a:p>
            <a:pPr indent="457200" algn="just"/>
            <a:endParaRPr lang="ru-RU" sz="2000" dirty="0" smtClean="0"/>
          </a:p>
          <a:p>
            <a:pPr indent="457200" algn="just"/>
            <a:endParaRPr lang="kk-KZ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1" y="227284"/>
            <a:ext cx="3323324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 - 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820" y="0"/>
            <a:ext cx="497617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389742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49078" y="834885"/>
            <a:ext cx="6374295" cy="6278285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39.3я73 </a:t>
            </a:r>
          </a:p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 80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Производственно-техническая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инфраструктура предприятии автосервиса : учебник для студ.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образования / [Н. И. Веревкин, А. Н. Новиков, Н. А. Давыдов и др.] ; под ред. Н. А. Давыдова. — М. : Издательский центр «Академия», 2015. — 400 с.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978-5-4468-0589-1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Учебник создан в соответствии с Федеральным государственным образовательным стандартом по направлению подготовки «Эксплуатация транспортно-технологических машин и комплексов», профиль «Автомобильный сервис» (квалификация «бакалавр»).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Приведены основные положения по формированию предприятий автомобильного транспорта как основы производственно-технической инфраструктуры автомобильного сервиса. Рассмотрены методики технологического расчета станций технического обслуживания, автозаправочных станций и автостоянок.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Уделено внимание оснащению предприятий технологическим оборудованием, его конструкции, работе, размещению и обслуживанию.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Для студентов учреждений высшего образования.</a:t>
            </a:r>
          </a:p>
          <a:p>
            <a:pPr indent="457200"/>
            <a:endParaRPr lang="ru-RU" sz="2000" dirty="0" smtClean="0"/>
          </a:p>
          <a:p>
            <a:pPr indent="457200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kk-KZ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40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03200" h="266700"/>
            <a:bevelB w="0" h="0"/>
          </a:sp3d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4685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9743" y="884714"/>
            <a:ext cx="6879772" cy="6004481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39.3я73 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П 80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      Производственно-техническая инфраструктура сервисного обслуживания автомобилей :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учеб. пособие для студ. 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 учеб. заведений / [Н. И. Веревкин, А. Н. Новиков, Н. А. Давыдов и др.] ; под ред. Н. А.Давыдова. — 2-е изд., стер. — М.: Издательский центр «Академия», 2013. — 400 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978-5-7695-9779-4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Приведены основные положения по формированию предприятий автомобильного транспорта как основы производственно-технической инфраструктуры сервисного обслуживания автомобилей. Рассмотрены методики технологического расчета станций технического обслуживания, автозаправочных станций и автостоянок. Отражены особенности формирования производственно-технической базы автотранспортных предприятий. Уделено внимание оснащению предприятий технологическим оборудованием, его конструкции, работе, размещению и обслуживанию.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Учебное пособие может быть рекомендовано обучающимся по направлению подготовки 190600 «Эксплуатация транспортно-технологических машин и комплексов», профиль «Автомобильный сервис» (квалификация «бакалавр»).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Для студентов высших учебных заведений.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 - 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6790" y="0"/>
            <a:ext cx="491520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03200" h="266700"/>
          </a:sp3d>
        </p:spPr>
      </p:pic>
    </p:spTree>
    <p:extLst>
      <p:ext uri="{BB962C8B-B14F-4D97-AF65-F5344CB8AC3E}">
        <p14:creationId xmlns:p14="http://schemas.microsoft.com/office/powerpoint/2010/main" val="1335094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2330</Words>
  <Application>Microsoft Office PowerPoint</Application>
  <PresentationFormat>Произвольный</PresentationFormat>
  <Paragraphs>194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Директор</cp:lastModifiedBy>
  <cp:revision>193</cp:revision>
  <dcterms:created xsi:type="dcterms:W3CDTF">2016-12-05T06:42:49Z</dcterms:created>
  <dcterms:modified xsi:type="dcterms:W3CDTF">2017-03-13T08:25:00Z</dcterms:modified>
</cp:coreProperties>
</file>