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2" r:id="rId4"/>
    <p:sldId id="271" r:id="rId5"/>
    <p:sldId id="275" r:id="rId6"/>
    <p:sldId id="276" r:id="rId7"/>
    <p:sldId id="269" r:id="rId8"/>
    <p:sldId id="267" r:id="rId9"/>
    <p:sldId id="268" r:id="rId10"/>
    <p:sldId id="259" r:id="rId11"/>
    <p:sldId id="260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3264362" cy="2448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C:\Users\fooligun\Desktop\Новая папка\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3273231" cy="108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4181493" y="1196752"/>
            <a:ext cx="4572000" cy="480131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tabLst>
                <a:tab pos="2970213" algn="ctr"/>
              </a:tabLs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преподаватели и студенты!</a:t>
            </a:r>
          </a:p>
          <a:p>
            <a:pPr algn="ctr">
              <a:tabLst>
                <a:tab pos="2970213" algn="ctr"/>
              </a:tabLst>
              <a:defRPr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программы ГПИР приобретено 1845 экземпляров учебных и научных изданий (121 наименование). Представляем Вам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наименований  учебной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литературы по следующим отраслям знаний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«Промышленное оборудование», «Эксплуатация машин и оборудования», «Энергетика», «Автоматика», «Кибернетические модели», «Компьютерные технологии» и т.д.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Ждем Вас по адресу: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пр. Абая 28, </a:t>
            </a: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ИОЦ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 орталығы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ежедневно: с 9.00 до 18.00 ч.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суббота: с 9.00 до 14.00 ч.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492896"/>
            <a:ext cx="4114800" cy="3701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32.965 я 73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 29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Баубеков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С.Д.</a:t>
            </a:r>
          </a:p>
          <a:p>
            <a:pPr marL="0" lvl="1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«Основы автоматизации производства». Учебник для студентов, магистрантов, докторантов и инженерно-технических работников специализирующихся в данной области науки. —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Эверо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- 2015.- 332 с.</a:t>
            </a:r>
          </a:p>
          <a:p>
            <a:pPr marL="0" lvl="1" algn="just">
              <a:spcBef>
                <a:spcPts val="0"/>
              </a:spcBef>
              <a:buNone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Книга может быть использована как учебник при изучении автоматизации производства. Приведенные в учебнике материалы могут быть использованы при проведении практических занятий, выполнении типовых расчетных заданий, учебных исследовательских работ, курсовых и дипломных проектов, а также при выполнении лабораторных работ.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Учебник предназначен для студентов, магистрантов, докторантов и инженерно-технических работников специализирующихся в данной области науки.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СКАНЕР ДЛЯ ПРЕЗЕНТАЦИЙ\32. кн10\1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816424" cy="537309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4644008" y="980728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4114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32.965и73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 78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Основы автоматики: учебное пособие для ВУЗов/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Шоланов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К.С..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издательство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Эверо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2015 -164 с.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Рассмотрены принципы построения управляемых технических систем и устройств, выполняющих определенные целенаправленные функции без непосредственного участия человека.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Содержит линейную теорию автоматического управления, а также учебный материал по элементам и устройствам автоматики. Приведены сведения по коммуникационным системам. Даны условные обозначения, часто встречаемые в автоматике, основы моделирования с применением библиотеки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Simulink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программного продукта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Учебное пособие соответствует ГОСО подготовки бакалавров по специальностям 5В050716- «Приборостроение», 5В050746 - «Космическая техника и технологии» и может быть использована студентами специальностей 5В050702- «Автоматизация и управление» и др.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СКАНЕР ДЛЯ ПРЕЗЕНТАЦИЙ\32. кн10\1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804677" cy="527661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611560" y="476672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268760"/>
            <a:ext cx="4186808" cy="52174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32.965я73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 16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Нагорный В. С.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автоматики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гидро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пневмосистем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Учебное пособие. — СПб.: Издательство «Лань», 2014. — 448 е.: ил. —(Учебники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Книга содержит описание и основы расчета гидравлических, пневматических, электрогидравлических, электропневматических элементов автоматических систем и вычислительных устройств. Для всех рассматриваемых устройств приведены их передаточные функции. При изложении материала реализуется разработанная автором новая научно-образовательная технология обучения студентов — так называемое динамическое конструирование, — заключающаяся в оптимальном выборе взаимосвязанных электрофизических, электрических, гидродинамических, газодинамических и конструктивных параметров синтезируемых устройств с позиций обеспечения их требуемых (заданных) динамических 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точностных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характеристик. Данная технология обучения позволяет создавать в дальнейшем конкурентоспособное управляемое оборудование на рынке с целым рядом «ноу-хау» с одновременным обеспечением конкурентоспособности на рынке труда будущих молодых специалистов. Изложены последние разработки численных методов исследования устройств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электрогидро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)динамической автоматики.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Администратор\Рабочий стол\СКАНЕР ДЛЯ ПРЕЗЕНТАЦИЙ\32. кн10\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912588" cy="568863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4788024" y="116632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1844824"/>
            <a:ext cx="4114800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22.34я73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 27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Латыев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С. М.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Конструирование точных (оптических) приборов: Учебное пособие. — 2-е изд.,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доп. —СПб.: Издательство «Лань», 2015. —560 с.: ил. —(Учебники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Учебное пособие посвящено основам конструирования современных точных приборов, типичными представителями которых являются оптические приборы, содержащие в своем составе механические, электронные и оптические функциональные устройства и элементы.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Специфика конструирования таких приборов заключается в том, что их показатели качества и в первую очередь показатели точности, технологичности и надежности в существенной степени зависят от выполнения определенных методов, правил и принципов конструирования, способов и методов параметрического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точностного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синтеза конструкций, знаний путей и приемов повышения целевых показателей качества при проектировании.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2015-2016\СКАНЕР ДЛЯ ПРЕЗЕНТАЦИЙ\22. кн4\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776700" cy="537532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Лента лицом вверх 4"/>
          <p:cNvSpPr/>
          <p:nvPr/>
        </p:nvSpPr>
        <p:spPr>
          <a:xfrm>
            <a:off x="4644008" y="548680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2132856"/>
            <a:ext cx="4186808" cy="40359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30.605я73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 19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Тарабарин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О. И.,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Абызов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А. П.,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Ступко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В. Б.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Проектирование технологической оснастки в машиностроении: Учебное пособие. —2-е изд.,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и доп. —СПб.: Издательство «Лань», 2013. —304 с.: ил. —(Учебники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 учебном пособии систематизированы материалы по классификации технологической оснастки на основе элементов приспособлений, что приводит к сокращению числа частных случаев при расчетах и выборе конкретных конструкций приспособлений. Большое место в учебном пособии уделяется теоретическим расчетам первичных погрешностей базирования и установки заготовок, приводятся конкретные схемы и их расчет. Технологическая оснастка изучается студентами в рамках перечня специальных дисциплин. Пособие включает все разделы, связанные с проектированием оснастки, расчетами для определения сил закрепления и точности проектируемых приспособлений.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2015-2016\СКАНЕР ДЛЯ ПРЕЗЕНТАЦИЙ\30. кн6\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65" y="836712"/>
            <a:ext cx="3859995" cy="533881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4644008" y="908720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564904"/>
            <a:ext cx="4114800" cy="34598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22.19я73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 67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Численные методы при моделировании технологических машин и оборудования : учеб. пособие /Г. В. Алексеев, Б. А.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Вороненко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М. В. Гончаров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|и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др|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— СПб. : ГИОРД, 2014. - 200 с.: ил.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 кратком, но достаточном объеме изложены основные теоретические сведения важнейших разделов курса и приведены методические рекомендации но численному исследованию теоретических и эмпирических моделей технологических машин и оборудования с помощью пакетов программ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Mathcad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Excel.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Для организации самостоятельной работы и вычислительного практикума студентов издание комплектуется компакт-диском с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MathCAD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-программами для решения задач численного моделирования.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2015-2016\СКАНЕР ДЛЯ ПРЕЗЕНТАЦИЙ\22. кн4\1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20"/>
            <a:ext cx="3617263" cy="511477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611560" y="980728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8279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30.607я73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 29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Баубеков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С.Д., И.Г.Шин,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Джураев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А.Д.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Квалнметрня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и диагностика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машин.Учебник.Для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технических специальностей ВУЗов, -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Эверо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», 2014,- 188 с.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 книге излагаются основы науки о качестве продукции являются свойства продуктов труда и их соотношения с потребностями и возможностями общественного воспроизводства. Это свидетельствует о том, что в настоящее время формируется новая наука, наука о качестве продукции, первая глава книги посвящен именно этой проблеме - квалиметрий. Во второй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главее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теоретические основы технической диагностики техники. В третьей главе рассматриваются вопросы обеспечения надежности машин. Даются основные понятия, модели объектов и неисправностей, оценки полноты и достоверности контроля, глубины поиска неисправностей. Рассмотрены формальные методы построения тестов и их анализа на состязания, а также вопросы контроля передачи данных с использованием кодирования.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Книга предназначена в качестве учебника для студентов технических специальностей ВУЗов, а также полезна для магистров и инженеров.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2015-2016\СКАНЕР ДЛЯ ПРЕЗЕНТАЦИЙ\30. кн6\1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36712"/>
            <a:ext cx="3672408" cy="518483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611560" y="404664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6016" y="2348880"/>
            <a:ext cx="4114800" cy="38198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30.82я73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 84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Носов В. В.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Диагностика машин и оборудования: Учебное пособие. 2-е изд.,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и доп. — СПб. : Издательство «Лань», 2016. — 384 с.: ил.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Учебное пособие подготовлено на основе курса лекций, читаемых автором на протяжении нескольких лет студентам механических специальностей вузов.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 пособие вошли общие вопросы диагностики и неразрушающего контроля, понятия о дефектах и их видах, вопросы построения и исследования моделей объектов контроля и диагностики моделей, приводящих к отказу процессов, диагностических признаков, выбора методов диагностирования и т. д. В приложении приведены темы лабораторных работ, практических занятий, задания к ним и примеры решения некоторых задач.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2015-2016\СКАНЕР ДЛЯ ПРЕЗЕНТАЦИЙ\30. кн6\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659203" cy="560442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4716016" y="908720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4114800" cy="38884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31я73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85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Крылов Ю.А.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Энергосбережение и автоматизация производства в теплоэнергетическом хозяйстве города. Частотно-регулируемый электропривод: Учебное пособие. — СПб.: Издательство «Лань», 2013.— 176 с.: ил.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учебном пособии рассматриваются вопросы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ресурсосбережения и автоматизации технологических процессов в топливно-энергетическом хозяйстве города, обеспечиваемых средствами частотно-регулируемого электропривода. Приводятся примеры реального энергосбережения как на отдельных объектах теплоэнергетики, так и в районных теплосетях больших городских массивов. Уделяется внимание проблеме бесперебойности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тепло-водоснабжения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условиях кратковременных нарушений электропитания электроприводов.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СКАНЕР ДЛЯ ПРЕЗЕНТАЦИЙ\31. кн3\2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3453432" cy="53725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611560" y="908720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204864"/>
            <a:ext cx="4114800" cy="41044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31.365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 80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Прокопенко Н. И.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Экспериментальные исследования двигателей внутреннего сгорания: Учебное пособие. —СПб.: Издательство «Лань», 2010. — 592 с.: ил.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пособии отражены вопросы теории ДВС, организации и проведения измерительного эксперимента и обработки экспериментальных данных. Раскрываются принципы измерения физических величин. Даны описания стендов для испытания двигателей внутреннего сгорания и применяемой измерительной техники. Подробно рассмотрены вопросы испытания современных транспортных газотурбинных двигателей, применяемых в специальной военной и гражданской технике, и их характеристики. Приведены некоторые направления совершенствования быстроходных транспортных ДВС и показано их влияние на тяговые свойства гусеничных машин.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СКАНЕР ДЛЯ ПРЕЗЕНТАЦИЙ\31. кн3\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627313" cy="513548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4788024" y="836712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4114800" cy="40324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31.291я73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 91 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Фролов Ю. М„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Шелякин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 П.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электропривода промышленных механизмов: Учебное пособие. — СПб.: Издательство «Лань», 2014. — 448с.: ил. — (Учебники для вузов. Специальная литература).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Учебное пособие содержит сведения и рекомендации по проектированию силовых электроприводов технических установок, широко применяющихся в промышленном и сельскохозяйственном производствах, проиллюстрированные достаточным количеством примеров. Приведены методики расчета электроприводов, учитывающие конструктивные особенности механизмов и специфику их технологических режимов работы. Изложены статические и динамические свойства электроприводов, способы их регулирования, сведения о перспективных направлениях развития системы управления электроприводами для поиска оптимального варианта управления электроприводом.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СКАНЕР ДЛЯ ПРЕЗЕНТАЦИЙ\31. кн3\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338190" cy="523009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467544" y="836712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258</TotalTime>
  <Words>1563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Oxsana Evlenteva</cp:lastModifiedBy>
  <cp:revision>54</cp:revision>
  <dcterms:modified xsi:type="dcterms:W3CDTF">2019-12-03T08:53:30Z</dcterms:modified>
</cp:coreProperties>
</file>