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73" r:id="rId10"/>
    <p:sldId id="276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E66E96-BDAE-4E99-BBA0-CC4D9D6A4137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9E752785-2896-40DC-86BD-81AA5C178C15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10  экз.</a:t>
          </a:r>
          <a:endParaRPr lang="ru-RU" sz="11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E09F9C-49FE-4414-9A9B-E39313044942}" type="sibTrans" cxnId="{243D43A8-627F-43DE-94ED-42AD86A52823}">
      <dgm:prSet/>
      <dgm:spPr/>
      <dgm:t>
        <a:bodyPr/>
        <a:lstStyle/>
        <a:p>
          <a:endParaRPr lang="ru-RU"/>
        </a:p>
      </dgm:t>
    </dgm:pt>
    <dgm:pt modelId="{479E4B36-D984-4A3B-9194-2FAACE6F242A}" type="parTrans" cxnId="{243D43A8-627F-43DE-94ED-42AD86A52823}">
      <dgm:prSet/>
      <dgm:spPr/>
      <dgm:t>
        <a:bodyPr/>
        <a:lstStyle/>
        <a:p>
          <a:endParaRPr lang="ru-RU"/>
        </a:p>
      </dgm:t>
    </dgm:pt>
    <dgm:pt modelId="{6FC793BF-C0B8-404B-89FF-22FBD2C3E87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 библиотеке имеется</a:t>
          </a:r>
          <a:endParaRPr lang="ru-RU" sz="11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657FED-E882-4BFB-AE2E-A95C972E0FD4}" type="sibTrans" cxnId="{44ECC552-C366-4B52-9962-5DEF1D272D8E}">
      <dgm:prSet/>
      <dgm:spPr/>
      <dgm:t>
        <a:bodyPr/>
        <a:lstStyle/>
        <a:p>
          <a:endParaRPr lang="ru-RU"/>
        </a:p>
      </dgm:t>
    </dgm:pt>
    <dgm:pt modelId="{524C9D64-E66C-4830-86F3-E22707CE26D4}" type="parTrans" cxnId="{44ECC552-C366-4B52-9962-5DEF1D272D8E}">
      <dgm:prSet/>
      <dgm:spPr/>
      <dgm:t>
        <a:bodyPr/>
        <a:lstStyle/>
        <a:p>
          <a:endParaRPr lang="ru-RU"/>
        </a:p>
      </dgm:t>
    </dgm:pt>
    <dgm:pt modelId="{82B6AD39-CC9D-43D4-AAF1-3A1E29ECACCA}" type="pres">
      <dgm:prSet presAssocID="{74E66E96-BDAE-4E99-BBA0-CC4D9D6A413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D9B11C0-62C3-447D-B43B-4768B0A037D7}" type="pres">
      <dgm:prSet presAssocID="{6FC793BF-C0B8-404B-89FF-22FBD2C3E879}" presName="gear1" presStyleLbl="node1" presStyleIdx="0" presStyleCnt="2" custLinFactNeighborX="-53605" custLinFactNeighborY="-448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41467-2C64-483B-A4BB-4BF49220BF66}" type="pres">
      <dgm:prSet presAssocID="{6FC793BF-C0B8-404B-89FF-22FBD2C3E879}" presName="gear1srcNode" presStyleLbl="node1" presStyleIdx="0" presStyleCnt="2"/>
      <dgm:spPr/>
      <dgm:t>
        <a:bodyPr/>
        <a:lstStyle/>
        <a:p>
          <a:endParaRPr lang="ru-RU"/>
        </a:p>
      </dgm:t>
    </dgm:pt>
    <dgm:pt modelId="{8F71411E-5F31-4162-9A72-48A95C13A143}" type="pres">
      <dgm:prSet presAssocID="{6FC793BF-C0B8-404B-89FF-22FBD2C3E879}" presName="gear1dstNode" presStyleLbl="node1" presStyleIdx="0" presStyleCnt="2"/>
      <dgm:spPr/>
      <dgm:t>
        <a:bodyPr/>
        <a:lstStyle/>
        <a:p>
          <a:endParaRPr lang="ru-RU"/>
        </a:p>
      </dgm:t>
    </dgm:pt>
    <dgm:pt modelId="{91F85FC0-440E-41D8-9707-C13002721E5A}" type="pres">
      <dgm:prSet presAssocID="{9E752785-2896-40DC-86BD-81AA5C178C15}" presName="gear2" presStyleLbl="node1" presStyleIdx="1" presStyleCnt="2" custLinFactX="18362" custLinFactNeighborX="100000" custLinFactNeighborY="656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1EB50-9793-4A33-ABD5-02E586093B2E}" type="pres">
      <dgm:prSet presAssocID="{9E752785-2896-40DC-86BD-81AA5C178C15}" presName="gear2srcNode" presStyleLbl="node1" presStyleIdx="1" presStyleCnt="2"/>
      <dgm:spPr/>
      <dgm:t>
        <a:bodyPr/>
        <a:lstStyle/>
        <a:p>
          <a:endParaRPr lang="ru-RU"/>
        </a:p>
      </dgm:t>
    </dgm:pt>
    <dgm:pt modelId="{42E3B3B0-71D2-4059-8514-BACA0386FCC7}" type="pres">
      <dgm:prSet presAssocID="{9E752785-2896-40DC-86BD-81AA5C178C15}" presName="gear2dstNode" presStyleLbl="node1" presStyleIdx="1" presStyleCnt="2"/>
      <dgm:spPr/>
      <dgm:t>
        <a:bodyPr/>
        <a:lstStyle/>
        <a:p>
          <a:endParaRPr lang="ru-RU"/>
        </a:p>
      </dgm:t>
    </dgm:pt>
    <dgm:pt modelId="{19AD3987-AD1D-4D9C-A067-43A00094A65C}" type="pres">
      <dgm:prSet presAssocID="{F2657FED-E882-4BFB-AE2E-A95C972E0FD4}" presName="connector1" presStyleLbl="sibTrans2D1" presStyleIdx="0" presStyleCnt="2"/>
      <dgm:spPr/>
      <dgm:t>
        <a:bodyPr/>
        <a:lstStyle/>
        <a:p>
          <a:endParaRPr lang="ru-RU"/>
        </a:p>
      </dgm:t>
    </dgm:pt>
    <dgm:pt modelId="{2F97A702-D037-494A-BB9F-DCC0E591EB9E}" type="pres">
      <dgm:prSet presAssocID="{71E09F9C-49FE-4414-9A9B-E39313044942}" presName="connector2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19893999-571B-4472-BC77-136ECF9029A2}" type="presOf" srcId="{74E66E96-BDAE-4E99-BBA0-CC4D9D6A4137}" destId="{82B6AD39-CC9D-43D4-AAF1-3A1E29ECACCA}" srcOrd="0" destOrd="0" presId="urn:microsoft.com/office/officeart/2005/8/layout/gear1"/>
    <dgm:cxn modelId="{44ECC552-C366-4B52-9962-5DEF1D272D8E}" srcId="{74E66E96-BDAE-4E99-BBA0-CC4D9D6A4137}" destId="{6FC793BF-C0B8-404B-89FF-22FBD2C3E879}" srcOrd="0" destOrd="0" parTransId="{524C9D64-E66C-4830-86F3-E22707CE26D4}" sibTransId="{F2657FED-E882-4BFB-AE2E-A95C972E0FD4}"/>
    <dgm:cxn modelId="{4C867A95-1B5E-463D-B6D9-E6538009CD31}" type="presOf" srcId="{9E752785-2896-40DC-86BD-81AA5C178C15}" destId="{7451EB50-9793-4A33-ABD5-02E586093B2E}" srcOrd="1" destOrd="0" presId="urn:microsoft.com/office/officeart/2005/8/layout/gear1"/>
    <dgm:cxn modelId="{727A7A47-7B49-49D5-B815-EED7796B1979}" type="presOf" srcId="{6FC793BF-C0B8-404B-89FF-22FBD2C3E879}" destId="{8F71411E-5F31-4162-9A72-48A95C13A143}" srcOrd="2" destOrd="0" presId="urn:microsoft.com/office/officeart/2005/8/layout/gear1"/>
    <dgm:cxn modelId="{AE8B31D3-4F00-42E3-B3CD-1711D936F385}" type="presOf" srcId="{F2657FED-E882-4BFB-AE2E-A95C972E0FD4}" destId="{19AD3987-AD1D-4D9C-A067-43A00094A65C}" srcOrd="0" destOrd="0" presId="urn:microsoft.com/office/officeart/2005/8/layout/gear1"/>
    <dgm:cxn modelId="{5B08C0BB-1F2D-4B6A-96D4-2499964D2324}" type="presOf" srcId="{9E752785-2896-40DC-86BD-81AA5C178C15}" destId="{91F85FC0-440E-41D8-9707-C13002721E5A}" srcOrd="0" destOrd="0" presId="urn:microsoft.com/office/officeart/2005/8/layout/gear1"/>
    <dgm:cxn modelId="{0A60E172-EBCE-4AA6-B8A3-2DEDF1C0F469}" type="presOf" srcId="{6FC793BF-C0B8-404B-89FF-22FBD2C3E879}" destId="{9D9B11C0-62C3-447D-B43B-4768B0A037D7}" srcOrd="0" destOrd="0" presId="urn:microsoft.com/office/officeart/2005/8/layout/gear1"/>
    <dgm:cxn modelId="{6829783F-F25A-4177-B524-98F249E80D69}" type="presOf" srcId="{71E09F9C-49FE-4414-9A9B-E39313044942}" destId="{2F97A702-D037-494A-BB9F-DCC0E591EB9E}" srcOrd="0" destOrd="0" presId="urn:microsoft.com/office/officeart/2005/8/layout/gear1"/>
    <dgm:cxn modelId="{1AFEFB40-AD79-4E89-A3DD-EBCB4787FC0B}" type="presOf" srcId="{6FC793BF-C0B8-404B-89FF-22FBD2C3E879}" destId="{EBB41467-2C64-483B-A4BB-4BF49220BF66}" srcOrd="1" destOrd="0" presId="urn:microsoft.com/office/officeart/2005/8/layout/gear1"/>
    <dgm:cxn modelId="{2AB98644-F4E7-4F40-932D-6AC33EE8953B}" type="presOf" srcId="{9E752785-2896-40DC-86BD-81AA5C178C15}" destId="{42E3B3B0-71D2-4059-8514-BACA0386FCC7}" srcOrd="2" destOrd="0" presId="urn:microsoft.com/office/officeart/2005/8/layout/gear1"/>
    <dgm:cxn modelId="{243D43A8-627F-43DE-94ED-42AD86A52823}" srcId="{74E66E96-BDAE-4E99-BBA0-CC4D9D6A4137}" destId="{9E752785-2896-40DC-86BD-81AA5C178C15}" srcOrd="1" destOrd="0" parTransId="{479E4B36-D984-4A3B-9194-2FAACE6F242A}" sibTransId="{71E09F9C-49FE-4414-9A9B-E39313044942}"/>
    <dgm:cxn modelId="{26C27AD4-A503-4D4E-98CD-432A7D4A3D15}" type="presParOf" srcId="{82B6AD39-CC9D-43D4-AAF1-3A1E29ECACCA}" destId="{9D9B11C0-62C3-447D-B43B-4768B0A037D7}" srcOrd="0" destOrd="0" presId="urn:microsoft.com/office/officeart/2005/8/layout/gear1"/>
    <dgm:cxn modelId="{35F1043C-B486-4CFF-AC81-4BE0D51E8D82}" type="presParOf" srcId="{82B6AD39-CC9D-43D4-AAF1-3A1E29ECACCA}" destId="{EBB41467-2C64-483B-A4BB-4BF49220BF66}" srcOrd="1" destOrd="0" presId="urn:microsoft.com/office/officeart/2005/8/layout/gear1"/>
    <dgm:cxn modelId="{F2404ABC-9334-4AE5-9A1C-834A9F558E5E}" type="presParOf" srcId="{82B6AD39-CC9D-43D4-AAF1-3A1E29ECACCA}" destId="{8F71411E-5F31-4162-9A72-48A95C13A143}" srcOrd="2" destOrd="0" presId="urn:microsoft.com/office/officeart/2005/8/layout/gear1"/>
    <dgm:cxn modelId="{19C5CE8D-A292-43B5-996B-893BB4D6073C}" type="presParOf" srcId="{82B6AD39-CC9D-43D4-AAF1-3A1E29ECACCA}" destId="{91F85FC0-440E-41D8-9707-C13002721E5A}" srcOrd="3" destOrd="0" presId="urn:microsoft.com/office/officeart/2005/8/layout/gear1"/>
    <dgm:cxn modelId="{1BEC1C07-6DBE-416D-9D7D-FCE792DC9103}" type="presParOf" srcId="{82B6AD39-CC9D-43D4-AAF1-3A1E29ECACCA}" destId="{7451EB50-9793-4A33-ABD5-02E586093B2E}" srcOrd="4" destOrd="0" presId="urn:microsoft.com/office/officeart/2005/8/layout/gear1"/>
    <dgm:cxn modelId="{BADF0407-DCEE-4430-912B-AB85C618863D}" type="presParOf" srcId="{82B6AD39-CC9D-43D4-AAF1-3A1E29ECACCA}" destId="{42E3B3B0-71D2-4059-8514-BACA0386FCC7}" srcOrd="5" destOrd="0" presId="urn:microsoft.com/office/officeart/2005/8/layout/gear1"/>
    <dgm:cxn modelId="{6A6F61FF-F11C-4F62-8AAE-C69A80434264}" type="presParOf" srcId="{82B6AD39-CC9D-43D4-AAF1-3A1E29ECACCA}" destId="{19AD3987-AD1D-4D9C-A067-43A00094A65C}" srcOrd="6" destOrd="0" presId="urn:microsoft.com/office/officeart/2005/8/layout/gear1"/>
    <dgm:cxn modelId="{8AA764F0-7540-4568-B6FE-D57357662B88}" type="presParOf" srcId="{82B6AD39-CC9D-43D4-AAF1-3A1E29ECACCA}" destId="{2F97A702-D037-494A-BB9F-DCC0E591EB9E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4E66E96-BDAE-4E99-BBA0-CC4D9D6A4137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9E752785-2896-40DC-86BD-81AA5C178C15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10  экз.</a:t>
          </a:r>
          <a:endParaRPr lang="ru-RU" sz="11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E09F9C-49FE-4414-9A9B-E39313044942}" type="sibTrans" cxnId="{243D43A8-627F-43DE-94ED-42AD86A52823}">
      <dgm:prSet/>
      <dgm:spPr/>
      <dgm:t>
        <a:bodyPr/>
        <a:lstStyle/>
        <a:p>
          <a:endParaRPr lang="ru-RU"/>
        </a:p>
      </dgm:t>
    </dgm:pt>
    <dgm:pt modelId="{479E4B36-D984-4A3B-9194-2FAACE6F242A}" type="parTrans" cxnId="{243D43A8-627F-43DE-94ED-42AD86A52823}">
      <dgm:prSet/>
      <dgm:spPr/>
      <dgm:t>
        <a:bodyPr/>
        <a:lstStyle/>
        <a:p>
          <a:endParaRPr lang="ru-RU"/>
        </a:p>
      </dgm:t>
    </dgm:pt>
    <dgm:pt modelId="{6FC793BF-C0B8-404B-89FF-22FBD2C3E87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 библиотеке имеется</a:t>
          </a:r>
          <a:endParaRPr lang="ru-RU" sz="11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657FED-E882-4BFB-AE2E-A95C972E0FD4}" type="sibTrans" cxnId="{44ECC552-C366-4B52-9962-5DEF1D272D8E}">
      <dgm:prSet/>
      <dgm:spPr/>
      <dgm:t>
        <a:bodyPr/>
        <a:lstStyle/>
        <a:p>
          <a:endParaRPr lang="ru-RU"/>
        </a:p>
      </dgm:t>
    </dgm:pt>
    <dgm:pt modelId="{524C9D64-E66C-4830-86F3-E22707CE26D4}" type="parTrans" cxnId="{44ECC552-C366-4B52-9962-5DEF1D272D8E}">
      <dgm:prSet/>
      <dgm:spPr/>
      <dgm:t>
        <a:bodyPr/>
        <a:lstStyle/>
        <a:p>
          <a:endParaRPr lang="ru-RU"/>
        </a:p>
      </dgm:t>
    </dgm:pt>
    <dgm:pt modelId="{82B6AD39-CC9D-43D4-AAF1-3A1E29ECACCA}" type="pres">
      <dgm:prSet presAssocID="{74E66E96-BDAE-4E99-BBA0-CC4D9D6A413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D9B11C0-62C3-447D-B43B-4768B0A037D7}" type="pres">
      <dgm:prSet presAssocID="{6FC793BF-C0B8-404B-89FF-22FBD2C3E879}" presName="gear1" presStyleLbl="node1" presStyleIdx="0" presStyleCnt="2" custLinFactNeighborX="-53605" custLinFactNeighborY="-448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41467-2C64-483B-A4BB-4BF49220BF66}" type="pres">
      <dgm:prSet presAssocID="{6FC793BF-C0B8-404B-89FF-22FBD2C3E879}" presName="gear1srcNode" presStyleLbl="node1" presStyleIdx="0" presStyleCnt="2"/>
      <dgm:spPr/>
      <dgm:t>
        <a:bodyPr/>
        <a:lstStyle/>
        <a:p>
          <a:endParaRPr lang="ru-RU"/>
        </a:p>
      </dgm:t>
    </dgm:pt>
    <dgm:pt modelId="{8F71411E-5F31-4162-9A72-48A95C13A143}" type="pres">
      <dgm:prSet presAssocID="{6FC793BF-C0B8-404B-89FF-22FBD2C3E879}" presName="gear1dstNode" presStyleLbl="node1" presStyleIdx="0" presStyleCnt="2"/>
      <dgm:spPr/>
      <dgm:t>
        <a:bodyPr/>
        <a:lstStyle/>
        <a:p>
          <a:endParaRPr lang="ru-RU"/>
        </a:p>
      </dgm:t>
    </dgm:pt>
    <dgm:pt modelId="{91F85FC0-440E-41D8-9707-C13002721E5A}" type="pres">
      <dgm:prSet presAssocID="{9E752785-2896-40DC-86BD-81AA5C178C15}" presName="gear2" presStyleLbl="node1" presStyleIdx="1" presStyleCnt="2" custLinFactX="18362" custLinFactNeighborX="100000" custLinFactNeighborY="656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1EB50-9793-4A33-ABD5-02E586093B2E}" type="pres">
      <dgm:prSet presAssocID="{9E752785-2896-40DC-86BD-81AA5C178C15}" presName="gear2srcNode" presStyleLbl="node1" presStyleIdx="1" presStyleCnt="2"/>
      <dgm:spPr/>
      <dgm:t>
        <a:bodyPr/>
        <a:lstStyle/>
        <a:p>
          <a:endParaRPr lang="ru-RU"/>
        </a:p>
      </dgm:t>
    </dgm:pt>
    <dgm:pt modelId="{42E3B3B0-71D2-4059-8514-BACA0386FCC7}" type="pres">
      <dgm:prSet presAssocID="{9E752785-2896-40DC-86BD-81AA5C178C15}" presName="gear2dstNode" presStyleLbl="node1" presStyleIdx="1" presStyleCnt="2"/>
      <dgm:spPr/>
      <dgm:t>
        <a:bodyPr/>
        <a:lstStyle/>
        <a:p>
          <a:endParaRPr lang="ru-RU"/>
        </a:p>
      </dgm:t>
    </dgm:pt>
    <dgm:pt modelId="{19AD3987-AD1D-4D9C-A067-43A00094A65C}" type="pres">
      <dgm:prSet presAssocID="{F2657FED-E882-4BFB-AE2E-A95C972E0FD4}" presName="connector1" presStyleLbl="sibTrans2D1" presStyleIdx="0" presStyleCnt="2"/>
      <dgm:spPr/>
      <dgm:t>
        <a:bodyPr/>
        <a:lstStyle/>
        <a:p>
          <a:endParaRPr lang="ru-RU"/>
        </a:p>
      </dgm:t>
    </dgm:pt>
    <dgm:pt modelId="{2F97A702-D037-494A-BB9F-DCC0E591EB9E}" type="pres">
      <dgm:prSet presAssocID="{71E09F9C-49FE-4414-9A9B-E39313044942}" presName="connector2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49537F5B-67A6-48D9-821F-4103C9C61022}" type="presOf" srcId="{6FC793BF-C0B8-404B-89FF-22FBD2C3E879}" destId="{9D9B11C0-62C3-447D-B43B-4768B0A037D7}" srcOrd="0" destOrd="0" presId="urn:microsoft.com/office/officeart/2005/8/layout/gear1"/>
    <dgm:cxn modelId="{44ECC552-C366-4B52-9962-5DEF1D272D8E}" srcId="{74E66E96-BDAE-4E99-BBA0-CC4D9D6A4137}" destId="{6FC793BF-C0B8-404B-89FF-22FBD2C3E879}" srcOrd="0" destOrd="0" parTransId="{524C9D64-E66C-4830-86F3-E22707CE26D4}" sibTransId="{F2657FED-E882-4BFB-AE2E-A95C972E0FD4}"/>
    <dgm:cxn modelId="{75C34FD2-46DB-468E-ACD4-E04812EBE2ED}" type="presOf" srcId="{F2657FED-E882-4BFB-AE2E-A95C972E0FD4}" destId="{19AD3987-AD1D-4D9C-A067-43A00094A65C}" srcOrd="0" destOrd="0" presId="urn:microsoft.com/office/officeart/2005/8/layout/gear1"/>
    <dgm:cxn modelId="{B2E4E1AE-5CC6-463E-B9B2-F2904DC17DCD}" type="presOf" srcId="{6FC793BF-C0B8-404B-89FF-22FBD2C3E879}" destId="{8F71411E-5F31-4162-9A72-48A95C13A143}" srcOrd="2" destOrd="0" presId="urn:microsoft.com/office/officeart/2005/8/layout/gear1"/>
    <dgm:cxn modelId="{6C52C9CE-AB0B-49A7-89D1-83A4E93FC562}" type="presOf" srcId="{6FC793BF-C0B8-404B-89FF-22FBD2C3E879}" destId="{EBB41467-2C64-483B-A4BB-4BF49220BF66}" srcOrd="1" destOrd="0" presId="urn:microsoft.com/office/officeart/2005/8/layout/gear1"/>
    <dgm:cxn modelId="{FB12C77E-9689-48E1-927F-26BC6EEF46DE}" type="presOf" srcId="{9E752785-2896-40DC-86BD-81AA5C178C15}" destId="{91F85FC0-440E-41D8-9707-C13002721E5A}" srcOrd="0" destOrd="0" presId="urn:microsoft.com/office/officeart/2005/8/layout/gear1"/>
    <dgm:cxn modelId="{243D43A8-627F-43DE-94ED-42AD86A52823}" srcId="{74E66E96-BDAE-4E99-BBA0-CC4D9D6A4137}" destId="{9E752785-2896-40DC-86BD-81AA5C178C15}" srcOrd="1" destOrd="0" parTransId="{479E4B36-D984-4A3B-9194-2FAACE6F242A}" sibTransId="{71E09F9C-49FE-4414-9A9B-E39313044942}"/>
    <dgm:cxn modelId="{82B07D1A-0415-4995-AF24-40922ACF5A26}" type="presOf" srcId="{9E752785-2896-40DC-86BD-81AA5C178C15}" destId="{7451EB50-9793-4A33-ABD5-02E586093B2E}" srcOrd="1" destOrd="0" presId="urn:microsoft.com/office/officeart/2005/8/layout/gear1"/>
    <dgm:cxn modelId="{DA2D42CE-E270-4DC1-829F-2063B1101757}" type="presOf" srcId="{9E752785-2896-40DC-86BD-81AA5C178C15}" destId="{42E3B3B0-71D2-4059-8514-BACA0386FCC7}" srcOrd="2" destOrd="0" presId="urn:microsoft.com/office/officeart/2005/8/layout/gear1"/>
    <dgm:cxn modelId="{39F29B13-E18E-4252-A191-D5885883A946}" type="presOf" srcId="{74E66E96-BDAE-4E99-BBA0-CC4D9D6A4137}" destId="{82B6AD39-CC9D-43D4-AAF1-3A1E29ECACCA}" srcOrd="0" destOrd="0" presId="urn:microsoft.com/office/officeart/2005/8/layout/gear1"/>
    <dgm:cxn modelId="{969C090E-B723-4194-888D-3729261BE907}" type="presOf" srcId="{71E09F9C-49FE-4414-9A9B-E39313044942}" destId="{2F97A702-D037-494A-BB9F-DCC0E591EB9E}" srcOrd="0" destOrd="0" presId="urn:microsoft.com/office/officeart/2005/8/layout/gear1"/>
    <dgm:cxn modelId="{65AEE724-DCE0-4937-BB73-C5F37538BC4A}" type="presParOf" srcId="{82B6AD39-CC9D-43D4-AAF1-3A1E29ECACCA}" destId="{9D9B11C0-62C3-447D-B43B-4768B0A037D7}" srcOrd="0" destOrd="0" presId="urn:microsoft.com/office/officeart/2005/8/layout/gear1"/>
    <dgm:cxn modelId="{AF3C82C2-797D-4826-9120-C3E41FEE3036}" type="presParOf" srcId="{82B6AD39-CC9D-43D4-AAF1-3A1E29ECACCA}" destId="{EBB41467-2C64-483B-A4BB-4BF49220BF66}" srcOrd="1" destOrd="0" presId="urn:microsoft.com/office/officeart/2005/8/layout/gear1"/>
    <dgm:cxn modelId="{8FEA4EB3-8492-413D-8991-034FDCFBE435}" type="presParOf" srcId="{82B6AD39-CC9D-43D4-AAF1-3A1E29ECACCA}" destId="{8F71411E-5F31-4162-9A72-48A95C13A143}" srcOrd="2" destOrd="0" presId="urn:microsoft.com/office/officeart/2005/8/layout/gear1"/>
    <dgm:cxn modelId="{BA7B2D7E-5E5F-46D0-A962-D87EA1BDE41C}" type="presParOf" srcId="{82B6AD39-CC9D-43D4-AAF1-3A1E29ECACCA}" destId="{91F85FC0-440E-41D8-9707-C13002721E5A}" srcOrd="3" destOrd="0" presId="urn:microsoft.com/office/officeart/2005/8/layout/gear1"/>
    <dgm:cxn modelId="{31814C4C-0C47-48AE-A38B-E3433BECA1E1}" type="presParOf" srcId="{82B6AD39-CC9D-43D4-AAF1-3A1E29ECACCA}" destId="{7451EB50-9793-4A33-ABD5-02E586093B2E}" srcOrd="4" destOrd="0" presId="urn:microsoft.com/office/officeart/2005/8/layout/gear1"/>
    <dgm:cxn modelId="{1ADD6391-CC83-43CD-976A-3803B6B015EB}" type="presParOf" srcId="{82B6AD39-CC9D-43D4-AAF1-3A1E29ECACCA}" destId="{42E3B3B0-71D2-4059-8514-BACA0386FCC7}" srcOrd="5" destOrd="0" presId="urn:microsoft.com/office/officeart/2005/8/layout/gear1"/>
    <dgm:cxn modelId="{4FCF67EE-68BC-4CCF-832A-D8C5B0A80B92}" type="presParOf" srcId="{82B6AD39-CC9D-43D4-AAF1-3A1E29ECACCA}" destId="{19AD3987-AD1D-4D9C-A067-43A00094A65C}" srcOrd="6" destOrd="0" presId="urn:microsoft.com/office/officeart/2005/8/layout/gear1"/>
    <dgm:cxn modelId="{46B3DABF-CEF5-4718-A406-097C007607BC}" type="presParOf" srcId="{82B6AD39-CC9D-43D4-AAF1-3A1E29ECACCA}" destId="{2F97A702-D037-494A-BB9F-DCC0E591EB9E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E66E96-BDAE-4E99-BBA0-CC4D9D6A4137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9E752785-2896-40DC-86BD-81AA5C178C15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10  экз.</a:t>
          </a:r>
          <a:endParaRPr lang="ru-RU" sz="11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E09F9C-49FE-4414-9A9B-E39313044942}" type="sibTrans" cxnId="{243D43A8-627F-43DE-94ED-42AD86A52823}">
      <dgm:prSet/>
      <dgm:spPr/>
      <dgm:t>
        <a:bodyPr/>
        <a:lstStyle/>
        <a:p>
          <a:endParaRPr lang="ru-RU"/>
        </a:p>
      </dgm:t>
    </dgm:pt>
    <dgm:pt modelId="{479E4B36-D984-4A3B-9194-2FAACE6F242A}" type="parTrans" cxnId="{243D43A8-627F-43DE-94ED-42AD86A52823}">
      <dgm:prSet/>
      <dgm:spPr/>
      <dgm:t>
        <a:bodyPr/>
        <a:lstStyle/>
        <a:p>
          <a:endParaRPr lang="ru-RU"/>
        </a:p>
      </dgm:t>
    </dgm:pt>
    <dgm:pt modelId="{6FC793BF-C0B8-404B-89FF-22FBD2C3E87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 библиотеке имеется</a:t>
          </a:r>
          <a:endParaRPr lang="ru-RU" sz="11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657FED-E882-4BFB-AE2E-A95C972E0FD4}" type="sibTrans" cxnId="{44ECC552-C366-4B52-9962-5DEF1D272D8E}">
      <dgm:prSet/>
      <dgm:spPr/>
      <dgm:t>
        <a:bodyPr/>
        <a:lstStyle/>
        <a:p>
          <a:endParaRPr lang="ru-RU"/>
        </a:p>
      </dgm:t>
    </dgm:pt>
    <dgm:pt modelId="{524C9D64-E66C-4830-86F3-E22707CE26D4}" type="parTrans" cxnId="{44ECC552-C366-4B52-9962-5DEF1D272D8E}">
      <dgm:prSet/>
      <dgm:spPr/>
      <dgm:t>
        <a:bodyPr/>
        <a:lstStyle/>
        <a:p>
          <a:endParaRPr lang="ru-RU"/>
        </a:p>
      </dgm:t>
    </dgm:pt>
    <dgm:pt modelId="{82B6AD39-CC9D-43D4-AAF1-3A1E29ECACCA}" type="pres">
      <dgm:prSet presAssocID="{74E66E96-BDAE-4E99-BBA0-CC4D9D6A413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D9B11C0-62C3-447D-B43B-4768B0A037D7}" type="pres">
      <dgm:prSet presAssocID="{6FC793BF-C0B8-404B-89FF-22FBD2C3E879}" presName="gear1" presStyleLbl="node1" presStyleIdx="0" presStyleCnt="2" custLinFactNeighborX="-53605" custLinFactNeighborY="-448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41467-2C64-483B-A4BB-4BF49220BF66}" type="pres">
      <dgm:prSet presAssocID="{6FC793BF-C0B8-404B-89FF-22FBD2C3E879}" presName="gear1srcNode" presStyleLbl="node1" presStyleIdx="0" presStyleCnt="2"/>
      <dgm:spPr/>
      <dgm:t>
        <a:bodyPr/>
        <a:lstStyle/>
        <a:p>
          <a:endParaRPr lang="ru-RU"/>
        </a:p>
      </dgm:t>
    </dgm:pt>
    <dgm:pt modelId="{8F71411E-5F31-4162-9A72-48A95C13A143}" type="pres">
      <dgm:prSet presAssocID="{6FC793BF-C0B8-404B-89FF-22FBD2C3E879}" presName="gear1dstNode" presStyleLbl="node1" presStyleIdx="0" presStyleCnt="2"/>
      <dgm:spPr/>
      <dgm:t>
        <a:bodyPr/>
        <a:lstStyle/>
        <a:p>
          <a:endParaRPr lang="ru-RU"/>
        </a:p>
      </dgm:t>
    </dgm:pt>
    <dgm:pt modelId="{91F85FC0-440E-41D8-9707-C13002721E5A}" type="pres">
      <dgm:prSet presAssocID="{9E752785-2896-40DC-86BD-81AA5C178C15}" presName="gear2" presStyleLbl="node1" presStyleIdx="1" presStyleCnt="2" custLinFactX="18362" custLinFactNeighborX="100000" custLinFactNeighborY="656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1EB50-9793-4A33-ABD5-02E586093B2E}" type="pres">
      <dgm:prSet presAssocID="{9E752785-2896-40DC-86BD-81AA5C178C15}" presName="gear2srcNode" presStyleLbl="node1" presStyleIdx="1" presStyleCnt="2"/>
      <dgm:spPr/>
      <dgm:t>
        <a:bodyPr/>
        <a:lstStyle/>
        <a:p>
          <a:endParaRPr lang="ru-RU"/>
        </a:p>
      </dgm:t>
    </dgm:pt>
    <dgm:pt modelId="{42E3B3B0-71D2-4059-8514-BACA0386FCC7}" type="pres">
      <dgm:prSet presAssocID="{9E752785-2896-40DC-86BD-81AA5C178C15}" presName="gear2dstNode" presStyleLbl="node1" presStyleIdx="1" presStyleCnt="2"/>
      <dgm:spPr/>
      <dgm:t>
        <a:bodyPr/>
        <a:lstStyle/>
        <a:p>
          <a:endParaRPr lang="ru-RU"/>
        </a:p>
      </dgm:t>
    </dgm:pt>
    <dgm:pt modelId="{19AD3987-AD1D-4D9C-A067-43A00094A65C}" type="pres">
      <dgm:prSet presAssocID="{F2657FED-E882-4BFB-AE2E-A95C972E0FD4}" presName="connector1" presStyleLbl="sibTrans2D1" presStyleIdx="0" presStyleCnt="2"/>
      <dgm:spPr/>
      <dgm:t>
        <a:bodyPr/>
        <a:lstStyle/>
        <a:p>
          <a:endParaRPr lang="ru-RU"/>
        </a:p>
      </dgm:t>
    </dgm:pt>
    <dgm:pt modelId="{2F97A702-D037-494A-BB9F-DCC0E591EB9E}" type="pres">
      <dgm:prSet presAssocID="{71E09F9C-49FE-4414-9A9B-E39313044942}" presName="connector2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22B61DA1-27C2-4C90-8E2B-30060C4363DD}" type="presOf" srcId="{6FC793BF-C0B8-404B-89FF-22FBD2C3E879}" destId="{EBB41467-2C64-483B-A4BB-4BF49220BF66}" srcOrd="1" destOrd="0" presId="urn:microsoft.com/office/officeart/2005/8/layout/gear1"/>
    <dgm:cxn modelId="{44ECC552-C366-4B52-9962-5DEF1D272D8E}" srcId="{74E66E96-BDAE-4E99-BBA0-CC4D9D6A4137}" destId="{6FC793BF-C0B8-404B-89FF-22FBD2C3E879}" srcOrd="0" destOrd="0" parTransId="{524C9D64-E66C-4830-86F3-E22707CE26D4}" sibTransId="{F2657FED-E882-4BFB-AE2E-A95C972E0FD4}"/>
    <dgm:cxn modelId="{CF716BB2-D0DB-4F92-B7EF-DA80572FFB2D}" type="presOf" srcId="{9E752785-2896-40DC-86BD-81AA5C178C15}" destId="{7451EB50-9793-4A33-ABD5-02E586093B2E}" srcOrd="1" destOrd="0" presId="urn:microsoft.com/office/officeart/2005/8/layout/gear1"/>
    <dgm:cxn modelId="{310743F9-D198-4860-B7FE-497A773222F8}" type="presOf" srcId="{6FC793BF-C0B8-404B-89FF-22FBD2C3E879}" destId="{9D9B11C0-62C3-447D-B43B-4768B0A037D7}" srcOrd="0" destOrd="0" presId="urn:microsoft.com/office/officeart/2005/8/layout/gear1"/>
    <dgm:cxn modelId="{E6EA28DD-FD51-44A7-BE56-39F505B37FEC}" type="presOf" srcId="{9E752785-2896-40DC-86BD-81AA5C178C15}" destId="{42E3B3B0-71D2-4059-8514-BACA0386FCC7}" srcOrd="2" destOrd="0" presId="urn:microsoft.com/office/officeart/2005/8/layout/gear1"/>
    <dgm:cxn modelId="{F9FE0082-0D4F-4E1D-B15B-6A5F77C97067}" type="presOf" srcId="{9E752785-2896-40DC-86BD-81AA5C178C15}" destId="{91F85FC0-440E-41D8-9707-C13002721E5A}" srcOrd="0" destOrd="0" presId="urn:microsoft.com/office/officeart/2005/8/layout/gear1"/>
    <dgm:cxn modelId="{050FEACD-5AB2-4605-997F-EC5F099D3F3A}" type="presOf" srcId="{71E09F9C-49FE-4414-9A9B-E39313044942}" destId="{2F97A702-D037-494A-BB9F-DCC0E591EB9E}" srcOrd="0" destOrd="0" presId="urn:microsoft.com/office/officeart/2005/8/layout/gear1"/>
    <dgm:cxn modelId="{AD4C87D1-2AA8-4BBC-9C8E-7EFA80F0661C}" type="presOf" srcId="{74E66E96-BDAE-4E99-BBA0-CC4D9D6A4137}" destId="{82B6AD39-CC9D-43D4-AAF1-3A1E29ECACCA}" srcOrd="0" destOrd="0" presId="urn:microsoft.com/office/officeart/2005/8/layout/gear1"/>
    <dgm:cxn modelId="{83EBD558-6590-4754-BA7C-F40CB6FDB009}" type="presOf" srcId="{F2657FED-E882-4BFB-AE2E-A95C972E0FD4}" destId="{19AD3987-AD1D-4D9C-A067-43A00094A65C}" srcOrd="0" destOrd="0" presId="urn:microsoft.com/office/officeart/2005/8/layout/gear1"/>
    <dgm:cxn modelId="{243D43A8-627F-43DE-94ED-42AD86A52823}" srcId="{74E66E96-BDAE-4E99-BBA0-CC4D9D6A4137}" destId="{9E752785-2896-40DC-86BD-81AA5C178C15}" srcOrd="1" destOrd="0" parTransId="{479E4B36-D984-4A3B-9194-2FAACE6F242A}" sibTransId="{71E09F9C-49FE-4414-9A9B-E39313044942}"/>
    <dgm:cxn modelId="{F1BBA3D2-9186-4D1E-B7B0-2AF27FA300B4}" type="presOf" srcId="{6FC793BF-C0B8-404B-89FF-22FBD2C3E879}" destId="{8F71411E-5F31-4162-9A72-48A95C13A143}" srcOrd="2" destOrd="0" presId="urn:microsoft.com/office/officeart/2005/8/layout/gear1"/>
    <dgm:cxn modelId="{4EDC6E5A-A98D-49FE-8DC2-8E248F9C5CE1}" type="presParOf" srcId="{82B6AD39-CC9D-43D4-AAF1-3A1E29ECACCA}" destId="{9D9B11C0-62C3-447D-B43B-4768B0A037D7}" srcOrd="0" destOrd="0" presId="urn:microsoft.com/office/officeart/2005/8/layout/gear1"/>
    <dgm:cxn modelId="{AA65E7C7-AFE7-4D56-9BCD-90E614024316}" type="presParOf" srcId="{82B6AD39-CC9D-43D4-AAF1-3A1E29ECACCA}" destId="{EBB41467-2C64-483B-A4BB-4BF49220BF66}" srcOrd="1" destOrd="0" presId="urn:microsoft.com/office/officeart/2005/8/layout/gear1"/>
    <dgm:cxn modelId="{C2D24CA3-5B15-4223-8DA1-832E03337485}" type="presParOf" srcId="{82B6AD39-CC9D-43D4-AAF1-3A1E29ECACCA}" destId="{8F71411E-5F31-4162-9A72-48A95C13A143}" srcOrd="2" destOrd="0" presId="urn:microsoft.com/office/officeart/2005/8/layout/gear1"/>
    <dgm:cxn modelId="{7C81FEAD-15C0-41A3-843C-CA78D19953D4}" type="presParOf" srcId="{82B6AD39-CC9D-43D4-AAF1-3A1E29ECACCA}" destId="{91F85FC0-440E-41D8-9707-C13002721E5A}" srcOrd="3" destOrd="0" presId="urn:microsoft.com/office/officeart/2005/8/layout/gear1"/>
    <dgm:cxn modelId="{7619A762-2646-4B99-AD66-C11B95E06932}" type="presParOf" srcId="{82B6AD39-CC9D-43D4-AAF1-3A1E29ECACCA}" destId="{7451EB50-9793-4A33-ABD5-02E586093B2E}" srcOrd="4" destOrd="0" presId="urn:microsoft.com/office/officeart/2005/8/layout/gear1"/>
    <dgm:cxn modelId="{023F7E3C-BEF1-4543-8965-A7579590B229}" type="presParOf" srcId="{82B6AD39-CC9D-43D4-AAF1-3A1E29ECACCA}" destId="{42E3B3B0-71D2-4059-8514-BACA0386FCC7}" srcOrd="5" destOrd="0" presId="urn:microsoft.com/office/officeart/2005/8/layout/gear1"/>
    <dgm:cxn modelId="{8BCE2AB5-D9FA-4F4D-A321-B32799263D73}" type="presParOf" srcId="{82B6AD39-CC9D-43D4-AAF1-3A1E29ECACCA}" destId="{19AD3987-AD1D-4D9C-A067-43A00094A65C}" srcOrd="6" destOrd="0" presId="urn:microsoft.com/office/officeart/2005/8/layout/gear1"/>
    <dgm:cxn modelId="{77F08CE9-28BC-4EF0-A00B-4961853E30EE}" type="presParOf" srcId="{82B6AD39-CC9D-43D4-AAF1-3A1E29ECACCA}" destId="{2F97A702-D037-494A-BB9F-DCC0E591EB9E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E66E96-BDAE-4E99-BBA0-CC4D9D6A4137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9E752785-2896-40DC-86BD-81AA5C178C15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20  экз.</a:t>
          </a:r>
          <a:endParaRPr lang="ru-RU" sz="11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E09F9C-49FE-4414-9A9B-E39313044942}" type="sibTrans" cxnId="{243D43A8-627F-43DE-94ED-42AD86A52823}">
      <dgm:prSet/>
      <dgm:spPr/>
      <dgm:t>
        <a:bodyPr/>
        <a:lstStyle/>
        <a:p>
          <a:endParaRPr lang="ru-RU"/>
        </a:p>
      </dgm:t>
    </dgm:pt>
    <dgm:pt modelId="{479E4B36-D984-4A3B-9194-2FAACE6F242A}" type="parTrans" cxnId="{243D43A8-627F-43DE-94ED-42AD86A52823}">
      <dgm:prSet/>
      <dgm:spPr/>
      <dgm:t>
        <a:bodyPr/>
        <a:lstStyle/>
        <a:p>
          <a:endParaRPr lang="ru-RU"/>
        </a:p>
      </dgm:t>
    </dgm:pt>
    <dgm:pt modelId="{6FC793BF-C0B8-404B-89FF-22FBD2C3E87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 библиотеке имеется</a:t>
          </a:r>
          <a:endParaRPr lang="ru-RU" sz="11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657FED-E882-4BFB-AE2E-A95C972E0FD4}" type="sibTrans" cxnId="{44ECC552-C366-4B52-9962-5DEF1D272D8E}">
      <dgm:prSet/>
      <dgm:spPr/>
      <dgm:t>
        <a:bodyPr/>
        <a:lstStyle/>
        <a:p>
          <a:endParaRPr lang="ru-RU"/>
        </a:p>
      </dgm:t>
    </dgm:pt>
    <dgm:pt modelId="{524C9D64-E66C-4830-86F3-E22707CE26D4}" type="parTrans" cxnId="{44ECC552-C366-4B52-9962-5DEF1D272D8E}">
      <dgm:prSet/>
      <dgm:spPr/>
      <dgm:t>
        <a:bodyPr/>
        <a:lstStyle/>
        <a:p>
          <a:endParaRPr lang="ru-RU"/>
        </a:p>
      </dgm:t>
    </dgm:pt>
    <dgm:pt modelId="{82B6AD39-CC9D-43D4-AAF1-3A1E29ECACCA}" type="pres">
      <dgm:prSet presAssocID="{74E66E96-BDAE-4E99-BBA0-CC4D9D6A413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D9B11C0-62C3-447D-B43B-4768B0A037D7}" type="pres">
      <dgm:prSet presAssocID="{6FC793BF-C0B8-404B-89FF-22FBD2C3E879}" presName="gear1" presStyleLbl="node1" presStyleIdx="0" presStyleCnt="2" custLinFactNeighborX="-53605" custLinFactNeighborY="-448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41467-2C64-483B-A4BB-4BF49220BF66}" type="pres">
      <dgm:prSet presAssocID="{6FC793BF-C0B8-404B-89FF-22FBD2C3E879}" presName="gear1srcNode" presStyleLbl="node1" presStyleIdx="0" presStyleCnt="2"/>
      <dgm:spPr/>
      <dgm:t>
        <a:bodyPr/>
        <a:lstStyle/>
        <a:p>
          <a:endParaRPr lang="ru-RU"/>
        </a:p>
      </dgm:t>
    </dgm:pt>
    <dgm:pt modelId="{8F71411E-5F31-4162-9A72-48A95C13A143}" type="pres">
      <dgm:prSet presAssocID="{6FC793BF-C0B8-404B-89FF-22FBD2C3E879}" presName="gear1dstNode" presStyleLbl="node1" presStyleIdx="0" presStyleCnt="2"/>
      <dgm:spPr/>
      <dgm:t>
        <a:bodyPr/>
        <a:lstStyle/>
        <a:p>
          <a:endParaRPr lang="ru-RU"/>
        </a:p>
      </dgm:t>
    </dgm:pt>
    <dgm:pt modelId="{91F85FC0-440E-41D8-9707-C13002721E5A}" type="pres">
      <dgm:prSet presAssocID="{9E752785-2896-40DC-86BD-81AA5C178C15}" presName="gear2" presStyleLbl="node1" presStyleIdx="1" presStyleCnt="2" custLinFactX="18362" custLinFactNeighborX="100000" custLinFactNeighborY="656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1EB50-9793-4A33-ABD5-02E586093B2E}" type="pres">
      <dgm:prSet presAssocID="{9E752785-2896-40DC-86BD-81AA5C178C15}" presName="gear2srcNode" presStyleLbl="node1" presStyleIdx="1" presStyleCnt="2"/>
      <dgm:spPr/>
      <dgm:t>
        <a:bodyPr/>
        <a:lstStyle/>
        <a:p>
          <a:endParaRPr lang="ru-RU"/>
        </a:p>
      </dgm:t>
    </dgm:pt>
    <dgm:pt modelId="{42E3B3B0-71D2-4059-8514-BACA0386FCC7}" type="pres">
      <dgm:prSet presAssocID="{9E752785-2896-40DC-86BD-81AA5C178C15}" presName="gear2dstNode" presStyleLbl="node1" presStyleIdx="1" presStyleCnt="2"/>
      <dgm:spPr/>
      <dgm:t>
        <a:bodyPr/>
        <a:lstStyle/>
        <a:p>
          <a:endParaRPr lang="ru-RU"/>
        </a:p>
      </dgm:t>
    </dgm:pt>
    <dgm:pt modelId="{19AD3987-AD1D-4D9C-A067-43A00094A65C}" type="pres">
      <dgm:prSet presAssocID="{F2657FED-E882-4BFB-AE2E-A95C972E0FD4}" presName="connector1" presStyleLbl="sibTrans2D1" presStyleIdx="0" presStyleCnt="2"/>
      <dgm:spPr/>
      <dgm:t>
        <a:bodyPr/>
        <a:lstStyle/>
        <a:p>
          <a:endParaRPr lang="ru-RU"/>
        </a:p>
      </dgm:t>
    </dgm:pt>
    <dgm:pt modelId="{2F97A702-D037-494A-BB9F-DCC0E591EB9E}" type="pres">
      <dgm:prSet presAssocID="{71E09F9C-49FE-4414-9A9B-E39313044942}" presName="connector2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44ECC552-C366-4B52-9962-5DEF1D272D8E}" srcId="{74E66E96-BDAE-4E99-BBA0-CC4D9D6A4137}" destId="{6FC793BF-C0B8-404B-89FF-22FBD2C3E879}" srcOrd="0" destOrd="0" parTransId="{524C9D64-E66C-4830-86F3-E22707CE26D4}" sibTransId="{F2657FED-E882-4BFB-AE2E-A95C972E0FD4}"/>
    <dgm:cxn modelId="{8433448A-B155-4CF4-9261-A675C9F57135}" type="presOf" srcId="{6FC793BF-C0B8-404B-89FF-22FBD2C3E879}" destId="{EBB41467-2C64-483B-A4BB-4BF49220BF66}" srcOrd="1" destOrd="0" presId="urn:microsoft.com/office/officeart/2005/8/layout/gear1"/>
    <dgm:cxn modelId="{C4FF51F8-0315-47BE-9276-AC6ED0A62811}" type="presOf" srcId="{6FC793BF-C0B8-404B-89FF-22FBD2C3E879}" destId="{9D9B11C0-62C3-447D-B43B-4768B0A037D7}" srcOrd="0" destOrd="0" presId="urn:microsoft.com/office/officeart/2005/8/layout/gear1"/>
    <dgm:cxn modelId="{20029706-8615-465E-8C31-EA9E029F7445}" type="presOf" srcId="{74E66E96-BDAE-4E99-BBA0-CC4D9D6A4137}" destId="{82B6AD39-CC9D-43D4-AAF1-3A1E29ECACCA}" srcOrd="0" destOrd="0" presId="urn:microsoft.com/office/officeart/2005/8/layout/gear1"/>
    <dgm:cxn modelId="{2F48AE1A-9556-4BBB-9583-36F2421AA360}" type="presOf" srcId="{F2657FED-E882-4BFB-AE2E-A95C972E0FD4}" destId="{19AD3987-AD1D-4D9C-A067-43A00094A65C}" srcOrd="0" destOrd="0" presId="urn:microsoft.com/office/officeart/2005/8/layout/gear1"/>
    <dgm:cxn modelId="{778AFCEC-F1B2-4693-A8C6-762C8235C4CA}" type="presOf" srcId="{9E752785-2896-40DC-86BD-81AA5C178C15}" destId="{7451EB50-9793-4A33-ABD5-02E586093B2E}" srcOrd="1" destOrd="0" presId="urn:microsoft.com/office/officeart/2005/8/layout/gear1"/>
    <dgm:cxn modelId="{6FFC1E59-25C3-45A8-A11C-8C2558B65776}" type="presOf" srcId="{9E752785-2896-40DC-86BD-81AA5C178C15}" destId="{42E3B3B0-71D2-4059-8514-BACA0386FCC7}" srcOrd="2" destOrd="0" presId="urn:microsoft.com/office/officeart/2005/8/layout/gear1"/>
    <dgm:cxn modelId="{608F86BC-9CBD-4562-B26A-9AE1CEB62348}" type="presOf" srcId="{6FC793BF-C0B8-404B-89FF-22FBD2C3E879}" destId="{8F71411E-5F31-4162-9A72-48A95C13A143}" srcOrd="2" destOrd="0" presId="urn:microsoft.com/office/officeart/2005/8/layout/gear1"/>
    <dgm:cxn modelId="{243D43A8-627F-43DE-94ED-42AD86A52823}" srcId="{74E66E96-BDAE-4E99-BBA0-CC4D9D6A4137}" destId="{9E752785-2896-40DC-86BD-81AA5C178C15}" srcOrd="1" destOrd="0" parTransId="{479E4B36-D984-4A3B-9194-2FAACE6F242A}" sibTransId="{71E09F9C-49FE-4414-9A9B-E39313044942}"/>
    <dgm:cxn modelId="{AC256E16-336F-4B38-9DC2-42E0E236CF7C}" type="presOf" srcId="{71E09F9C-49FE-4414-9A9B-E39313044942}" destId="{2F97A702-D037-494A-BB9F-DCC0E591EB9E}" srcOrd="0" destOrd="0" presId="urn:microsoft.com/office/officeart/2005/8/layout/gear1"/>
    <dgm:cxn modelId="{7DC872FD-D548-4B85-BDB7-835F2D5A8B71}" type="presOf" srcId="{9E752785-2896-40DC-86BD-81AA5C178C15}" destId="{91F85FC0-440E-41D8-9707-C13002721E5A}" srcOrd="0" destOrd="0" presId="urn:microsoft.com/office/officeart/2005/8/layout/gear1"/>
    <dgm:cxn modelId="{0E2D52AB-B96E-4413-A6FA-ECC839423B48}" type="presParOf" srcId="{82B6AD39-CC9D-43D4-AAF1-3A1E29ECACCA}" destId="{9D9B11C0-62C3-447D-B43B-4768B0A037D7}" srcOrd="0" destOrd="0" presId="urn:microsoft.com/office/officeart/2005/8/layout/gear1"/>
    <dgm:cxn modelId="{F46722F8-4023-4C9F-A227-C0D3214A1838}" type="presParOf" srcId="{82B6AD39-CC9D-43D4-AAF1-3A1E29ECACCA}" destId="{EBB41467-2C64-483B-A4BB-4BF49220BF66}" srcOrd="1" destOrd="0" presId="urn:microsoft.com/office/officeart/2005/8/layout/gear1"/>
    <dgm:cxn modelId="{BC7FEAE9-A1CB-4987-94A6-AD6E68EA4F26}" type="presParOf" srcId="{82B6AD39-CC9D-43D4-AAF1-3A1E29ECACCA}" destId="{8F71411E-5F31-4162-9A72-48A95C13A143}" srcOrd="2" destOrd="0" presId="urn:microsoft.com/office/officeart/2005/8/layout/gear1"/>
    <dgm:cxn modelId="{368F803A-ACF9-4774-8052-D937C88B4E4D}" type="presParOf" srcId="{82B6AD39-CC9D-43D4-AAF1-3A1E29ECACCA}" destId="{91F85FC0-440E-41D8-9707-C13002721E5A}" srcOrd="3" destOrd="0" presId="urn:microsoft.com/office/officeart/2005/8/layout/gear1"/>
    <dgm:cxn modelId="{B76D2498-39C3-45A2-A413-DA7C083917F3}" type="presParOf" srcId="{82B6AD39-CC9D-43D4-AAF1-3A1E29ECACCA}" destId="{7451EB50-9793-4A33-ABD5-02E586093B2E}" srcOrd="4" destOrd="0" presId="urn:microsoft.com/office/officeart/2005/8/layout/gear1"/>
    <dgm:cxn modelId="{9D55BA1C-6044-4457-8749-F2340A64387D}" type="presParOf" srcId="{82B6AD39-CC9D-43D4-AAF1-3A1E29ECACCA}" destId="{42E3B3B0-71D2-4059-8514-BACA0386FCC7}" srcOrd="5" destOrd="0" presId="urn:microsoft.com/office/officeart/2005/8/layout/gear1"/>
    <dgm:cxn modelId="{63EA0566-7DF2-4444-9D44-93239E2619A2}" type="presParOf" srcId="{82B6AD39-CC9D-43D4-AAF1-3A1E29ECACCA}" destId="{19AD3987-AD1D-4D9C-A067-43A00094A65C}" srcOrd="6" destOrd="0" presId="urn:microsoft.com/office/officeart/2005/8/layout/gear1"/>
    <dgm:cxn modelId="{BB1C7AE7-9FEF-4E26-A3D0-6373EE2E507E}" type="presParOf" srcId="{82B6AD39-CC9D-43D4-AAF1-3A1E29ECACCA}" destId="{2F97A702-D037-494A-BB9F-DCC0E591EB9E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E66E96-BDAE-4E99-BBA0-CC4D9D6A4137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9E752785-2896-40DC-86BD-81AA5C178C15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20  экз.</a:t>
          </a:r>
          <a:endParaRPr lang="ru-RU" sz="11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E09F9C-49FE-4414-9A9B-E39313044942}" type="sibTrans" cxnId="{243D43A8-627F-43DE-94ED-42AD86A52823}">
      <dgm:prSet/>
      <dgm:spPr/>
      <dgm:t>
        <a:bodyPr/>
        <a:lstStyle/>
        <a:p>
          <a:endParaRPr lang="ru-RU"/>
        </a:p>
      </dgm:t>
    </dgm:pt>
    <dgm:pt modelId="{479E4B36-D984-4A3B-9194-2FAACE6F242A}" type="parTrans" cxnId="{243D43A8-627F-43DE-94ED-42AD86A52823}">
      <dgm:prSet/>
      <dgm:spPr/>
      <dgm:t>
        <a:bodyPr/>
        <a:lstStyle/>
        <a:p>
          <a:endParaRPr lang="ru-RU"/>
        </a:p>
      </dgm:t>
    </dgm:pt>
    <dgm:pt modelId="{6FC793BF-C0B8-404B-89FF-22FBD2C3E87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 библиотеке имеется</a:t>
          </a:r>
          <a:endParaRPr lang="ru-RU" sz="11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657FED-E882-4BFB-AE2E-A95C972E0FD4}" type="sibTrans" cxnId="{44ECC552-C366-4B52-9962-5DEF1D272D8E}">
      <dgm:prSet/>
      <dgm:spPr/>
      <dgm:t>
        <a:bodyPr/>
        <a:lstStyle/>
        <a:p>
          <a:endParaRPr lang="ru-RU"/>
        </a:p>
      </dgm:t>
    </dgm:pt>
    <dgm:pt modelId="{524C9D64-E66C-4830-86F3-E22707CE26D4}" type="parTrans" cxnId="{44ECC552-C366-4B52-9962-5DEF1D272D8E}">
      <dgm:prSet/>
      <dgm:spPr/>
      <dgm:t>
        <a:bodyPr/>
        <a:lstStyle/>
        <a:p>
          <a:endParaRPr lang="ru-RU"/>
        </a:p>
      </dgm:t>
    </dgm:pt>
    <dgm:pt modelId="{82B6AD39-CC9D-43D4-AAF1-3A1E29ECACCA}" type="pres">
      <dgm:prSet presAssocID="{74E66E96-BDAE-4E99-BBA0-CC4D9D6A413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D9B11C0-62C3-447D-B43B-4768B0A037D7}" type="pres">
      <dgm:prSet presAssocID="{6FC793BF-C0B8-404B-89FF-22FBD2C3E879}" presName="gear1" presStyleLbl="node1" presStyleIdx="0" presStyleCnt="2" custLinFactNeighborX="-53605" custLinFactNeighborY="-448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41467-2C64-483B-A4BB-4BF49220BF66}" type="pres">
      <dgm:prSet presAssocID="{6FC793BF-C0B8-404B-89FF-22FBD2C3E879}" presName="gear1srcNode" presStyleLbl="node1" presStyleIdx="0" presStyleCnt="2"/>
      <dgm:spPr/>
      <dgm:t>
        <a:bodyPr/>
        <a:lstStyle/>
        <a:p>
          <a:endParaRPr lang="ru-RU"/>
        </a:p>
      </dgm:t>
    </dgm:pt>
    <dgm:pt modelId="{8F71411E-5F31-4162-9A72-48A95C13A143}" type="pres">
      <dgm:prSet presAssocID="{6FC793BF-C0B8-404B-89FF-22FBD2C3E879}" presName="gear1dstNode" presStyleLbl="node1" presStyleIdx="0" presStyleCnt="2"/>
      <dgm:spPr/>
      <dgm:t>
        <a:bodyPr/>
        <a:lstStyle/>
        <a:p>
          <a:endParaRPr lang="ru-RU"/>
        </a:p>
      </dgm:t>
    </dgm:pt>
    <dgm:pt modelId="{91F85FC0-440E-41D8-9707-C13002721E5A}" type="pres">
      <dgm:prSet presAssocID="{9E752785-2896-40DC-86BD-81AA5C178C15}" presName="gear2" presStyleLbl="node1" presStyleIdx="1" presStyleCnt="2" custLinFactX="18362" custLinFactNeighborX="100000" custLinFactNeighborY="656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1EB50-9793-4A33-ABD5-02E586093B2E}" type="pres">
      <dgm:prSet presAssocID="{9E752785-2896-40DC-86BD-81AA5C178C15}" presName="gear2srcNode" presStyleLbl="node1" presStyleIdx="1" presStyleCnt="2"/>
      <dgm:spPr/>
      <dgm:t>
        <a:bodyPr/>
        <a:lstStyle/>
        <a:p>
          <a:endParaRPr lang="ru-RU"/>
        </a:p>
      </dgm:t>
    </dgm:pt>
    <dgm:pt modelId="{42E3B3B0-71D2-4059-8514-BACA0386FCC7}" type="pres">
      <dgm:prSet presAssocID="{9E752785-2896-40DC-86BD-81AA5C178C15}" presName="gear2dstNode" presStyleLbl="node1" presStyleIdx="1" presStyleCnt="2"/>
      <dgm:spPr/>
      <dgm:t>
        <a:bodyPr/>
        <a:lstStyle/>
        <a:p>
          <a:endParaRPr lang="ru-RU"/>
        </a:p>
      </dgm:t>
    </dgm:pt>
    <dgm:pt modelId="{19AD3987-AD1D-4D9C-A067-43A00094A65C}" type="pres">
      <dgm:prSet presAssocID="{F2657FED-E882-4BFB-AE2E-A95C972E0FD4}" presName="connector1" presStyleLbl="sibTrans2D1" presStyleIdx="0" presStyleCnt="2"/>
      <dgm:spPr/>
      <dgm:t>
        <a:bodyPr/>
        <a:lstStyle/>
        <a:p>
          <a:endParaRPr lang="ru-RU"/>
        </a:p>
      </dgm:t>
    </dgm:pt>
    <dgm:pt modelId="{2F97A702-D037-494A-BB9F-DCC0E591EB9E}" type="pres">
      <dgm:prSet presAssocID="{71E09F9C-49FE-4414-9A9B-E39313044942}" presName="connector2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44ECC552-C366-4B52-9962-5DEF1D272D8E}" srcId="{74E66E96-BDAE-4E99-BBA0-CC4D9D6A4137}" destId="{6FC793BF-C0B8-404B-89FF-22FBD2C3E879}" srcOrd="0" destOrd="0" parTransId="{524C9D64-E66C-4830-86F3-E22707CE26D4}" sibTransId="{F2657FED-E882-4BFB-AE2E-A95C972E0FD4}"/>
    <dgm:cxn modelId="{A7A54C38-9D8B-4217-8797-FE0ACD9312FC}" type="presOf" srcId="{6FC793BF-C0B8-404B-89FF-22FBD2C3E879}" destId="{9D9B11C0-62C3-447D-B43B-4768B0A037D7}" srcOrd="0" destOrd="0" presId="urn:microsoft.com/office/officeart/2005/8/layout/gear1"/>
    <dgm:cxn modelId="{82BF2695-7872-4140-A5B8-3DAFF3EBD055}" type="presOf" srcId="{71E09F9C-49FE-4414-9A9B-E39313044942}" destId="{2F97A702-D037-494A-BB9F-DCC0E591EB9E}" srcOrd="0" destOrd="0" presId="urn:microsoft.com/office/officeart/2005/8/layout/gear1"/>
    <dgm:cxn modelId="{3277D99E-DDCB-4ED8-AB1B-C93E9AA96807}" type="presOf" srcId="{F2657FED-E882-4BFB-AE2E-A95C972E0FD4}" destId="{19AD3987-AD1D-4D9C-A067-43A00094A65C}" srcOrd="0" destOrd="0" presId="urn:microsoft.com/office/officeart/2005/8/layout/gear1"/>
    <dgm:cxn modelId="{4C24F519-0CFA-4642-9DC3-F5F06B8A8DDB}" type="presOf" srcId="{9E752785-2896-40DC-86BD-81AA5C178C15}" destId="{91F85FC0-440E-41D8-9707-C13002721E5A}" srcOrd="0" destOrd="0" presId="urn:microsoft.com/office/officeart/2005/8/layout/gear1"/>
    <dgm:cxn modelId="{1FBD35B4-760A-49BA-A3F2-14D51C186F67}" type="presOf" srcId="{74E66E96-BDAE-4E99-BBA0-CC4D9D6A4137}" destId="{82B6AD39-CC9D-43D4-AAF1-3A1E29ECACCA}" srcOrd="0" destOrd="0" presId="urn:microsoft.com/office/officeart/2005/8/layout/gear1"/>
    <dgm:cxn modelId="{DA80634F-010A-4F4A-A85C-51561DDE444B}" type="presOf" srcId="{9E752785-2896-40DC-86BD-81AA5C178C15}" destId="{42E3B3B0-71D2-4059-8514-BACA0386FCC7}" srcOrd="2" destOrd="0" presId="urn:microsoft.com/office/officeart/2005/8/layout/gear1"/>
    <dgm:cxn modelId="{4D091381-4A00-4711-95FB-6D351DDD270C}" type="presOf" srcId="{6FC793BF-C0B8-404B-89FF-22FBD2C3E879}" destId="{EBB41467-2C64-483B-A4BB-4BF49220BF66}" srcOrd="1" destOrd="0" presId="urn:microsoft.com/office/officeart/2005/8/layout/gear1"/>
    <dgm:cxn modelId="{34ADC467-D2E0-4886-86ED-33BC6640EE2D}" type="presOf" srcId="{9E752785-2896-40DC-86BD-81AA5C178C15}" destId="{7451EB50-9793-4A33-ABD5-02E586093B2E}" srcOrd="1" destOrd="0" presId="urn:microsoft.com/office/officeart/2005/8/layout/gear1"/>
    <dgm:cxn modelId="{243D43A8-627F-43DE-94ED-42AD86A52823}" srcId="{74E66E96-BDAE-4E99-BBA0-CC4D9D6A4137}" destId="{9E752785-2896-40DC-86BD-81AA5C178C15}" srcOrd="1" destOrd="0" parTransId="{479E4B36-D984-4A3B-9194-2FAACE6F242A}" sibTransId="{71E09F9C-49FE-4414-9A9B-E39313044942}"/>
    <dgm:cxn modelId="{7C371144-5903-40E2-8A05-19BDF430F0EA}" type="presOf" srcId="{6FC793BF-C0B8-404B-89FF-22FBD2C3E879}" destId="{8F71411E-5F31-4162-9A72-48A95C13A143}" srcOrd="2" destOrd="0" presId="urn:microsoft.com/office/officeart/2005/8/layout/gear1"/>
    <dgm:cxn modelId="{0E09B7A4-9606-483D-B45D-B1B4E2FAB210}" type="presParOf" srcId="{82B6AD39-CC9D-43D4-AAF1-3A1E29ECACCA}" destId="{9D9B11C0-62C3-447D-B43B-4768B0A037D7}" srcOrd="0" destOrd="0" presId="urn:microsoft.com/office/officeart/2005/8/layout/gear1"/>
    <dgm:cxn modelId="{5A5CDAB6-FADF-4439-978E-54133B76E4F3}" type="presParOf" srcId="{82B6AD39-CC9D-43D4-AAF1-3A1E29ECACCA}" destId="{EBB41467-2C64-483B-A4BB-4BF49220BF66}" srcOrd="1" destOrd="0" presId="urn:microsoft.com/office/officeart/2005/8/layout/gear1"/>
    <dgm:cxn modelId="{9F4F6DC2-A76B-4A71-B226-240A6FDD85C9}" type="presParOf" srcId="{82B6AD39-CC9D-43D4-AAF1-3A1E29ECACCA}" destId="{8F71411E-5F31-4162-9A72-48A95C13A143}" srcOrd="2" destOrd="0" presId="urn:microsoft.com/office/officeart/2005/8/layout/gear1"/>
    <dgm:cxn modelId="{32CED750-A48E-427E-9932-08E2643535F2}" type="presParOf" srcId="{82B6AD39-CC9D-43D4-AAF1-3A1E29ECACCA}" destId="{91F85FC0-440E-41D8-9707-C13002721E5A}" srcOrd="3" destOrd="0" presId="urn:microsoft.com/office/officeart/2005/8/layout/gear1"/>
    <dgm:cxn modelId="{BB14F69C-40ED-4949-AF72-D60785B2F799}" type="presParOf" srcId="{82B6AD39-CC9D-43D4-AAF1-3A1E29ECACCA}" destId="{7451EB50-9793-4A33-ABD5-02E586093B2E}" srcOrd="4" destOrd="0" presId="urn:microsoft.com/office/officeart/2005/8/layout/gear1"/>
    <dgm:cxn modelId="{180440B3-8DC7-4AD8-BD29-719A0529E37A}" type="presParOf" srcId="{82B6AD39-CC9D-43D4-AAF1-3A1E29ECACCA}" destId="{42E3B3B0-71D2-4059-8514-BACA0386FCC7}" srcOrd="5" destOrd="0" presId="urn:microsoft.com/office/officeart/2005/8/layout/gear1"/>
    <dgm:cxn modelId="{CEDE3DF8-C77F-45FA-BBFF-75C53E2F6EB8}" type="presParOf" srcId="{82B6AD39-CC9D-43D4-AAF1-3A1E29ECACCA}" destId="{19AD3987-AD1D-4D9C-A067-43A00094A65C}" srcOrd="6" destOrd="0" presId="urn:microsoft.com/office/officeart/2005/8/layout/gear1"/>
    <dgm:cxn modelId="{728E672F-D6D9-41D9-80B6-488775D4452E}" type="presParOf" srcId="{82B6AD39-CC9D-43D4-AAF1-3A1E29ECACCA}" destId="{2F97A702-D037-494A-BB9F-DCC0E591EB9E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E66E96-BDAE-4E99-BBA0-CC4D9D6A4137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9E752785-2896-40DC-86BD-81AA5C178C15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20  экз.</a:t>
          </a:r>
          <a:endParaRPr lang="ru-RU" sz="11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E09F9C-49FE-4414-9A9B-E39313044942}" type="sibTrans" cxnId="{243D43A8-627F-43DE-94ED-42AD86A52823}">
      <dgm:prSet/>
      <dgm:spPr/>
      <dgm:t>
        <a:bodyPr/>
        <a:lstStyle/>
        <a:p>
          <a:endParaRPr lang="ru-RU"/>
        </a:p>
      </dgm:t>
    </dgm:pt>
    <dgm:pt modelId="{479E4B36-D984-4A3B-9194-2FAACE6F242A}" type="parTrans" cxnId="{243D43A8-627F-43DE-94ED-42AD86A52823}">
      <dgm:prSet/>
      <dgm:spPr/>
      <dgm:t>
        <a:bodyPr/>
        <a:lstStyle/>
        <a:p>
          <a:endParaRPr lang="ru-RU"/>
        </a:p>
      </dgm:t>
    </dgm:pt>
    <dgm:pt modelId="{6FC793BF-C0B8-404B-89FF-22FBD2C3E87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 библиотеке имеется</a:t>
          </a:r>
          <a:endParaRPr lang="ru-RU" sz="11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657FED-E882-4BFB-AE2E-A95C972E0FD4}" type="sibTrans" cxnId="{44ECC552-C366-4B52-9962-5DEF1D272D8E}">
      <dgm:prSet/>
      <dgm:spPr/>
      <dgm:t>
        <a:bodyPr/>
        <a:lstStyle/>
        <a:p>
          <a:endParaRPr lang="ru-RU"/>
        </a:p>
      </dgm:t>
    </dgm:pt>
    <dgm:pt modelId="{524C9D64-E66C-4830-86F3-E22707CE26D4}" type="parTrans" cxnId="{44ECC552-C366-4B52-9962-5DEF1D272D8E}">
      <dgm:prSet/>
      <dgm:spPr/>
      <dgm:t>
        <a:bodyPr/>
        <a:lstStyle/>
        <a:p>
          <a:endParaRPr lang="ru-RU"/>
        </a:p>
      </dgm:t>
    </dgm:pt>
    <dgm:pt modelId="{82B6AD39-CC9D-43D4-AAF1-3A1E29ECACCA}" type="pres">
      <dgm:prSet presAssocID="{74E66E96-BDAE-4E99-BBA0-CC4D9D6A413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D9B11C0-62C3-447D-B43B-4768B0A037D7}" type="pres">
      <dgm:prSet presAssocID="{6FC793BF-C0B8-404B-89FF-22FBD2C3E879}" presName="gear1" presStyleLbl="node1" presStyleIdx="0" presStyleCnt="2" custLinFactNeighborX="-53605" custLinFactNeighborY="-448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41467-2C64-483B-A4BB-4BF49220BF66}" type="pres">
      <dgm:prSet presAssocID="{6FC793BF-C0B8-404B-89FF-22FBD2C3E879}" presName="gear1srcNode" presStyleLbl="node1" presStyleIdx="0" presStyleCnt="2"/>
      <dgm:spPr/>
      <dgm:t>
        <a:bodyPr/>
        <a:lstStyle/>
        <a:p>
          <a:endParaRPr lang="ru-RU"/>
        </a:p>
      </dgm:t>
    </dgm:pt>
    <dgm:pt modelId="{8F71411E-5F31-4162-9A72-48A95C13A143}" type="pres">
      <dgm:prSet presAssocID="{6FC793BF-C0B8-404B-89FF-22FBD2C3E879}" presName="gear1dstNode" presStyleLbl="node1" presStyleIdx="0" presStyleCnt="2"/>
      <dgm:spPr/>
      <dgm:t>
        <a:bodyPr/>
        <a:lstStyle/>
        <a:p>
          <a:endParaRPr lang="ru-RU"/>
        </a:p>
      </dgm:t>
    </dgm:pt>
    <dgm:pt modelId="{91F85FC0-440E-41D8-9707-C13002721E5A}" type="pres">
      <dgm:prSet presAssocID="{9E752785-2896-40DC-86BD-81AA5C178C15}" presName="gear2" presStyleLbl="node1" presStyleIdx="1" presStyleCnt="2" custLinFactX="18362" custLinFactNeighborX="100000" custLinFactNeighborY="656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1EB50-9793-4A33-ABD5-02E586093B2E}" type="pres">
      <dgm:prSet presAssocID="{9E752785-2896-40DC-86BD-81AA5C178C15}" presName="gear2srcNode" presStyleLbl="node1" presStyleIdx="1" presStyleCnt="2"/>
      <dgm:spPr/>
      <dgm:t>
        <a:bodyPr/>
        <a:lstStyle/>
        <a:p>
          <a:endParaRPr lang="ru-RU"/>
        </a:p>
      </dgm:t>
    </dgm:pt>
    <dgm:pt modelId="{42E3B3B0-71D2-4059-8514-BACA0386FCC7}" type="pres">
      <dgm:prSet presAssocID="{9E752785-2896-40DC-86BD-81AA5C178C15}" presName="gear2dstNode" presStyleLbl="node1" presStyleIdx="1" presStyleCnt="2"/>
      <dgm:spPr/>
      <dgm:t>
        <a:bodyPr/>
        <a:lstStyle/>
        <a:p>
          <a:endParaRPr lang="ru-RU"/>
        </a:p>
      </dgm:t>
    </dgm:pt>
    <dgm:pt modelId="{19AD3987-AD1D-4D9C-A067-43A00094A65C}" type="pres">
      <dgm:prSet presAssocID="{F2657FED-E882-4BFB-AE2E-A95C972E0FD4}" presName="connector1" presStyleLbl="sibTrans2D1" presStyleIdx="0" presStyleCnt="2"/>
      <dgm:spPr/>
      <dgm:t>
        <a:bodyPr/>
        <a:lstStyle/>
        <a:p>
          <a:endParaRPr lang="ru-RU"/>
        </a:p>
      </dgm:t>
    </dgm:pt>
    <dgm:pt modelId="{2F97A702-D037-494A-BB9F-DCC0E591EB9E}" type="pres">
      <dgm:prSet presAssocID="{71E09F9C-49FE-4414-9A9B-E39313044942}" presName="connector2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44ECC552-C366-4B52-9962-5DEF1D272D8E}" srcId="{74E66E96-BDAE-4E99-BBA0-CC4D9D6A4137}" destId="{6FC793BF-C0B8-404B-89FF-22FBD2C3E879}" srcOrd="0" destOrd="0" parTransId="{524C9D64-E66C-4830-86F3-E22707CE26D4}" sibTransId="{F2657FED-E882-4BFB-AE2E-A95C972E0FD4}"/>
    <dgm:cxn modelId="{6EBCB845-AD28-4073-8873-4049010178D4}" type="presOf" srcId="{F2657FED-E882-4BFB-AE2E-A95C972E0FD4}" destId="{19AD3987-AD1D-4D9C-A067-43A00094A65C}" srcOrd="0" destOrd="0" presId="urn:microsoft.com/office/officeart/2005/8/layout/gear1"/>
    <dgm:cxn modelId="{008A84C2-4BC6-402B-972B-40374191B082}" type="presOf" srcId="{6FC793BF-C0B8-404B-89FF-22FBD2C3E879}" destId="{EBB41467-2C64-483B-A4BB-4BF49220BF66}" srcOrd="1" destOrd="0" presId="urn:microsoft.com/office/officeart/2005/8/layout/gear1"/>
    <dgm:cxn modelId="{D1BB3053-EEED-41F1-8D0C-E15A6CDCC36A}" type="presOf" srcId="{9E752785-2896-40DC-86BD-81AA5C178C15}" destId="{7451EB50-9793-4A33-ABD5-02E586093B2E}" srcOrd="1" destOrd="0" presId="urn:microsoft.com/office/officeart/2005/8/layout/gear1"/>
    <dgm:cxn modelId="{E332A4EE-A35B-4B6E-B980-017062720E0B}" type="presOf" srcId="{9E752785-2896-40DC-86BD-81AA5C178C15}" destId="{42E3B3B0-71D2-4059-8514-BACA0386FCC7}" srcOrd="2" destOrd="0" presId="urn:microsoft.com/office/officeart/2005/8/layout/gear1"/>
    <dgm:cxn modelId="{CCB611C0-EC8C-451C-A8BB-043680012927}" type="presOf" srcId="{74E66E96-BDAE-4E99-BBA0-CC4D9D6A4137}" destId="{82B6AD39-CC9D-43D4-AAF1-3A1E29ECACCA}" srcOrd="0" destOrd="0" presId="urn:microsoft.com/office/officeart/2005/8/layout/gear1"/>
    <dgm:cxn modelId="{84FC39C1-6139-4495-8AC6-8E74255725A6}" type="presOf" srcId="{6FC793BF-C0B8-404B-89FF-22FBD2C3E879}" destId="{8F71411E-5F31-4162-9A72-48A95C13A143}" srcOrd="2" destOrd="0" presId="urn:microsoft.com/office/officeart/2005/8/layout/gear1"/>
    <dgm:cxn modelId="{B9C7B52E-8974-4059-9D6E-20712A07667F}" type="presOf" srcId="{6FC793BF-C0B8-404B-89FF-22FBD2C3E879}" destId="{9D9B11C0-62C3-447D-B43B-4768B0A037D7}" srcOrd="0" destOrd="0" presId="urn:microsoft.com/office/officeart/2005/8/layout/gear1"/>
    <dgm:cxn modelId="{243D43A8-627F-43DE-94ED-42AD86A52823}" srcId="{74E66E96-BDAE-4E99-BBA0-CC4D9D6A4137}" destId="{9E752785-2896-40DC-86BD-81AA5C178C15}" srcOrd="1" destOrd="0" parTransId="{479E4B36-D984-4A3B-9194-2FAACE6F242A}" sibTransId="{71E09F9C-49FE-4414-9A9B-E39313044942}"/>
    <dgm:cxn modelId="{D3B658E4-8B08-4AAD-AE85-7D24CAB98D50}" type="presOf" srcId="{9E752785-2896-40DC-86BD-81AA5C178C15}" destId="{91F85FC0-440E-41D8-9707-C13002721E5A}" srcOrd="0" destOrd="0" presId="urn:microsoft.com/office/officeart/2005/8/layout/gear1"/>
    <dgm:cxn modelId="{7BC0AD00-D672-4698-B65E-D47DC20F4E3F}" type="presOf" srcId="{71E09F9C-49FE-4414-9A9B-E39313044942}" destId="{2F97A702-D037-494A-BB9F-DCC0E591EB9E}" srcOrd="0" destOrd="0" presId="urn:microsoft.com/office/officeart/2005/8/layout/gear1"/>
    <dgm:cxn modelId="{1BF64A05-3CCC-4115-82E5-57FC14406EE5}" type="presParOf" srcId="{82B6AD39-CC9D-43D4-AAF1-3A1E29ECACCA}" destId="{9D9B11C0-62C3-447D-B43B-4768B0A037D7}" srcOrd="0" destOrd="0" presId="urn:microsoft.com/office/officeart/2005/8/layout/gear1"/>
    <dgm:cxn modelId="{D4EA06AA-2D5A-4C71-8222-809B2A0FBC7B}" type="presParOf" srcId="{82B6AD39-CC9D-43D4-AAF1-3A1E29ECACCA}" destId="{EBB41467-2C64-483B-A4BB-4BF49220BF66}" srcOrd="1" destOrd="0" presId="urn:microsoft.com/office/officeart/2005/8/layout/gear1"/>
    <dgm:cxn modelId="{11534C49-8D54-4C10-A4D4-51BE7656C73D}" type="presParOf" srcId="{82B6AD39-CC9D-43D4-AAF1-3A1E29ECACCA}" destId="{8F71411E-5F31-4162-9A72-48A95C13A143}" srcOrd="2" destOrd="0" presId="urn:microsoft.com/office/officeart/2005/8/layout/gear1"/>
    <dgm:cxn modelId="{DF97BF2D-7146-4448-A131-62B8662A86C9}" type="presParOf" srcId="{82B6AD39-CC9D-43D4-AAF1-3A1E29ECACCA}" destId="{91F85FC0-440E-41D8-9707-C13002721E5A}" srcOrd="3" destOrd="0" presId="urn:microsoft.com/office/officeart/2005/8/layout/gear1"/>
    <dgm:cxn modelId="{BEEE3B45-B068-4AB7-948B-CB0033EF387A}" type="presParOf" srcId="{82B6AD39-CC9D-43D4-AAF1-3A1E29ECACCA}" destId="{7451EB50-9793-4A33-ABD5-02E586093B2E}" srcOrd="4" destOrd="0" presId="urn:microsoft.com/office/officeart/2005/8/layout/gear1"/>
    <dgm:cxn modelId="{D057D90F-6885-4A59-9843-83F89AAD71B3}" type="presParOf" srcId="{82B6AD39-CC9D-43D4-AAF1-3A1E29ECACCA}" destId="{42E3B3B0-71D2-4059-8514-BACA0386FCC7}" srcOrd="5" destOrd="0" presId="urn:microsoft.com/office/officeart/2005/8/layout/gear1"/>
    <dgm:cxn modelId="{F5E77C8C-D0ED-4925-898C-351DF5FC7737}" type="presParOf" srcId="{82B6AD39-CC9D-43D4-AAF1-3A1E29ECACCA}" destId="{19AD3987-AD1D-4D9C-A067-43A00094A65C}" srcOrd="6" destOrd="0" presId="urn:microsoft.com/office/officeart/2005/8/layout/gear1"/>
    <dgm:cxn modelId="{882F08CF-F54B-4D78-98D8-17307C6A6A34}" type="presParOf" srcId="{82B6AD39-CC9D-43D4-AAF1-3A1E29ECACCA}" destId="{2F97A702-D037-494A-BB9F-DCC0E591EB9E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E66E96-BDAE-4E99-BBA0-CC4D9D6A4137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9E752785-2896-40DC-86BD-81AA5C178C15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20  экз.</a:t>
          </a:r>
          <a:endParaRPr lang="ru-RU" sz="11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E09F9C-49FE-4414-9A9B-E39313044942}" type="sibTrans" cxnId="{243D43A8-627F-43DE-94ED-42AD86A52823}">
      <dgm:prSet/>
      <dgm:spPr/>
      <dgm:t>
        <a:bodyPr/>
        <a:lstStyle/>
        <a:p>
          <a:endParaRPr lang="ru-RU"/>
        </a:p>
      </dgm:t>
    </dgm:pt>
    <dgm:pt modelId="{479E4B36-D984-4A3B-9194-2FAACE6F242A}" type="parTrans" cxnId="{243D43A8-627F-43DE-94ED-42AD86A52823}">
      <dgm:prSet/>
      <dgm:spPr/>
      <dgm:t>
        <a:bodyPr/>
        <a:lstStyle/>
        <a:p>
          <a:endParaRPr lang="ru-RU"/>
        </a:p>
      </dgm:t>
    </dgm:pt>
    <dgm:pt modelId="{6FC793BF-C0B8-404B-89FF-22FBD2C3E87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 библиотеке имеется</a:t>
          </a:r>
          <a:endParaRPr lang="ru-RU" sz="11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657FED-E882-4BFB-AE2E-A95C972E0FD4}" type="sibTrans" cxnId="{44ECC552-C366-4B52-9962-5DEF1D272D8E}">
      <dgm:prSet/>
      <dgm:spPr/>
      <dgm:t>
        <a:bodyPr/>
        <a:lstStyle/>
        <a:p>
          <a:endParaRPr lang="ru-RU"/>
        </a:p>
      </dgm:t>
    </dgm:pt>
    <dgm:pt modelId="{524C9D64-E66C-4830-86F3-E22707CE26D4}" type="parTrans" cxnId="{44ECC552-C366-4B52-9962-5DEF1D272D8E}">
      <dgm:prSet/>
      <dgm:spPr/>
      <dgm:t>
        <a:bodyPr/>
        <a:lstStyle/>
        <a:p>
          <a:endParaRPr lang="ru-RU"/>
        </a:p>
      </dgm:t>
    </dgm:pt>
    <dgm:pt modelId="{82B6AD39-CC9D-43D4-AAF1-3A1E29ECACCA}" type="pres">
      <dgm:prSet presAssocID="{74E66E96-BDAE-4E99-BBA0-CC4D9D6A413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D9B11C0-62C3-447D-B43B-4768B0A037D7}" type="pres">
      <dgm:prSet presAssocID="{6FC793BF-C0B8-404B-89FF-22FBD2C3E879}" presName="gear1" presStyleLbl="node1" presStyleIdx="0" presStyleCnt="2" custLinFactNeighborX="-53605" custLinFactNeighborY="-448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41467-2C64-483B-A4BB-4BF49220BF66}" type="pres">
      <dgm:prSet presAssocID="{6FC793BF-C0B8-404B-89FF-22FBD2C3E879}" presName="gear1srcNode" presStyleLbl="node1" presStyleIdx="0" presStyleCnt="2"/>
      <dgm:spPr/>
      <dgm:t>
        <a:bodyPr/>
        <a:lstStyle/>
        <a:p>
          <a:endParaRPr lang="ru-RU"/>
        </a:p>
      </dgm:t>
    </dgm:pt>
    <dgm:pt modelId="{8F71411E-5F31-4162-9A72-48A95C13A143}" type="pres">
      <dgm:prSet presAssocID="{6FC793BF-C0B8-404B-89FF-22FBD2C3E879}" presName="gear1dstNode" presStyleLbl="node1" presStyleIdx="0" presStyleCnt="2"/>
      <dgm:spPr/>
      <dgm:t>
        <a:bodyPr/>
        <a:lstStyle/>
        <a:p>
          <a:endParaRPr lang="ru-RU"/>
        </a:p>
      </dgm:t>
    </dgm:pt>
    <dgm:pt modelId="{91F85FC0-440E-41D8-9707-C13002721E5A}" type="pres">
      <dgm:prSet presAssocID="{9E752785-2896-40DC-86BD-81AA5C178C15}" presName="gear2" presStyleLbl="node1" presStyleIdx="1" presStyleCnt="2" custLinFactX="18362" custLinFactNeighborX="100000" custLinFactNeighborY="656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1EB50-9793-4A33-ABD5-02E586093B2E}" type="pres">
      <dgm:prSet presAssocID="{9E752785-2896-40DC-86BD-81AA5C178C15}" presName="gear2srcNode" presStyleLbl="node1" presStyleIdx="1" presStyleCnt="2"/>
      <dgm:spPr/>
      <dgm:t>
        <a:bodyPr/>
        <a:lstStyle/>
        <a:p>
          <a:endParaRPr lang="ru-RU"/>
        </a:p>
      </dgm:t>
    </dgm:pt>
    <dgm:pt modelId="{42E3B3B0-71D2-4059-8514-BACA0386FCC7}" type="pres">
      <dgm:prSet presAssocID="{9E752785-2896-40DC-86BD-81AA5C178C15}" presName="gear2dstNode" presStyleLbl="node1" presStyleIdx="1" presStyleCnt="2"/>
      <dgm:spPr/>
      <dgm:t>
        <a:bodyPr/>
        <a:lstStyle/>
        <a:p>
          <a:endParaRPr lang="ru-RU"/>
        </a:p>
      </dgm:t>
    </dgm:pt>
    <dgm:pt modelId="{19AD3987-AD1D-4D9C-A067-43A00094A65C}" type="pres">
      <dgm:prSet presAssocID="{F2657FED-E882-4BFB-AE2E-A95C972E0FD4}" presName="connector1" presStyleLbl="sibTrans2D1" presStyleIdx="0" presStyleCnt="2"/>
      <dgm:spPr/>
      <dgm:t>
        <a:bodyPr/>
        <a:lstStyle/>
        <a:p>
          <a:endParaRPr lang="ru-RU"/>
        </a:p>
      </dgm:t>
    </dgm:pt>
    <dgm:pt modelId="{2F97A702-D037-494A-BB9F-DCC0E591EB9E}" type="pres">
      <dgm:prSet presAssocID="{71E09F9C-49FE-4414-9A9B-E39313044942}" presName="connector2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44ECC552-C366-4B52-9962-5DEF1D272D8E}" srcId="{74E66E96-BDAE-4E99-BBA0-CC4D9D6A4137}" destId="{6FC793BF-C0B8-404B-89FF-22FBD2C3E879}" srcOrd="0" destOrd="0" parTransId="{524C9D64-E66C-4830-86F3-E22707CE26D4}" sibTransId="{F2657FED-E882-4BFB-AE2E-A95C972E0FD4}"/>
    <dgm:cxn modelId="{0C4FA59B-1A2E-4AA0-92C4-DEC89427EA1E}" type="presOf" srcId="{6FC793BF-C0B8-404B-89FF-22FBD2C3E879}" destId="{EBB41467-2C64-483B-A4BB-4BF49220BF66}" srcOrd="1" destOrd="0" presId="urn:microsoft.com/office/officeart/2005/8/layout/gear1"/>
    <dgm:cxn modelId="{C730ECF1-B45F-444D-B8D2-02EBE23F2DD1}" type="presOf" srcId="{74E66E96-BDAE-4E99-BBA0-CC4D9D6A4137}" destId="{82B6AD39-CC9D-43D4-AAF1-3A1E29ECACCA}" srcOrd="0" destOrd="0" presId="urn:microsoft.com/office/officeart/2005/8/layout/gear1"/>
    <dgm:cxn modelId="{1915EACC-8F5E-415B-AAC4-F22EC3D1DEBE}" type="presOf" srcId="{9E752785-2896-40DC-86BD-81AA5C178C15}" destId="{7451EB50-9793-4A33-ABD5-02E586093B2E}" srcOrd="1" destOrd="0" presId="urn:microsoft.com/office/officeart/2005/8/layout/gear1"/>
    <dgm:cxn modelId="{0B2D89ED-67FA-4A12-9EA0-7D1E65950A07}" type="presOf" srcId="{F2657FED-E882-4BFB-AE2E-A95C972E0FD4}" destId="{19AD3987-AD1D-4D9C-A067-43A00094A65C}" srcOrd="0" destOrd="0" presId="urn:microsoft.com/office/officeart/2005/8/layout/gear1"/>
    <dgm:cxn modelId="{32B984C5-61B5-4F3A-A714-359BF82FD189}" type="presOf" srcId="{9E752785-2896-40DC-86BD-81AA5C178C15}" destId="{91F85FC0-440E-41D8-9707-C13002721E5A}" srcOrd="0" destOrd="0" presId="urn:microsoft.com/office/officeart/2005/8/layout/gear1"/>
    <dgm:cxn modelId="{76C71551-4DAC-4D66-AA85-3C244EB32027}" type="presOf" srcId="{9E752785-2896-40DC-86BD-81AA5C178C15}" destId="{42E3B3B0-71D2-4059-8514-BACA0386FCC7}" srcOrd="2" destOrd="0" presId="urn:microsoft.com/office/officeart/2005/8/layout/gear1"/>
    <dgm:cxn modelId="{B0B83E81-BEE6-4167-9A21-C71BBB76164F}" type="presOf" srcId="{6FC793BF-C0B8-404B-89FF-22FBD2C3E879}" destId="{8F71411E-5F31-4162-9A72-48A95C13A143}" srcOrd="2" destOrd="0" presId="urn:microsoft.com/office/officeart/2005/8/layout/gear1"/>
    <dgm:cxn modelId="{E8759A04-7501-4F72-9287-42F7B3F6930B}" type="presOf" srcId="{6FC793BF-C0B8-404B-89FF-22FBD2C3E879}" destId="{9D9B11C0-62C3-447D-B43B-4768B0A037D7}" srcOrd="0" destOrd="0" presId="urn:microsoft.com/office/officeart/2005/8/layout/gear1"/>
    <dgm:cxn modelId="{9BA1FEE5-01B1-4D0A-A386-9D7440E08DF0}" type="presOf" srcId="{71E09F9C-49FE-4414-9A9B-E39313044942}" destId="{2F97A702-D037-494A-BB9F-DCC0E591EB9E}" srcOrd="0" destOrd="0" presId="urn:microsoft.com/office/officeart/2005/8/layout/gear1"/>
    <dgm:cxn modelId="{243D43A8-627F-43DE-94ED-42AD86A52823}" srcId="{74E66E96-BDAE-4E99-BBA0-CC4D9D6A4137}" destId="{9E752785-2896-40DC-86BD-81AA5C178C15}" srcOrd="1" destOrd="0" parTransId="{479E4B36-D984-4A3B-9194-2FAACE6F242A}" sibTransId="{71E09F9C-49FE-4414-9A9B-E39313044942}"/>
    <dgm:cxn modelId="{1DFD054D-4E3B-4E59-B7A1-8D40DED64118}" type="presParOf" srcId="{82B6AD39-CC9D-43D4-AAF1-3A1E29ECACCA}" destId="{9D9B11C0-62C3-447D-B43B-4768B0A037D7}" srcOrd="0" destOrd="0" presId="urn:microsoft.com/office/officeart/2005/8/layout/gear1"/>
    <dgm:cxn modelId="{F824BE1A-F5C3-41E8-AF20-71CCF318E24A}" type="presParOf" srcId="{82B6AD39-CC9D-43D4-AAF1-3A1E29ECACCA}" destId="{EBB41467-2C64-483B-A4BB-4BF49220BF66}" srcOrd="1" destOrd="0" presId="urn:microsoft.com/office/officeart/2005/8/layout/gear1"/>
    <dgm:cxn modelId="{9A72DAB2-0972-4FE0-A975-E3EF3EA3CC73}" type="presParOf" srcId="{82B6AD39-CC9D-43D4-AAF1-3A1E29ECACCA}" destId="{8F71411E-5F31-4162-9A72-48A95C13A143}" srcOrd="2" destOrd="0" presId="urn:microsoft.com/office/officeart/2005/8/layout/gear1"/>
    <dgm:cxn modelId="{81FF6522-56F3-4B8F-9EB3-21E6C32A8F59}" type="presParOf" srcId="{82B6AD39-CC9D-43D4-AAF1-3A1E29ECACCA}" destId="{91F85FC0-440E-41D8-9707-C13002721E5A}" srcOrd="3" destOrd="0" presId="urn:microsoft.com/office/officeart/2005/8/layout/gear1"/>
    <dgm:cxn modelId="{F6984457-9F1B-4847-B6FD-41B8A267E86A}" type="presParOf" srcId="{82B6AD39-CC9D-43D4-AAF1-3A1E29ECACCA}" destId="{7451EB50-9793-4A33-ABD5-02E586093B2E}" srcOrd="4" destOrd="0" presId="urn:microsoft.com/office/officeart/2005/8/layout/gear1"/>
    <dgm:cxn modelId="{96960885-A560-4DA9-B921-B44FF80B9D4F}" type="presParOf" srcId="{82B6AD39-CC9D-43D4-AAF1-3A1E29ECACCA}" destId="{42E3B3B0-71D2-4059-8514-BACA0386FCC7}" srcOrd="5" destOrd="0" presId="urn:microsoft.com/office/officeart/2005/8/layout/gear1"/>
    <dgm:cxn modelId="{182006DF-1939-4951-A340-F73B2567F97C}" type="presParOf" srcId="{82B6AD39-CC9D-43D4-AAF1-3A1E29ECACCA}" destId="{19AD3987-AD1D-4D9C-A067-43A00094A65C}" srcOrd="6" destOrd="0" presId="urn:microsoft.com/office/officeart/2005/8/layout/gear1"/>
    <dgm:cxn modelId="{C461C926-C142-47AE-8D82-BA08FE6CF3CB}" type="presParOf" srcId="{82B6AD39-CC9D-43D4-AAF1-3A1E29ECACCA}" destId="{2F97A702-D037-494A-BB9F-DCC0E591EB9E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4E66E96-BDAE-4E99-BBA0-CC4D9D6A4137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9E752785-2896-40DC-86BD-81AA5C178C15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10 экз.</a:t>
          </a:r>
          <a:endParaRPr lang="ru-RU" sz="11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E09F9C-49FE-4414-9A9B-E39313044942}" type="sibTrans" cxnId="{243D43A8-627F-43DE-94ED-42AD86A52823}">
      <dgm:prSet/>
      <dgm:spPr/>
      <dgm:t>
        <a:bodyPr/>
        <a:lstStyle/>
        <a:p>
          <a:endParaRPr lang="ru-RU"/>
        </a:p>
      </dgm:t>
    </dgm:pt>
    <dgm:pt modelId="{479E4B36-D984-4A3B-9194-2FAACE6F242A}" type="parTrans" cxnId="{243D43A8-627F-43DE-94ED-42AD86A52823}">
      <dgm:prSet/>
      <dgm:spPr/>
      <dgm:t>
        <a:bodyPr/>
        <a:lstStyle/>
        <a:p>
          <a:endParaRPr lang="ru-RU"/>
        </a:p>
      </dgm:t>
    </dgm:pt>
    <dgm:pt modelId="{6FC793BF-C0B8-404B-89FF-22FBD2C3E87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 библиотеке имеется</a:t>
          </a:r>
          <a:endParaRPr lang="ru-RU" sz="11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657FED-E882-4BFB-AE2E-A95C972E0FD4}" type="sibTrans" cxnId="{44ECC552-C366-4B52-9962-5DEF1D272D8E}">
      <dgm:prSet/>
      <dgm:spPr/>
      <dgm:t>
        <a:bodyPr/>
        <a:lstStyle/>
        <a:p>
          <a:endParaRPr lang="ru-RU"/>
        </a:p>
      </dgm:t>
    </dgm:pt>
    <dgm:pt modelId="{524C9D64-E66C-4830-86F3-E22707CE26D4}" type="parTrans" cxnId="{44ECC552-C366-4B52-9962-5DEF1D272D8E}">
      <dgm:prSet/>
      <dgm:spPr/>
      <dgm:t>
        <a:bodyPr/>
        <a:lstStyle/>
        <a:p>
          <a:endParaRPr lang="ru-RU"/>
        </a:p>
      </dgm:t>
    </dgm:pt>
    <dgm:pt modelId="{82B6AD39-CC9D-43D4-AAF1-3A1E29ECACCA}" type="pres">
      <dgm:prSet presAssocID="{74E66E96-BDAE-4E99-BBA0-CC4D9D6A413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D9B11C0-62C3-447D-B43B-4768B0A037D7}" type="pres">
      <dgm:prSet presAssocID="{6FC793BF-C0B8-404B-89FF-22FBD2C3E879}" presName="gear1" presStyleLbl="node1" presStyleIdx="0" presStyleCnt="2" custLinFactNeighborX="-53605" custLinFactNeighborY="-448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41467-2C64-483B-A4BB-4BF49220BF66}" type="pres">
      <dgm:prSet presAssocID="{6FC793BF-C0B8-404B-89FF-22FBD2C3E879}" presName="gear1srcNode" presStyleLbl="node1" presStyleIdx="0" presStyleCnt="2"/>
      <dgm:spPr/>
      <dgm:t>
        <a:bodyPr/>
        <a:lstStyle/>
        <a:p>
          <a:endParaRPr lang="ru-RU"/>
        </a:p>
      </dgm:t>
    </dgm:pt>
    <dgm:pt modelId="{8F71411E-5F31-4162-9A72-48A95C13A143}" type="pres">
      <dgm:prSet presAssocID="{6FC793BF-C0B8-404B-89FF-22FBD2C3E879}" presName="gear1dstNode" presStyleLbl="node1" presStyleIdx="0" presStyleCnt="2"/>
      <dgm:spPr/>
      <dgm:t>
        <a:bodyPr/>
        <a:lstStyle/>
        <a:p>
          <a:endParaRPr lang="ru-RU"/>
        </a:p>
      </dgm:t>
    </dgm:pt>
    <dgm:pt modelId="{91F85FC0-440E-41D8-9707-C13002721E5A}" type="pres">
      <dgm:prSet presAssocID="{9E752785-2896-40DC-86BD-81AA5C178C15}" presName="gear2" presStyleLbl="node1" presStyleIdx="1" presStyleCnt="2" custLinFactX="18362" custLinFactNeighborX="100000" custLinFactNeighborY="656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1EB50-9793-4A33-ABD5-02E586093B2E}" type="pres">
      <dgm:prSet presAssocID="{9E752785-2896-40DC-86BD-81AA5C178C15}" presName="gear2srcNode" presStyleLbl="node1" presStyleIdx="1" presStyleCnt="2"/>
      <dgm:spPr/>
      <dgm:t>
        <a:bodyPr/>
        <a:lstStyle/>
        <a:p>
          <a:endParaRPr lang="ru-RU"/>
        </a:p>
      </dgm:t>
    </dgm:pt>
    <dgm:pt modelId="{42E3B3B0-71D2-4059-8514-BACA0386FCC7}" type="pres">
      <dgm:prSet presAssocID="{9E752785-2896-40DC-86BD-81AA5C178C15}" presName="gear2dstNode" presStyleLbl="node1" presStyleIdx="1" presStyleCnt="2"/>
      <dgm:spPr/>
      <dgm:t>
        <a:bodyPr/>
        <a:lstStyle/>
        <a:p>
          <a:endParaRPr lang="ru-RU"/>
        </a:p>
      </dgm:t>
    </dgm:pt>
    <dgm:pt modelId="{19AD3987-AD1D-4D9C-A067-43A00094A65C}" type="pres">
      <dgm:prSet presAssocID="{F2657FED-E882-4BFB-AE2E-A95C972E0FD4}" presName="connector1" presStyleLbl="sibTrans2D1" presStyleIdx="0" presStyleCnt="2"/>
      <dgm:spPr/>
      <dgm:t>
        <a:bodyPr/>
        <a:lstStyle/>
        <a:p>
          <a:endParaRPr lang="ru-RU"/>
        </a:p>
      </dgm:t>
    </dgm:pt>
    <dgm:pt modelId="{2F97A702-D037-494A-BB9F-DCC0E591EB9E}" type="pres">
      <dgm:prSet presAssocID="{71E09F9C-49FE-4414-9A9B-E39313044942}" presName="connector2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946CB5A9-1D18-4F6D-BEBF-AF9F14974A77}" type="presOf" srcId="{71E09F9C-49FE-4414-9A9B-E39313044942}" destId="{2F97A702-D037-494A-BB9F-DCC0E591EB9E}" srcOrd="0" destOrd="0" presId="urn:microsoft.com/office/officeart/2005/8/layout/gear1"/>
    <dgm:cxn modelId="{44ECC552-C366-4B52-9962-5DEF1D272D8E}" srcId="{74E66E96-BDAE-4E99-BBA0-CC4D9D6A4137}" destId="{6FC793BF-C0B8-404B-89FF-22FBD2C3E879}" srcOrd="0" destOrd="0" parTransId="{524C9D64-E66C-4830-86F3-E22707CE26D4}" sibTransId="{F2657FED-E882-4BFB-AE2E-A95C972E0FD4}"/>
    <dgm:cxn modelId="{6D73E91A-2CD7-467A-8518-B32992B44000}" type="presOf" srcId="{6FC793BF-C0B8-404B-89FF-22FBD2C3E879}" destId="{EBB41467-2C64-483B-A4BB-4BF49220BF66}" srcOrd="1" destOrd="0" presId="urn:microsoft.com/office/officeart/2005/8/layout/gear1"/>
    <dgm:cxn modelId="{4803B626-7380-44B3-987B-7941279C0F6D}" type="presOf" srcId="{9E752785-2896-40DC-86BD-81AA5C178C15}" destId="{7451EB50-9793-4A33-ABD5-02E586093B2E}" srcOrd="1" destOrd="0" presId="urn:microsoft.com/office/officeart/2005/8/layout/gear1"/>
    <dgm:cxn modelId="{CC6DE2C8-E0DD-4445-945D-AFB38D2ABBF9}" type="presOf" srcId="{9E752785-2896-40DC-86BD-81AA5C178C15}" destId="{91F85FC0-440E-41D8-9707-C13002721E5A}" srcOrd="0" destOrd="0" presId="urn:microsoft.com/office/officeart/2005/8/layout/gear1"/>
    <dgm:cxn modelId="{656D7FAD-88AA-4F24-ABEE-64936C017DA2}" type="presOf" srcId="{9E752785-2896-40DC-86BD-81AA5C178C15}" destId="{42E3B3B0-71D2-4059-8514-BACA0386FCC7}" srcOrd="2" destOrd="0" presId="urn:microsoft.com/office/officeart/2005/8/layout/gear1"/>
    <dgm:cxn modelId="{7E69D32E-A45E-4047-9DD5-F20899A04672}" type="presOf" srcId="{6FC793BF-C0B8-404B-89FF-22FBD2C3E879}" destId="{8F71411E-5F31-4162-9A72-48A95C13A143}" srcOrd="2" destOrd="0" presId="urn:microsoft.com/office/officeart/2005/8/layout/gear1"/>
    <dgm:cxn modelId="{243D43A8-627F-43DE-94ED-42AD86A52823}" srcId="{74E66E96-BDAE-4E99-BBA0-CC4D9D6A4137}" destId="{9E752785-2896-40DC-86BD-81AA5C178C15}" srcOrd="1" destOrd="0" parTransId="{479E4B36-D984-4A3B-9194-2FAACE6F242A}" sibTransId="{71E09F9C-49FE-4414-9A9B-E39313044942}"/>
    <dgm:cxn modelId="{69D336B8-8BAA-45EC-B08E-EF71ECF99F5E}" type="presOf" srcId="{F2657FED-E882-4BFB-AE2E-A95C972E0FD4}" destId="{19AD3987-AD1D-4D9C-A067-43A00094A65C}" srcOrd="0" destOrd="0" presId="urn:microsoft.com/office/officeart/2005/8/layout/gear1"/>
    <dgm:cxn modelId="{F20C5D32-1783-4BD9-9B3C-59B140724931}" type="presOf" srcId="{6FC793BF-C0B8-404B-89FF-22FBD2C3E879}" destId="{9D9B11C0-62C3-447D-B43B-4768B0A037D7}" srcOrd="0" destOrd="0" presId="urn:microsoft.com/office/officeart/2005/8/layout/gear1"/>
    <dgm:cxn modelId="{AA81B3FE-628C-4D72-A1AC-5E7F2A03A3E0}" type="presOf" srcId="{74E66E96-BDAE-4E99-BBA0-CC4D9D6A4137}" destId="{82B6AD39-CC9D-43D4-AAF1-3A1E29ECACCA}" srcOrd="0" destOrd="0" presId="urn:microsoft.com/office/officeart/2005/8/layout/gear1"/>
    <dgm:cxn modelId="{14E7B7E1-9131-4149-86F0-6B2194556BCE}" type="presParOf" srcId="{82B6AD39-CC9D-43D4-AAF1-3A1E29ECACCA}" destId="{9D9B11C0-62C3-447D-B43B-4768B0A037D7}" srcOrd="0" destOrd="0" presId="urn:microsoft.com/office/officeart/2005/8/layout/gear1"/>
    <dgm:cxn modelId="{1E5A9531-76AE-4729-8D05-69C664C69A87}" type="presParOf" srcId="{82B6AD39-CC9D-43D4-AAF1-3A1E29ECACCA}" destId="{EBB41467-2C64-483B-A4BB-4BF49220BF66}" srcOrd="1" destOrd="0" presId="urn:microsoft.com/office/officeart/2005/8/layout/gear1"/>
    <dgm:cxn modelId="{476AF6B1-B808-4F91-8BCE-7B77CBFCAD1C}" type="presParOf" srcId="{82B6AD39-CC9D-43D4-AAF1-3A1E29ECACCA}" destId="{8F71411E-5F31-4162-9A72-48A95C13A143}" srcOrd="2" destOrd="0" presId="urn:microsoft.com/office/officeart/2005/8/layout/gear1"/>
    <dgm:cxn modelId="{144C55A1-2572-44BE-88FD-13DFBAC1D4E0}" type="presParOf" srcId="{82B6AD39-CC9D-43D4-AAF1-3A1E29ECACCA}" destId="{91F85FC0-440E-41D8-9707-C13002721E5A}" srcOrd="3" destOrd="0" presId="urn:microsoft.com/office/officeart/2005/8/layout/gear1"/>
    <dgm:cxn modelId="{7473CE6F-4E19-45C0-8861-B88D010413DD}" type="presParOf" srcId="{82B6AD39-CC9D-43D4-AAF1-3A1E29ECACCA}" destId="{7451EB50-9793-4A33-ABD5-02E586093B2E}" srcOrd="4" destOrd="0" presId="urn:microsoft.com/office/officeart/2005/8/layout/gear1"/>
    <dgm:cxn modelId="{9FB48370-37ED-4726-9AA0-91C636ED6168}" type="presParOf" srcId="{82B6AD39-CC9D-43D4-AAF1-3A1E29ECACCA}" destId="{42E3B3B0-71D2-4059-8514-BACA0386FCC7}" srcOrd="5" destOrd="0" presId="urn:microsoft.com/office/officeart/2005/8/layout/gear1"/>
    <dgm:cxn modelId="{19A6BD77-9BC9-42DF-B6BB-20CA999FAED3}" type="presParOf" srcId="{82B6AD39-CC9D-43D4-AAF1-3A1E29ECACCA}" destId="{19AD3987-AD1D-4D9C-A067-43A00094A65C}" srcOrd="6" destOrd="0" presId="urn:microsoft.com/office/officeart/2005/8/layout/gear1"/>
    <dgm:cxn modelId="{78AEA047-7CD8-480C-8BE5-9B1D94FB1E9A}" type="presParOf" srcId="{82B6AD39-CC9D-43D4-AAF1-3A1E29ECACCA}" destId="{2F97A702-D037-494A-BB9F-DCC0E591EB9E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4E66E96-BDAE-4E99-BBA0-CC4D9D6A4137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9E752785-2896-40DC-86BD-81AA5C178C15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10  экз.</a:t>
          </a:r>
          <a:endParaRPr lang="ru-RU" sz="11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E09F9C-49FE-4414-9A9B-E39313044942}" type="sibTrans" cxnId="{243D43A8-627F-43DE-94ED-42AD86A52823}">
      <dgm:prSet/>
      <dgm:spPr/>
      <dgm:t>
        <a:bodyPr/>
        <a:lstStyle/>
        <a:p>
          <a:endParaRPr lang="ru-RU"/>
        </a:p>
      </dgm:t>
    </dgm:pt>
    <dgm:pt modelId="{479E4B36-D984-4A3B-9194-2FAACE6F242A}" type="parTrans" cxnId="{243D43A8-627F-43DE-94ED-42AD86A52823}">
      <dgm:prSet/>
      <dgm:spPr/>
      <dgm:t>
        <a:bodyPr/>
        <a:lstStyle/>
        <a:p>
          <a:endParaRPr lang="ru-RU"/>
        </a:p>
      </dgm:t>
    </dgm:pt>
    <dgm:pt modelId="{6FC793BF-C0B8-404B-89FF-22FBD2C3E87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 библиотеке имеется</a:t>
          </a:r>
          <a:endParaRPr lang="ru-RU" sz="11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657FED-E882-4BFB-AE2E-A95C972E0FD4}" type="sibTrans" cxnId="{44ECC552-C366-4B52-9962-5DEF1D272D8E}">
      <dgm:prSet/>
      <dgm:spPr/>
      <dgm:t>
        <a:bodyPr/>
        <a:lstStyle/>
        <a:p>
          <a:endParaRPr lang="ru-RU"/>
        </a:p>
      </dgm:t>
    </dgm:pt>
    <dgm:pt modelId="{524C9D64-E66C-4830-86F3-E22707CE26D4}" type="parTrans" cxnId="{44ECC552-C366-4B52-9962-5DEF1D272D8E}">
      <dgm:prSet/>
      <dgm:spPr/>
      <dgm:t>
        <a:bodyPr/>
        <a:lstStyle/>
        <a:p>
          <a:endParaRPr lang="ru-RU"/>
        </a:p>
      </dgm:t>
    </dgm:pt>
    <dgm:pt modelId="{82B6AD39-CC9D-43D4-AAF1-3A1E29ECACCA}" type="pres">
      <dgm:prSet presAssocID="{74E66E96-BDAE-4E99-BBA0-CC4D9D6A413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D9B11C0-62C3-447D-B43B-4768B0A037D7}" type="pres">
      <dgm:prSet presAssocID="{6FC793BF-C0B8-404B-89FF-22FBD2C3E879}" presName="gear1" presStyleLbl="node1" presStyleIdx="0" presStyleCnt="2" custLinFactNeighborX="-53605" custLinFactNeighborY="-448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41467-2C64-483B-A4BB-4BF49220BF66}" type="pres">
      <dgm:prSet presAssocID="{6FC793BF-C0B8-404B-89FF-22FBD2C3E879}" presName="gear1srcNode" presStyleLbl="node1" presStyleIdx="0" presStyleCnt="2"/>
      <dgm:spPr/>
      <dgm:t>
        <a:bodyPr/>
        <a:lstStyle/>
        <a:p>
          <a:endParaRPr lang="ru-RU"/>
        </a:p>
      </dgm:t>
    </dgm:pt>
    <dgm:pt modelId="{8F71411E-5F31-4162-9A72-48A95C13A143}" type="pres">
      <dgm:prSet presAssocID="{6FC793BF-C0B8-404B-89FF-22FBD2C3E879}" presName="gear1dstNode" presStyleLbl="node1" presStyleIdx="0" presStyleCnt="2"/>
      <dgm:spPr/>
      <dgm:t>
        <a:bodyPr/>
        <a:lstStyle/>
        <a:p>
          <a:endParaRPr lang="ru-RU"/>
        </a:p>
      </dgm:t>
    </dgm:pt>
    <dgm:pt modelId="{91F85FC0-440E-41D8-9707-C13002721E5A}" type="pres">
      <dgm:prSet presAssocID="{9E752785-2896-40DC-86BD-81AA5C178C15}" presName="gear2" presStyleLbl="node1" presStyleIdx="1" presStyleCnt="2" custLinFactX="18362" custLinFactNeighborX="100000" custLinFactNeighborY="656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1EB50-9793-4A33-ABD5-02E586093B2E}" type="pres">
      <dgm:prSet presAssocID="{9E752785-2896-40DC-86BD-81AA5C178C15}" presName="gear2srcNode" presStyleLbl="node1" presStyleIdx="1" presStyleCnt="2"/>
      <dgm:spPr/>
      <dgm:t>
        <a:bodyPr/>
        <a:lstStyle/>
        <a:p>
          <a:endParaRPr lang="ru-RU"/>
        </a:p>
      </dgm:t>
    </dgm:pt>
    <dgm:pt modelId="{42E3B3B0-71D2-4059-8514-BACA0386FCC7}" type="pres">
      <dgm:prSet presAssocID="{9E752785-2896-40DC-86BD-81AA5C178C15}" presName="gear2dstNode" presStyleLbl="node1" presStyleIdx="1" presStyleCnt="2"/>
      <dgm:spPr/>
      <dgm:t>
        <a:bodyPr/>
        <a:lstStyle/>
        <a:p>
          <a:endParaRPr lang="ru-RU"/>
        </a:p>
      </dgm:t>
    </dgm:pt>
    <dgm:pt modelId="{19AD3987-AD1D-4D9C-A067-43A00094A65C}" type="pres">
      <dgm:prSet presAssocID="{F2657FED-E882-4BFB-AE2E-A95C972E0FD4}" presName="connector1" presStyleLbl="sibTrans2D1" presStyleIdx="0" presStyleCnt="2"/>
      <dgm:spPr/>
      <dgm:t>
        <a:bodyPr/>
        <a:lstStyle/>
        <a:p>
          <a:endParaRPr lang="ru-RU"/>
        </a:p>
      </dgm:t>
    </dgm:pt>
    <dgm:pt modelId="{2F97A702-D037-494A-BB9F-DCC0E591EB9E}" type="pres">
      <dgm:prSet presAssocID="{71E09F9C-49FE-4414-9A9B-E39313044942}" presName="connector2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40E81791-86C2-421D-9D2E-D8ED3C02E2E3}" type="presOf" srcId="{71E09F9C-49FE-4414-9A9B-E39313044942}" destId="{2F97A702-D037-494A-BB9F-DCC0E591EB9E}" srcOrd="0" destOrd="0" presId="urn:microsoft.com/office/officeart/2005/8/layout/gear1"/>
    <dgm:cxn modelId="{44ECC552-C366-4B52-9962-5DEF1D272D8E}" srcId="{74E66E96-BDAE-4E99-BBA0-CC4D9D6A4137}" destId="{6FC793BF-C0B8-404B-89FF-22FBD2C3E879}" srcOrd="0" destOrd="0" parTransId="{524C9D64-E66C-4830-86F3-E22707CE26D4}" sibTransId="{F2657FED-E882-4BFB-AE2E-A95C972E0FD4}"/>
    <dgm:cxn modelId="{A1B40E6A-29E8-4D16-90F9-717873CD3A3E}" type="presOf" srcId="{9E752785-2896-40DC-86BD-81AA5C178C15}" destId="{42E3B3B0-71D2-4059-8514-BACA0386FCC7}" srcOrd="2" destOrd="0" presId="urn:microsoft.com/office/officeart/2005/8/layout/gear1"/>
    <dgm:cxn modelId="{666A2EC3-2987-4FF0-81EE-14B8344998F9}" type="presOf" srcId="{9E752785-2896-40DC-86BD-81AA5C178C15}" destId="{91F85FC0-440E-41D8-9707-C13002721E5A}" srcOrd="0" destOrd="0" presId="urn:microsoft.com/office/officeart/2005/8/layout/gear1"/>
    <dgm:cxn modelId="{0031C3AE-B64A-4760-AB42-1044E34711B2}" type="presOf" srcId="{F2657FED-E882-4BFB-AE2E-A95C972E0FD4}" destId="{19AD3987-AD1D-4D9C-A067-43A00094A65C}" srcOrd="0" destOrd="0" presId="urn:microsoft.com/office/officeart/2005/8/layout/gear1"/>
    <dgm:cxn modelId="{62697DEB-BD44-456B-93BD-5CB6901A91C3}" type="presOf" srcId="{6FC793BF-C0B8-404B-89FF-22FBD2C3E879}" destId="{9D9B11C0-62C3-447D-B43B-4768B0A037D7}" srcOrd="0" destOrd="0" presId="urn:microsoft.com/office/officeart/2005/8/layout/gear1"/>
    <dgm:cxn modelId="{243D43A8-627F-43DE-94ED-42AD86A52823}" srcId="{74E66E96-BDAE-4E99-BBA0-CC4D9D6A4137}" destId="{9E752785-2896-40DC-86BD-81AA5C178C15}" srcOrd="1" destOrd="0" parTransId="{479E4B36-D984-4A3B-9194-2FAACE6F242A}" sibTransId="{71E09F9C-49FE-4414-9A9B-E39313044942}"/>
    <dgm:cxn modelId="{0CA02EF3-D8B1-404A-BD17-2184CDCCB064}" type="presOf" srcId="{6FC793BF-C0B8-404B-89FF-22FBD2C3E879}" destId="{8F71411E-5F31-4162-9A72-48A95C13A143}" srcOrd="2" destOrd="0" presId="urn:microsoft.com/office/officeart/2005/8/layout/gear1"/>
    <dgm:cxn modelId="{B610C47B-0741-4C79-B53E-642253C36ACE}" type="presOf" srcId="{6FC793BF-C0B8-404B-89FF-22FBD2C3E879}" destId="{EBB41467-2C64-483B-A4BB-4BF49220BF66}" srcOrd="1" destOrd="0" presId="urn:microsoft.com/office/officeart/2005/8/layout/gear1"/>
    <dgm:cxn modelId="{220C676F-EF6F-45E7-8FCE-74105712018A}" type="presOf" srcId="{9E752785-2896-40DC-86BD-81AA5C178C15}" destId="{7451EB50-9793-4A33-ABD5-02E586093B2E}" srcOrd="1" destOrd="0" presId="urn:microsoft.com/office/officeart/2005/8/layout/gear1"/>
    <dgm:cxn modelId="{EAF3F31B-7A8D-4B46-A2A4-2BB9A318CE82}" type="presOf" srcId="{74E66E96-BDAE-4E99-BBA0-CC4D9D6A4137}" destId="{82B6AD39-CC9D-43D4-AAF1-3A1E29ECACCA}" srcOrd="0" destOrd="0" presId="urn:microsoft.com/office/officeart/2005/8/layout/gear1"/>
    <dgm:cxn modelId="{5689FBC6-5C8E-48CD-A0C2-73E4A192E412}" type="presParOf" srcId="{82B6AD39-CC9D-43D4-AAF1-3A1E29ECACCA}" destId="{9D9B11C0-62C3-447D-B43B-4768B0A037D7}" srcOrd="0" destOrd="0" presId="urn:microsoft.com/office/officeart/2005/8/layout/gear1"/>
    <dgm:cxn modelId="{62557C6E-4481-4A19-8E9C-595F941A8D44}" type="presParOf" srcId="{82B6AD39-CC9D-43D4-AAF1-3A1E29ECACCA}" destId="{EBB41467-2C64-483B-A4BB-4BF49220BF66}" srcOrd="1" destOrd="0" presId="urn:microsoft.com/office/officeart/2005/8/layout/gear1"/>
    <dgm:cxn modelId="{F61A4E86-CF9F-4FE3-B8A7-C6263506FF8C}" type="presParOf" srcId="{82B6AD39-CC9D-43D4-AAF1-3A1E29ECACCA}" destId="{8F71411E-5F31-4162-9A72-48A95C13A143}" srcOrd="2" destOrd="0" presId="urn:microsoft.com/office/officeart/2005/8/layout/gear1"/>
    <dgm:cxn modelId="{695D102E-B0EF-4AE2-8D2C-E657ED536115}" type="presParOf" srcId="{82B6AD39-CC9D-43D4-AAF1-3A1E29ECACCA}" destId="{91F85FC0-440E-41D8-9707-C13002721E5A}" srcOrd="3" destOrd="0" presId="urn:microsoft.com/office/officeart/2005/8/layout/gear1"/>
    <dgm:cxn modelId="{F3BEDE12-C7D4-4995-A7F8-643570075716}" type="presParOf" srcId="{82B6AD39-CC9D-43D4-AAF1-3A1E29ECACCA}" destId="{7451EB50-9793-4A33-ABD5-02E586093B2E}" srcOrd="4" destOrd="0" presId="urn:microsoft.com/office/officeart/2005/8/layout/gear1"/>
    <dgm:cxn modelId="{7E3EC619-C760-4BB6-81BF-DB69B9C01FB8}" type="presParOf" srcId="{82B6AD39-CC9D-43D4-AAF1-3A1E29ECACCA}" destId="{42E3B3B0-71D2-4059-8514-BACA0386FCC7}" srcOrd="5" destOrd="0" presId="urn:microsoft.com/office/officeart/2005/8/layout/gear1"/>
    <dgm:cxn modelId="{D8EB2727-ABD1-49C8-8B96-F6431BDCC55E}" type="presParOf" srcId="{82B6AD39-CC9D-43D4-AAF1-3A1E29ECACCA}" destId="{19AD3987-AD1D-4D9C-A067-43A00094A65C}" srcOrd="6" destOrd="0" presId="urn:microsoft.com/office/officeart/2005/8/layout/gear1"/>
    <dgm:cxn modelId="{12F80E95-7061-4F49-AA8A-D503353A6051}" type="presParOf" srcId="{82B6AD39-CC9D-43D4-AAF1-3A1E29ECACCA}" destId="{2F97A702-D037-494A-BB9F-DCC0E591EB9E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4E66E96-BDAE-4E99-BBA0-CC4D9D6A4137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9E752785-2896-40DC-86BD-81AA5C178C15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20  экз.</a:t>
          </a:r>
          <a:endParaRPr lang="ru-RU" sz="11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E09F9C-49FE-4414-9A9B-E39313044942}" type="sibTrans" cxnId="{243D43A8-627F-43DE-94ED-42AD86A52823}">
      <dgm:prSet/>
      <dgm:spPr/>
      <dgm:t>
        <a:bodyPr/>
        <a:lstStyle/>
        <a:p>
          <a:endParaRPr lang="ru-RU"/>
        </a:p>
      </dgm:t>
    </dgm:pt>
    <dgm:pt modelId="{479E4B36-D984-4A3B-9194-2FAACE6F242A}" type="parTrans" cxnId="{243D43A8-627F-43DE-94ED-42AD86A52823}">
      <dgm:prSet/>
      <dgm:spPr/>
      <dgm:t>
        <a:bodyPr/>
        <a:lstStyle/>
        <a:p>
          <a:endParaRPr lang="ru-RU"/>
        </a:p>
      </dgm:t>
    </dgm:pt>
    <dgm:pt modelId="{6FC793BF-C0B8-404B-89FF-22FBD2C3E87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 библиотеке имеется</a:t>
          </a:r>
          <a:endParaRPr lang="ru-RU" sz="11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657FED-E882-4BFB-AE2E-A95C972E0FD4}" type="sibTrans" cxnId="{44ECC552-C366-4B52-9962-5DEF1D272D8E}">
      <dgm:prSet/>
      <dgm:spPr/>
      <dgm:t>
        <a:bodyPr/>
        <a:lstStyle/>
        <a:p>
          <a:endParaRPr lang="ru-RU"/>
        </a:p>
      </dgm:t>
    </dgm:pt>
    <dgm:pt modelId="{524C9D64-E66C-4830-86F3-E22707CE26D4}" type="parTrans" cxnId="{44ECC552-C366-4B52-9962-5DEF1D272D8E}">
      <dgm:prSet/>
      <dgm:spPr/>
      <dgm:t>
        <a:bodyPr/>
        <a:lstStyle/>
        <a:p>
          <a:endParaRPr lang="ru-RU"/>
        </a:p>
      </dgm:t>
    </dgm:pt>
    <dgm:pt modelId="{82B6AD39-CC9D-43D4-AAF1-3A1E29ECACCA}" type="pres">
      <dgm:prSet presAssocID="{74E66E96-BDAE-4E99-BBA0-CC4D9D6A413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D9B11C0-62C3-447D-B43B-4768B0A037D7}" type="pres">
      <dgm:prSet presAssocID="{6FC793BF-C0B8-404B-89FF-22FBD2C3E879}" presName="gear1" presStyleLbl="node1" presStyleIdx="0" presStyleCnt="2" custLinFactNeighborX="-53605" custLinFactNeighborY="-448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41467-2C64-483B-A4BB-4BF49220BF66}" type="pres">
      <dgm:prSet presAssocID="{6FC793BF-C0B8-404B-89FF-22FBD2C3E879}" presName="gear1srcNode" presStyleLbl="node1" presStyleIdx="0" presStyleCnt="2"/>
      <dgm:spPr/>
      <dgm:t>
        <a:bodyPr/>
        <a:lstStyle/>
        <a:p>
          <a:endParaRPr lang="ru-RU"/>
        </a:p>
      </dgm:t>
    </dgm:pt>
    <dgm:pt modelId="{8F71411E-5F31-4162-9A72-48A95C13A143}" type="pres">
      <dgm:prSet presAssocID="{6FC793BF-C0B8-404B-89FF-22FBD2C3E879}" presName="gear1dstNode" presStyleLbl="node1" presStyleIdx="0" presStyleCnt="2"/>
      <dgm:spPr/>
      <dgm:t>
        <a:bodyPr/>
        <a:lstStyle/>
        <a:p>
          <a:endParaRPr lang="ru-RU"/>
        </a:p>
      </dgm:t>
    </dgm:pt>
    <dgm:pt modelId="{91F85FC0-440E-41D8-9707-C13002721E5A}" type="pres">
      <dgm:prSet presAssocID="{9E752785-2896-40DC-86BD-81AA5C178C15}" presName="gear2" presStyleLbl="node1" presStyleIdx="1" presStyleCnt="2" custLinFactX="18362" custLinFactNeighborX="100000" custLinFactNeighborY="656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1EB50-9793-4A33-ABD5-02E586093B2E}" type="pres">
      <dgm:prSet presAssocID="{9E752785-2896-40DC-86BD-81AA5C178C15}" presName="gear2srcNode" presStyleLbl="node1" presStyleIdx="1" presStyleCnt="2"/>
      <dgm:spPr/>
      <dgm:t>
        <a:bodyPr/>
        <a:lstStyle/>
        <a:p>
          <a:endParaRPr lang="ru-RU"/>
        </a:p>
      </dgm:t>
    </dgm:pt>
    <dgm:pt modelId="{42E3B3B0-71D2-4059-8514-BACA0386FCC7}" type="pres">
      <dgm:prSet presAssocID="{9E752785-2896-40DC-86BD-81AA5C178C15}" presName="gear2dstNode" presStyleLbl="node1" presStyleIdx="1" presStyleCnt="2"/>
      <dgm:spPr/>
      <dgm:t>
        <a:bodyPr/>
        <a:lstStyle/>
        <a:p>
          <a:endParaRPr lang="ru-RU"/>
        </a:p>
      </dgm:t>
    </dgm:pt>
    <dgm:pt modelId="{19AD3987-AD1D-4D9C-A067-43A00094A65C}" type="pres">
      <dgm:prSet presAssocID="{F2657FED-E882-4BFB-AE2E-A95C972E0FD4}" presName="connector1" presStyleLbl="sibTrans2D1" presStyleIdx="0" presStyleCnt="2"/>
      <dgm:spPr/>
      <dgm:t>
        <a:bodyPr/>
        <a:lstStyle/>
        <a:p>
          <a:endParaRPr lang="ru-RU"/>
        </a:p>
      </dgm:t>
    </dgm:pt>
    <dgm:pt modelId="{2F97A702-D037-494A-BB9F-DCC0E591EB9E}" type="pres">
      <dgm:prSet presAssocID="{71E09F9C-49FE-4414-9A9B-E39313044942}" presName="connector2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080E9A57-723A-4389-B521-A247D29FF9F1}" type="presOf" srcId="{9E752785-2896-40DC-86BD-81AA5C178C15}" destId="{91F85FC0-440E-41D8-9707-C13002721E5A}" srcOrd="0" destOrd="0" presId="urn:microsoft.com/office/officeart/2005/8/layout/gear1"/>
    <dgm:cxn modelId="{C6093C21-51C1-4FA9-8BB1-16D8692BC1B6}" type="presOf" srcId="{9E752785-2896-40DC-86BD-81AA5C178C15}" destId="{42E3B3B0-71D2-4059-8514-BACA0386FCC7}" srcOrd="2" destOrd="0" presId="urn:microsoft.com/office/officeart/2005/8/layout/gear1"/>
    <dgm:cxn modelId="{44ECC552-C366-4B52-9962-5DEF1D272D8E}" srcId="{74E66E96-BDAE-4E99-BBA0-CC4D9D6A4137}" destId="{6FC793BF-C0B8-404B-89FF-22FBD2C3E879}" srcOrd="0" destOrd="0" parTransId="{524C9D64-E66C-4830-86F3-E22707CE26D4}" sibTransId="{F2657FED-E882-4BFB-AE2E-A95C972E0FD4}"/>
    <dgm:cxn modelId="{5C77347A-6B00-44D5-84F8-27ED77C4B872}" type="presOf" srcId="{F2657FED-E882-4BFB-AE2E-A95C972E0FD4}" destId="{19AD3987-AD1D-4D9C-A067-43A00094A65C}" srcOrd="0" destOrd="0" presId="urn:microsoft.com/office/officeart/2005/8/layout/gear1"/>
    <dgm:cxn modelId="{279D851C-6FC9-46C0-86E9-5A31D60DE885}" type="presOf" srcId="{71E09F9C-49FE-4414-9A9B-E39313044942}" destId="{2F97A702-D037-494A-BB9F-DCC0E591EB9E}" srcOrd="0" destOrd="0" presId="urn:microsoft.com/office/officeart/2005/8/layout/gear1"/>
    <dgm:cxn modelId="{058B62E6-71DB-481B-A88F-8B191880F812}" type="presOf" srcId="{6FC793BF-C0B8-404B-89FF-22FBD2C3E879}" destId="{9D9B11C0-62C3-447D-B43B-4768B0A037D7}" srcOrd="0" destOrd="0" presId="urn:microsoft.com/office/officeart/2005/8/layout/gear1"/>
    <dgm:cxn modelId="{18501996-827C-4708-92FF-8F36DB792343}" type="presOf" srcId="{74E66E96-BDAE-4E99-BBA0-CC4D9D6A4137}" destId="{82B6AD39-CC9D-43D4-AAF1-3A1E29ECACCA}" srcOrd="0" destOrd="0" presId="urn:microsoft.com/office/officeart/2005/8/layout/gear1"/>
    <dgm:cxn modelId="{243D43A8-627F-43DE-94ED-42AD86A52823}" srcId="{74E66E96-BDAE-4E99-BBA0-CC4D9D6A4137}" destId="{9E752785-2896-40DC-86BD-81AA5C178C15}" srcOrd="1" destOrd="0" parTransId="{479E4B36-D984-4A3B-9194-2FAACE6F242A}" sibTransId="{71E09F9C-49FE-4414-9A9B-E39313044942}"/>
    <dgm:cxn modelId="{7FD06A95-C8BE-4164-B815-FC9F203CBC56}" type="presOf" srcId="{6FC793BF-C0B8-404B-89FF-22FBD2C3E879}" destId="{EBB41467-2C64-483B-A4BB-4BF49220BF66}" srcOrd="1" destOrd="0" presId="urn:microsoft.com/office/officeart/2005/8/layout/gear1"/>
    <dgm:cxn modelId="{9A9F4734-BB82-45F5-A9AE-078D89684C69}" type="presOf" srcId="{9E752785-2896-40DC-86BD-81AA5C178C15}" destId="{7451EB50-9793-4A33-ABD5-02E586093B2E}" srcOrd="1" destOrd="0" presId="urn:microsoft.com/office/officeart/2005/8/layout/gear1"/>
    <dgm:cxn modelId="{7757D6E1-8A87-41FE-AF15-72985D1778A8}" type="presOf" srcId="{6FC793BF-C0B8-404B-89FF-22FBD2C3E879}" destId="{8F71411E-5F31-4162-9A72-48A95C13A143}" srcOrd="2" destOrd="0" presId="urn:microsoft.com/office/officeart/2005/8/layout/gear1"/>
    <dgm:cxn modelId="{54F4648A-D876-4AF6-A87F-51DDB320F713}" type="presParOf" srcId="{82B6AD39-CC9D-43D4-AAF1-3A1E29ECACCA}" destId="{9D9B11C0-62C3-447D-B43B-4768B0A037D7}" srcOrd="0" destOrd="0" presId="urn:microsoft.com/office/officeart/2005/8/layout/gear1"/>
    <dgm:cxn modelId="{B7ABD653-3832-4F72-8016-B38BF79A4D89}" type="presParOf" srcId="{82B6AD39-CC9D-43D4-AAF1-3A1E29ECACCA}" destId="{EBB41467-2C64-483B-A4BB-4BF49220BF66}" srcOrd="1" destOrd="0" presId="urn:microsoft.com/office/officeart/2005/8/layout/gear1"/>
    <dgm:cxn modelId="{E3D2AFB7-FF7E-4323-905B-0ACF52750FF6}" type="presParOf" srcId="{82B6AD39-CC9D-43D4-AAF1-3A1E29ECACCA}" destId="{8F71411E-5F31-4162-9A72-48A95C13A143}" srcOrd="2" destOrd="0" presId="urn:microsoft.com/office/officeart/2005/8/layout/gear1"/>
    <dgm:cxn modelId="{170245C5-37DC-4616-B7FD-DF628FFE841F}" type="presParOf" srcId="{82B6AD39-CC9D-43D4-AAF1-3A1E29ECACCA}" destId="{91F85FC0-440E-41D8-9707-C13002721E5A}" srcOrd="3" destOrd="0" presId="urn:microsoft.com/office/officeart/2005/8/layout/gear1"/>
    <dgm:cxn modelId="{F53F1D96-0A7F-468F-9A2D-820AE52B4453}" type="presParOf" srcId="{82B6AD39-CC9D-43D4-AAF1-3A1E29ECACCA}" destId="{7451EB50-9793-4A33-ABD5-02E586093B2E}" srcOrd="4" destOrd="0" presId="urn:microsoft.com/office/officeart/2005/8/layout/gear1"/>
    <dgm:cxn modelId="{A5EDB7FC-B93D-4F1A-9F15-24B4EF21C668}" type="presParOf" srcId="{82B6AD39-CC9D-43D4-AAF1-3A1E29ECACCA}" destId="{42E3B3B0-71D2-4059-8514-BACA0386FCC7}" srcOrd="5" destOrd="0" presId="urn:microsoft.com/office/officeart/2005/8/layout/gear1"/>
    <dgm:cxn modelId="{7BFD03D3-5E79-4C77-9F40-D940A085381F}" type="presParOf" srcId="{82B6AD39-CC9D-43D4-AAF1-3A1E29ECACCA}" destId="{19AD3987-AD1D-4D9C-A067-43A00094A65C}" srcOrd="6" destOrd="0" presId="urn:microsoft.com/office/officeart/2005/8/layout/gear1"/>
    <dgm:cxn modelId="{B0A70FD3-5E55-49D2-AE28-03F27E9198B8}" type="presParOf" srcId="{82B6AD39-CC9D-43D4-AAF1-3A1E29ECACCA}" destId="{2F97A702-D037-494A-BB9F-DCC0E591EB9E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7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9.jpeg"/><Relationship Id="rId10" Type="http://schemas.microsoft.com/office/2007/relationships/diagramDrawing" Target="../diagrams/drawing1.xml"/><Relationship Id="rId4" Type="http://schemas.openxmlformats.org/officeDocument/2006/relationships/image" Target="../media/image8.jpe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1.jpe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347864" y="3717032"/>
            <a:ext cx="2808312" cy="2880200"/>
            <a:chOff x="611560" y="1628800"/>
            <a:chExt cx="3273231" cy="3168232"/>
          </a:xfrm>
        </p:grpSpPr>
        <p:pic>
          <p:nvPicPr>
            <p:cNvPr id="3" name="Рисунок 2" descr="66_ful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560" y="1628800"/>
              <a:ext cx="3264362" cy="244827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4" name="Picture 2" descr="C:\Users\fooligun\Desktop\Новая папка\4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560" y="3717032"/>
              <a:ext cx="3273231" cy="108000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6" name="Прямоугольник 5"/>
          <p:cNvSpPr/>
          <p:nvPr/>
        </p:nvSpPr>
        <p:spPr>
          <a:xfrm>
            <a:off x="2627784" y="1268760"/>
            <a:ext cx="3888432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970213" algn="ctr"/>
              </a:tabLst>
              <a:defRPr/>
            </a:pPr>
            <a:r>
              <a:rPr lang="ru-RU" sz="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преподаватели и студенты!</a:t>
            </a:r>
          </a:p>
          <a:p>
            <a:pPr algn="ctr">
              <a:tabLst>
                <a:tab pos="2970213" algn="ctr"/>
              </a:tabLst>
              <a:defRPr/>
            </a:pPr>
            <a:endParaRPr lang="ru-RU" sz="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2970213" algn="ctr"/>
              </a:tabLst>
              <a:defRPr/>
            </a:pPr>
            <a:r>
              <a:rPr lang="ru-RU" sz="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рамках программы ГПИР приобретено 1845 экземпляров учебных и научных изданий (121 наименование). Представляем Вам  </a:t>
            </a:r>
            <a:r>
              <a:rPr lang="en-US" sz="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наименование  учебной литературы по следующим отраслям знаний: </a:t>
            </a:r>
            <a:r>
              <a:rPr lang="ru-RU" sz="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физико</a:t>
            </a:r>
            <a:r>
              <a:rPr lang="ru-RU" sz="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математические, технические науки, </a:t>
            </a:r>
            <a:r>
              <a:rPr lang="ru-RU" sz="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механизация </a:t>
            </a:r>
            <a:r>
              <a:rPr lang="ru-RU" sz="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электрификация </a:t>
            </a:r>
            <a:r>
              <a:rPr lang="ru-RU" sz="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с/х. </a:t>
            </a:r>
          </a:p>
          <a:p>
            <a:pPr algn="ctr">
              <a:tabLst>
                <a:tab pos="2970213" algn="ctr"/>
              </a:tabLst>
              <a:defRPr/>
            </a:pPr>
            <a:r>
              <a:rPr lang="ru-RU" sz="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Ждем </a:t>
            </a:r>
            <a:r>
              <a:rPr lang="ru-RU" sz="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Вас по адресу:</a:t>
            </a:r>
          </a:p>
          <a:p>
            <a:pPr algn="ctr">
              <a:tabLst>
                <a:tab pos="2970213" algn="ctr"/>
              </a:tabLst>
              <a:defRPr/>
            </a:pPr>
            <a:r>
              <a:rPr lang="ru-RU" sz="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пр. Абая 28, </a:t>
            </a:r>
            <a:r>
              <a:rPr lang="kk-KZ" sz="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ИОЦ </a:t>
            </a:r>
            <a:r>
              <a:rPr lang="ru-RU" sz="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Білім орталығы</a:t>
            </a:r>
            <a:r>
              <a:rPr lang="ru-RU" sz="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tabLst>
                <a:tab pos="2970213" algn="ctr"/>
              </a:tabLst>
              <a:defRPr/>
            </a:pPr>
            <a:r>
              <a:rPr lang="ru-RU" sz="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ежедневно: с 9.00 до 18.00 ч.</a:t>
            </a:r>
          </a:p>
          <a:p>
            <a:pPr algn="ctr">
              <a:tabLst>
                <a:tab pos="2970213" algn="ctr"/>
              </a:tabLst>
              <a:defRPr/>
            </a:pPr>
            <a:r>
              <a:rPr lang="ru-RU" sz="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суббота: с 9.00 до 14.00 ч.</a:t>
            </a:r>
            <a:endParaRPr lang="ru-RU" sz="9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РАБОТА с 2015-\СКАНИРОВАНИЕ\2016\СКАНЕР ДЛЯ ПРЕЗЕНТАЦИЙ\72. кн1\1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3332540" cy="4824536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</p:pic>
      <p:pic>
        <p:nvPicPr>
          <p:cNvPr id="3" name="Рисунок 2" descr="31672b8262cfc90307280cfe7f02257d.jpg"/>
          <p:cNvPicPr>
            <a:picLocks noChangeAspect="1"/>
          </p:cNvPicPr>
          <p:nvPr/>
        </p:nvPicPr>
        <p:blipFill>
          <a:blip r:embed="rId3" cstate="print"/>
          <a:srcRect l="13331" t="2326" r="13830" b="2326"/>
          <a:stretch>
            <a:fillRect/>
          </a:stretch>
        </p:blipFill>
        <p:spPr>
          <a:xfrm>
            <a:off x="4572000" y="116632"/>
            <a:ext cx="4411874" cy="61926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88024" y="332656"/>
            <a:ext cx="3995936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72.4я73 </a:t>
            </a:r>
          </a:p>
          <a:p>
            <a:pPr algn="just"/>
            <a:r>
              <a:rPr lang="ru-RU" sz="11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 93</a:t>
            </a:r>
          </a:p>
          <a:p>
            <a:pPr algn="just"/>
            <a:r>
              <a:rPr lang="ru-RU" sz="11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Рыжков И. Б.</a:t>
            </a:r>
          </a:p>
          <a:p>
            <a:pPr algn="just"/>
            <a:r>
              <a:rPr lang="ru-RU" sz="11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Основы научных исследований и изобретательст­ва: Учебное пособие. — 2-е изд., стер. — СПб.: Издательство «Лань», 2013.— 224 с.: ил.— (Учебники для вузов. Специальная литература).</a:t>
            </a:r>
          </a:p>
          <a:p>
            <a:pPr algn="just"/>
            <a:endParaRPr lang="ru-RU" sz="1100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 книге изложены общие сведения о научных исследовани­ях, приводится краткая их история. Рассматриваются основные особенности научной работы, основные этапы ее выполнения, принципы выполнения теоретических и экспериментальных ис­следований, методы анализа получаемых результатов. Приводят­ся основные сведения об изобретательской деятельности, правила патентования изобретений. Рассматриваются вопросы внедрения научных достижений и изобретений в практику.</a:t>
            </a:r>
            <a:endParaRPr lang="ru-RU" sz="110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059832" y="3501008"/>
          <a:ext cx="388843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РАБОТА с 2015-\СКАНИРОВАНИЕ\2016\СКАНЕР ДЛЯ ПРЕЗЕНТАЦИЙ\на англ. кн1\1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620688"/>
            <a:ext cx="3886571" cy="504000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pic>
        <p:nvPicPr>
          <p:cNvPr id="3" name="Рисунок 2" descr="31672b8262cfc90307280cfe7f02257d.jpg"/>
          <p:cNvPicPr>
            <a:picLocks noChangeAspect="1"/>
          </p:cNvPicPr>
          <p:nvPr/>
        </p:nvPicPr>
        <p:blipFill>
          <a:blip r:embed="rId3" cstate="print"/>
          <a:srcRect l="13331" t="2326" r="13830" b="2326"/>
          <a:stretch>
            <a:fillRect/>
          </a:stretch>
        </p:blipFill>
        <p:spPr>
          <a:xfrm>
            <a:off x="251520" y="188640"/>
            <a:ext cx="4411874" cy="6192688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1196752"/>
            <a:ext cx="3600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40.72</a:t>
            </a: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A26 </a:t>
            </a: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err="1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Agricultural</a:t>
            </a:r>
            <a:r>
              <a:rPr lang="ru-RU" sz="12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Mechanics</a:t>
            </a:r>
            <a:r>
              <a:rPr lang="ru-RU" sz="12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b="1" dirty="0" err="1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Fundamentals</a:t>
            </a:r>
            <a:r>
              <a:rPr lang="ru-RU" sz="12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12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Applications</a:t>
            </a:r>
            <a:r>
              <a:rPr lang="ru-RU" sz="12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[Текст] / </a:t>
            </a:r>
            <a:r>
              <a:rPr lang="ru-RU" sz="1200" b="1" dirty="0" err="1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ru-RU" sz="12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R. V. </a:t>
            </a:r>
            <a:r>
              <a:rPr lang="ru-RU" sz="1200" b="1" dirty="0" err="1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Herren</a:t>
            </a:r>
            <a:r>
              <a:rPr lang="ru-RU" sz="12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sz="1200" b="1" dirty="0" err="1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Stamford</a:t>
            </a:r>
            <a:r>
              <a:rPr lang="ru-RU" sz="12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200" b="1" dirty="0" err="1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ru-RU" sz="12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Learning</a:t>
            </a:r>
            <a:r>
              <a:rPr lang="ru-RU" sz="12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2015. - 849 </a:t>
            </a:r>
            <a:r>
              <a:rPr lang="ru-RU" sz="1200" b="1" dirty="0" err="1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12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- ISBN -13: 978-1-285-05895-5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547664" y="3717032"/>
          <a:ext cx="388843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1672b8262cfc90307280cfe7f02257d.jpg"/>
          <p:cNvPicPr>
            <a:picLocks noChangeAspect="1"/>
          </p:cNvPicPr>
          <p:nvPr/>
        </p:nvPicPr>
        <p:blipFill>
          <a:blip r:embed="rId3" cstate="print"/>
          <a:srcRect l="13331" t="2326" r="13830" b="2326"/>
          <a:stretch>
            <a:fillRect/>
          </a:stretch>
        </p:blipFill>
        <p:spPr>
          <a:xfrm>
            <a:off x="179512" y="188640"/>
            <a:ext cx="4248472" cy="6192688"/>
          </a:xfrm>
          <a:prstGeom prst="rect">
            <a:avLst/>
          </a:prstGeom>
        </p:spPr>
      </p:pic>
      <p:pic>
        <p:nvPicPr>
          <p:cNvPr id="1026" name="Picture 2" descr="D:\РАБОТА с 2015-\СКАНИРОВАНИЕ\2016\СКАНЕР ДЛЯ ПРЕЗЕНТАЦИЙ\22. кн4\Новая папка\2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692696"/>
            <a:ext cx="3513333" cy="4970642"/>
          </a:xfrm>
          <a:prstGeom prst="rect">
            <a:avLst/>
          </a:prstGeom>
          <a:noFill/>
          <a:ln>
            <a:noFill/>
          </a:ln>
          <a:effectLst>
            <a:glow rad="101600">
              <a:srgbClr val="6699FF">
                <a:alpha val="60000"/>
              </a:srgb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4" name="Picture 3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76672"/>
            <a:ext cx="381642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хема 7"/>
          <p:cNvGraphicFramePr/>
          <p:nvPr/>
        </p:nvGraphicFramePr>
        <p:xfrm>
          <a:off x="1547664" y="3717032"/>
          <a:ext cx="388843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 с 2015-\СКАНИРОВАНИЕ\2016\СКАНЕР ДЛЯ ПРЕЗЕНТАЦИЙ\22. кн4\Новая папка\2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3600000" cy="5142331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</p:pic>
      <p:pic>
        <p:nvPicPr>
          <p:cNvPr id="4" name="Рисунок 3" descr="31672b8262cfc90307280cfe7f02257d.jpg"/>
          <p:cNvPicPr>
            <a:picLocks noChangeAspect="1"/>
          </p:cNvPicPr>
          <p:nvPr/>
        </p:nvPicPr>
        <p:blipFill>
          <a:blip r:embed="rId3" cstate="print"/>
          <a:srcRect l="13331" t="2326" r="13830" b="2326"/>
          <a:stretch>
            <a:fillRect/>
          </a:stretch>
        </p:blipFill>
        <p:spPr>
          <a:xfrm>
            <a:off x="4716016" y="188640"/>
            <a:ext cx="4248472" cy="619268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76672"/>
            <a:ext cx="381642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хема 8"/>
          <p:cNvGraphicFramePr/>
          <p:nvPr/>
        </p:nvGraphicFramePr>
        <p:xfrm>
          <a:off x="3059832" y="3645024"/>
          <a:ext cx="388843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РАБОТА с 2015-\СКАНИРОВАНИЕ\2016\СКАНЕР ДЛЯ ПРЕЗЕНТАЦИЙ\39. кн4\1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620688"/>
            <a:ext cx="3738462" cy="5058731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pic>
        <p:nvPicPr>
          <p:cNvPr id="3" name="Рисунок 2" descr="31672b8262cfc90307280cfe7f02257d.jpg"/>
          <p:cNvPicPr>
            <a:picLocks noChangeAspect="1"/>
          </p:cNvPicPr>
          <p:nvPr/>
        </p:nvPicPr>
        <p:blipFill>
          <a:blip r:embed="rId3" cstate="print"/>
          <a:srcRect l="13331" t="2326" r="13830" b="2326"/>
          <a:stretch>
            <a:fillRect/>
          </a:stretch>
        </p:blipFill>
        <p:spPr>
          <a:xfrm>
            <a:off x="179511" y="188640"/>
            <a:ext cx="4411874" cy="6192688"/>
          </a:xfrm>
          <a:prstGeom prst="rect">
            <a:avLst/>
          </a:prstGeom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395536" y="476672"/>
            <a:ext cx="3888432" cy="3096344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marL="0" marR="0" lvl="0" indent="-27432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39.33я72</a:t>
            </a:r>
          </a:p>
          <a:p>
            <a:pPr marL="0" marR="0" lvl="0" indent="-27432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 50</a:t>
            </a:r>
          </a:p>
          <a:p>
            <a:pPr marL="0" marR="0" lvl="0" indent="-27432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Смирнов Ю. А., </a:t>
            </a:r>
            <a:r>
              <a:rPr kumimoji="0" lang="ru-RU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Муханов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А. В.</a:t>
            </a:r>
          </a:p>
          <a:p>
            <a:pPr marL="0" marR="0" lvl="0" indent="-27432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Электронные и микропроцессорные системы управления автомобилей: Учебное пособие. — СПб.: Издательство «Лань», 2012. —624 с.: ил. —(Учебники для вузов. Специальная литература).</a:t>
            </a:r>
          </a:p>
          <a:p>
            <a:pPr marL="0" marR="0" lvl="0" indent="-27432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-27432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Приведены общие принципы управления, а также построения систем управления техническими объектами отечественных и зарубежных автомобилей, электронная и микропроцессорная реализация этих систем. Рассмотрено диагностическое оборудование электронных блоков управления автомобилем.</a:t>
            </a:r>
          </a:p>
          <a:p>
            <a:pPr marL="0" marR="0" lvl="0" indent="-27432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Учебное пособие предназначено для студентов вузов, обучающихся по направлению подготовки «Электроэнергетика и электротехника» профиля «Электрооборудование автомобилей и тракторов» и направлению подготовки «</a:t>
            </a: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Агроинженерия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 профиля «Технология обслуживания и ремонта машин в агропромышленном комплексе».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547664" y="3717032"/>
          <a:ext cx="388843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РАБОТА с 2015-\СКАНИРОВАНИЕ\2016\СКАНЕР ДЛЯ ПРЕЗЕНТАЦИЙ\39. кн4\1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3302558" cy="504000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</p:pic>
      <p:pic>
        <p:nvPicPr>
          <p:cNvPr id="3" name="Рисунок 2" descr="31672b8262cfc90307280cfe7f02257d.jpg"/>
          <p:cNvPicPr>
            <a:picLocks noChangeAspect="1"/>
          </p:cNvPicPr>
          <p:nvPr/>
        </p:nvPicPr>
        <p:blipFill>
          <a:blip r:embed="rId3" cstate="print"/>
          <a:srcRect l="13331" t="2326" r="13830" b="2326"/>
          <a:stretch>
            <a:fillRect/>
          </a:stretch>
        </p:blipFill>
        <p:spPr>
          <a:xfrm>
            <a:off x="4499992" y="188640"/>
            <a:ext cx="4411874" cy="61926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88024" y="476672"/>
            <a:ext cx="3960440" cy="3162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39.33я73</a:t>
            </a:r>
          </a:p>
          <a:p>
            <a:pPr algn="just"/>
            <a:r>
              <a:rPr lang="ru-RU" sz="105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67</a:t>
            </a:r>
          </a:p>
          <a:p>
            <a:pPr algn="just"/>
            <a:r>
              <a:rPr lang="ru-RU" sz="105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Волков В. С.</a:t>
            </a:r>
          </a:p>
          <a:p>
            <a:pPr algn="just"/>
            <a:r>
              <a:rPr lang="ru-RU" sz="105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Основы расчета систем автомобилей, обеспечивающих безопасность движения: Учебное пособие. — СПб.: Издательство «Лань», 2015.— 144 с.: ил.— (Учебники для вузов. Специальная литература).</a:t>
            </a:r>
          </a:p>
          <a:p>
            <a:pPr algn="just"/>
            <a:endParaRPr lang="ru-RU" sz="1050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5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Рассмотрены вопросы, связанные с расчетом оценки работоспособности систем автомобилей, обеспечивающих безопасность движения. Проанализированы конструкции отдельных узлов и агрегатов автомобиля с учетом предъявляемых требований, представлены рекомендации по выбору их конструктивных схем и методам расчета.</a:t>
            </a:r>
          </a:p>
          <a:p>
            <a:pPr algn="just"/>
            <a:endParaRPr lang="ru-RU" sz="1050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5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Предназначено для студентов высших учебных заведений, обучающихся по направлению подготовки «Эксплуатация транспортно-технологических машин и комплексов», а также инженерно-технических специалистов.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2915816" y="3645024"/>
          <a:ext cx="388843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1672b8262cfc90307280cfe7f02257d.jpg"/>
          <p:cNvPicPr>
            <a:picLocks noChangeAspect="1"/>
          </p:cNvPicPr>
          <p:nvPr/>
        </p:nvPicPr>
        <p:blipFill>
          <a:blip r:embed="rId2" cstate="print"/>
          <a:srcRect l="13331" t="2326" r="13830" b="2326"/>
          <a:stretch>
            <a:fillRect/>
          </a:stretch>
        </p:blipFill>
        <p:spPr>
          <a:xfrm>
            <a:off x="251520" y="188640"/>
            <a:ext cx="4411874" cy="6192688"/>
          </a:xfrm>
          <a:prstGeom prst="rect">
            <a:avLst/>
          </a:prstGeom>
        </p:spPr>
      </p:pic>
      <p:pic>
        <p:nvPicPr>
          <p:cNvPr id="13314" name="Picture 2" descr="D:\РАБОТА с 2015-\СКАНИРОВАНИЕ\2016\СКАНЕР ДЛЯ ПРЕЗЕНТАЦИЙ\39. кн4\1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76672"/>
            <a:ext cx="3600000" cy="5450379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396044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39.35я73</a:t>
            </a:r>
          </a:p>
          <a:p>
            <a:pPr algn="just"/>
            <a:r>
              <a:rPr lang="ru-RU" sz="12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90</a:t>
            </a:r>
          </a:p>
          <a:p>
            <a:pPr algn="just"/>
            <a:r>
              <a:rPr lang="ru-RU" sz="12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Суркин В. И.</a:t>
            </a:r>
          </a:p>
          <a:p>
            <a:pPr algn="just"/>
            <a:r>
              <a:rPr lang="ru-RU" sz="12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Основы теории и расчета автотракторных двигателей. Курс лекций: Учебное пособие. — 2-е изд., пере- раб. и доп. — СПб.: Издательство «Лань», 2013. — 304 с.: ил. — (Учебники для вузов. Специальная литература).</a:t>
            </a:r>
          </a:p>
          <a:p>
            <a:pPr algn="just"/>
            <a:endParaRPr lang="ru-RU" sz="1200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 курсе лекций освещены рабочие процессы, кинематика и динамика, уравновешивание ДВС, влияние различных конструктивных и эксплуатационных факторов на </a:t>
            </a:r>
            <a:r>
              <a:rPr lang="ru-RU" sz="1200" dirty="0" err="1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мощностные</a:t>
            </a:r>
            <a:r>
              <a:rPr lang="ru-RU" sz="12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экономические, экологические показатели, на шум, вибрацию и долговечность автотракторных двигателей, показаны основные тенденции их развития.</a:t>
            </a:r>
          </a:p>
          <a:p>
            <a:pPr algn="just"/>
            <a:r>
              <a:rPr lang="ru-RU" sz="12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547664" y="3717032"/>
          <a:ext cx="388843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РАБОТА с 2015-\СКАНИРОВАНИЕ\2016\СКАНЕР ДЛЯ ПРЕЗЕНТАЦИЙ\39. кн4\10001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3449256" cy="4824536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</p:pic>
      <p:pic>
        <p:nvPicPr>
          <p:cNvPr id="3" name="Рисунок 2" descr="31672b8262cfc90307280cfe7f02257d.jpg"/>
          <p:cNvPicPr>
            <a:picLocks noChangeAspect="1"/>
          </p:cNvPicPr>
          <p:nvPr/>
        </p:nvPicPr>
        <p:blipFill>
          <a:blip r:embed="rId3" cstate="print"/>
          <a:srcRect l="13331" t="2326" r="13830" b="2326"/>
          <a:stretch>
            <a:fillRect/>
          </a:stretch>
        </p:blipFill>
        <p:spPr>
          <a:xfrm>
            <a:off x="4572000" y="116632"/>
            <a:ext cx="4411874" cy="61926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88024" y="332656"/>
            <a:ext cx="39604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32.965я73</a:t>
            </a:r>
          </a:p>
          <a:p>
            <a:pPr algn="just"/>
            <a:r>
              <a:rPr lang="ru-RU" sz="105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 16 </a:t>
            </a:r>
          </a:p>
          <a:p>
            <a:pPr algn="just"/>
            <a:r>
              <a:rPr lang="ru-RU" sz="105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Нагорный В. С.</a:t>
            </a:r>
          </a:p>
          <a:p>
            <a:pPr algn="just"/>
            <a:r>
              <a:rPr lang="ru-RU" sz="105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 автоматики </a:t>
            </a:r>
            <a:r>
              <a:rPr lang="ru-RU" sz="1050" b="1" dirty="0" err="1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гидро</a:t>
            </a:r>
            <a:r>
              <a:rPr lang="ru-RU" sz="105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 </a:t>
            </a:r>
            <a:r>
              <a:rPr lang="ru-RU" sz="1050" b="1" dirty="0" err="1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пневмосистем</a:t>
            </a:r>
            <a:r>
              <a:rPr lang="ru-RU" sz="105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Учебное пособие. — СПб.: Издательство «Лань», 2014. — 448 с.: ил. —(Учебники для вузов. Специальная литература).</a:t>
            </a:r>
          </a:p>
          <a:p>
            <a:pPr algn="just"/>
            <a:endParaRPr lang="ru-RU" sz="1050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5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Книга содержит описание и основы расчета гидравлических, пневматических, электрогидравлических, электропневматических элементов автоматических систем и вычислительных устройств. Для всех рассматриваемых устройств приведены их передаточные функции. При изложении материала реализуется разработанная автором новая научно-образовательная технология обучения студентов — так называемое динамическое конструирование, — заключающаяся в оптимальном выборе взаимосвязанных электрофизических, электрических, гидродинамических, газодинамических и конструктивных параметров синтезируемых устройств с позиций обеспечения их требуемых (заданных) динамических и </a:t>
            </a:r>
            <a:r>
              <a:rPr lang="ru-RU" sz="1050" dirty="0" err="1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точностных</a:t>
            </a:r>
            <a:r>
              <a:rPr lang="ru-RU" sz="105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характеристик. 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3059832" y="3717032"/>
          <a:ext cx="388843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РАБОТА с 2015-\СКАНИРОВАНИЕ\2016\СКАНЕР ДЛЯ ПРЕЗЕНТАЦИЙ\40. кн4\1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620688"/>
            <a:ext cx="3221166" cy="504000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pic>
        <p:nvPicPr>
          <p:cNvPr id="3" name="Рисунок 2" descr="31672b8262cfc90307280cfe7f02257d.jpg"/>
          <p:cNvPicPr>
            <a:picLocks noChangeAspect="1"/>
          </p:cNvPicPr>
          <p:nvPr/>
        </p:nvPicPr>
        <p:blipFill>
          <a:blip r:embed="rId3" cstate="print"/>
          <a:srcRect l="13331" t="2326" r="13830" b="2326"/>
          <a:stretch>
            <a:fillRect/>
          </a:stretch>
        </p:blipFill>
        <p:spPr>
          <a:xfrm>
            <a:off x="251520" y="188640"/>
            <a:ext cx="4411874" cy="61926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476672"/>
            <a:ext cx="3960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40.76я73 </a:t>
            </a:r>
          </a:p>
          <a:p>
            <a:pPr algn="just"/>
            <a:r>
              <a:rPr lang="ru-RU" sz="12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 67</a:t>
            </a:r>
          </a:p>
          <a:p>
            <a:pPr algn="just"/>
            <a:endParaRPr lang="ru-RU" sz="1200" b="1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Епифанов А. П., </a:t>
            </a:r>
            <a:r>
              <a:rPr lang="ru-RU" sz="1200" b="1" dirty="0" err="1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Малайчук</a:t>
            </a:r>
            <a:r>
              <a:rPr lang="ru-RU" sz="12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JI. </a:t>
            </a:r>
            <a:r>
              <a:rPr lang="ru-RU" sz="12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М., </a:t>
            </a:r>
            <a:r>
              <a:rPr lang="ru-RU" sz="1200" b="1" dirty="0" err="1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Гущинский</a:t>
            </a:r>
            <a:r>
              <a:rPr lang="ru-RU" sz="12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А. Г.</a:t>
            </a:r>
          </a:p>
          <a:p>
            <a:pPr algn="just"/>
            <a:r>
              <a:rPr lang="ru-RU" sz="12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Электропривод: Учебник / Под ред. А. П. Епифанова. — СПб.: Издательство «Лань», 2012. — 400 с.: ил. — (Учебники для вузов. Специальная литература).</a:t>
            </a:r>
          </a:p>
          <a:p>
            <a:pPr algn="just"/>
            <a:endParaRPr lang="ru-RU" sz="1200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 книге рассмотрены общие вопросы электропривода, а также электропривод основных сельскохозяйственных машин, механизмов и агрегатов: центрифуги, транспортеры, насосы и вентиляторы, крановые механизмы и машины с кривошипно-шатунным механизмом, машины для приготовления и раздачи кормов, пилорамы.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547664" y="3717032"/>
          <a:ext cx="388843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РАБОТА с 2015-\СКАНИРОВАНИЕ\2016\СКАНЕР ДЛЯ ПРЕЗЕНТАЦИЙ\40. кн4\3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620688"/>
            <a:ext cx="3600000" cy="509614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pic>
        <p:nvPicPr>
          <p:cNvPr id="3" name="Рисунок 2" descr="31672b8262cfc90307280cfe7f02257d.jpg"/>
          <p:cNvPicPr>
            <a:picLocks noChangeAspect="1"/>
          </p:cNvPicPr>
          <p:nvPr/>
        </p:nvPicPr>
        <p:blipFill>
          <a:blip r:embed="rId3" cstate="print"/>
          <a:srcRect l="13331" t="2326" r="13830" b="2326"/>
          <a:stretch>
            <a:fillRect/>
          </a:stretch>
        </p:blipFill>
        <p:spPr>
          <a:xfrm>
            <a:off x="251520" y="188640"/>
            <a:ext cx="4411874" cy="61926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476672"/>
            <a:ext cx="3960440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40.72я73 </a:t>
            </a:r>
          </a:p>
          <a:p>
            <a:pPr algn="just"/>
            <a:r>
              <a:rPr lang="en-US" sz="11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 79</a:t>
            </a:r>
          </a:p>
          <a:p>
            <a:pPr algn="just"/>
            <a:r>
              <a:rPr lang="ru-RU" sz="11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Хорош А. И., Хорош И. А.</a:t>
            </a:r>
          </a:p>
          <a:p>
            <a:pPr algn="just"/>
            <a:r>
              <a:rPr lang="ru-RU" sz="11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Дизельные двигатели транспортных и технологических машин: Учебное пособие. — 2-е изд., </a:t>
            </a:r>
            <a:r>
              <a:rPr lang="ru-RU" sz="1100" b="1" dirty="0" err="1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11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— СПб.: Издательство «Лань», 2012. — 704 с.: ил. — (Учебники для вузов. Специальная литература).</a:t>
            </a:r>
          </a:p>
          <a:p>
            <a:pPr algn="just"/>
            <a:endParaRPr lang="ru-RU" sz="1100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 учебном пособии приведены общие сведения о дизельных двигателях внутреннего сгорания, выпускаемых заводами России, Белоруссии, Украины, рассмотрено их общее устройство, классификация, принцип действия, дано описание конструкций деталей и сборочных единиц кривошипно-шатунных и газораспределительных механизмов, систем смазки, охлаждения, питания и пуска.</a:t>
            </a:r>
          </a:p>
          <a:p>
            <a:pPr algn="just"/>
            <a:r>
              <a:rPr lang="ru-RU" sz="11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Указаны технические показатели и регулировочные параметры двигателей, их механизмов и систем.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547664" y="3717032"/>
          <a:ext cx="388843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938</Words>
  <Application>Microsoft Office PowerPoint</Application>
  <PresentationFormat>Экран (4:3)</PresentationFormat>
  <Paragraphs>78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Georgia</vt:lpstr>
      <vt:lpstr>Times New Roman</vt:lpstr>
      <vt:lpstr>Wingdings</vt:lpstr>
      <vt:lpstr>Wingdings 2</vt:lpstr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fooligun</dc:creator>
  <cp:lastModifiedBy>Oxsana Evlenteva</cp:lastModifiedBy>
  <cp:revision>57</cp:revision>
  <dcterms:created xsi:type="dcterms:W3CDTF">2016-03-29T05:25:22Z</dcterms:created>
  <dcterms:modified xsi:type="dcterms:W3CDTF">2019-12-03T09:00:09Z</dcterms:modified>
</cp:coreProperties>
</file>