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0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6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6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7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0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0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1" y="1261325"/>
            <a:ext cx="3262358" cy="3330182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691386"/>
            <a:ext cx="7304314" cy="5672759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СТУДЕНТЫ!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университетом приобретено 5946 экземпляров (606 наименований) учебной и научной литературы. Большой ассортимент изданий приобретен для специальности «Журналистика» (76 наименований). Представляем Вашему вниманию новинки литературы для вышеуказанной специальности на русском языке (61 наименование). Информация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презентована 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 электронными выставками.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суббота: с 9.00 до 14.00 ч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ҰРМЕТТІ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ОҚЫТУШЫЛАР МЕН СТУДЕНТТЕР!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университетке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5946 дана (606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«Журналистика»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61атау)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Сіздердің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ұсынамыз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қпарат екі электронды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рме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ұ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сыныл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ан.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күтеміз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Абай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даңғылы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ҒК 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18.00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Сенбі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14.00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211609" y="239040"/>
            <a:ext cx="294904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10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38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211609" y="897325"/>
            <a:ext cx="6802590" cy="4301887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76.01 я73</a:t>
            </a:r>
            <a:endParaRPr lang="ru-RU" sz="2000" dirty="0"/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15 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Ибраева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Галия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Зарубежная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журналистика: история, теория и практика зарубежных СМИ: учебное пособие / Г.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Ибраева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-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Алматы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Казак университет,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2015. - 310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978-601-247-656-9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учебном пособии раскрывается сущность международных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 стран Запада и Востока, исторические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современные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аспекты становления журналистики за рубежом. В основе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пособия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лежит курс лекций, неоднократно прочитанный автором на факультете журналистики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КазНУ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им. аль-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Фараби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бакалавров, магистров, докторантов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Предназначено для студентов факультетов журналистики,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международных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отношений и права, политологии, а также всех, кто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интересуется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зарубежной журналистикой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5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32404"/>
            <a:ext cx="2993572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 6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14" y="0"/>
            <a:ext cx="485738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30200" y="930960"/>
            <a:ext cx="6778172" cy="5323443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76.0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  <a:endParaRPr lang="ru-RU" sz="2000" dirty="0"/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90 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Муканова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Г.К.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журналистика Казахстана. Первая треть XX в.: учебное пособие / Г.К.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Муканова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- Алматы: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Қазак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университет,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2015. -229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978-601-04-1274-3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 разработано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кандидатом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исторических наук,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доцентом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кафедры печати и электронных СМИ Г.К.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Мукановой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уникальных архивных документов, публичных выступлений в СМИ М. Шокая, 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Садвокасова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М.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Ауэзова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и др. Их деятельность в статусе редакторов и журналистов была нацелена на актуализацию приоритетов государственности и культурно-национальной идентичности. 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Публицистические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методы М. Шокая, М.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Дулатова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Садвокасова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М.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Жумабаева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сих пор представляли «белые пятна» отечественной истории. Пафос гражданской публицистики авторов в контексте национальной идеи «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Мәнгілік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Ел» остается актуальным для нового поколения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Независимого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Казахстана.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Пособие предназначено для студентов, магистрантов-гуманитариев, докторантов: историков, политологов, журналистов, востоковедов и всех, кому дороги истина и судьбы Отечества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1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88164" y="191869"/>
            <a:ext cx="3331029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7095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94300" y="943660"/>
            <a:ext cx="6743699" cy="5323443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76.01 я 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86 </a:t>
            </a:r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Есхуатова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Н.Б., Султанбаева Г.С.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Интернет-журналистика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/ Н.Б.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Есхуатова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Султанбаева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Алматы: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 - 188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978-601-04-1420-4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Интернет-журналистика относится к современным электронным СМИ, то есть, с одной стороны, является продолжением развития традиционных СМИ, в числе которых печатные издания - газеты и журналы, электронных СМИ - телевидение, радио; с другой стороны, является автономным, независимым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масс-медиа.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издании представлены: история развития онлайн-журналистики 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виды, тематика, жанры и языковые, стилистические особенности новых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место в журналистской деятельности занимают навыки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журналистского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 Это, в первую очередь, умение отобразить события действительности в достоверном свете, качественно, многомерно и реалистично. В данной книге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 электронных интернет-изданий, их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предназначено для преподавателей и студентов факультета журналистики, исследователей, работников СМИ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6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485" y="363253"/>
            <a:ext cx="30389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6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69" y="0"/>
            <a:ext cx="4781831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31799" y="1122740"/>
            <a:ext cx="6656615" cy="4301887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М47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Мельник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Г. С.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	Основы	творческой деятельности журналиста [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Электронный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ресурс] : учеб. пособие / Г. С. Мельник, К. Е. Виноградова, Р. П.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Лисеев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— 2-е изд., стер. — М.: ФЛИНТА, 2015. — 208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978-5-9765-2251-0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 состоит из двух частей: «Конспект лекций» и «Практикум». Основная целевая установка содержащихся в «Практикуме» упражнений — формирование творческой личности, умеющей создавать и использовать в своей деятельности эффективную креативную среду, подходить к профессии инструментально, находить нестандартные решения проблем в журналистской практике, новые приемы сбора, обработки и изложения информации, осваивать нешаблонное производство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медиа текстов.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Пособие предназначено студентам I курса факультетов журналистики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0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268686" y="224525"/>
            <a:ext cx="3015343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 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1831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92700" y="1195219"/>
            <a:ext cx="6096000" cy="3734356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К66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Коркоиосенко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С.Г.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Введеиие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журналистику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пособие/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С.Г. Коркоиосенко. — 2-е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., стер. — М.: КНОРУС, 201С. — 270 с. — (Бакалаврпат).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978-5-406-04790-3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Рассматрнваются основные понятия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нз областн журналнстнки, эволюцпя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социального института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рода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деятельности,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ее статус в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со-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временном обществе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основные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квалифнкации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журпалиста,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 гласности и свободы прессы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система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СМИ, практнка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функционирования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журна-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листики и её эфективность. Изданне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может быть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ользованно при изучении дисциплин «Введение в спкциальность» и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Основы журналистики».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199" y="295947"/>
            <a:ext cx="2984739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90" y="0"/>
            <a:ext cx="500340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43906" y="967064"/>
            <a:ext cx="6427031" cy="3507343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34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журналистских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методические указания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обучающихся по специальностям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Журналистика» «Международная журналистика»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Сост.: .И.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Нургожина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Е.И.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Дудинова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Алматы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2014,- 134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978-601-04-0587-5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 изложение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занятий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вузе,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основной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журналистике, рабочие учебные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журналистских дисциплин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пособие позволит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журналистки 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заведении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7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257800" y="83011"/>
            <a:ext cx="3015343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 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928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257799" y="930756"/>
            <a:ext cx="6691393" cy="4755912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</a:rPr>
              <a:t>76.01я73</a:t>
            </a: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</a:rPr>
              <a:t>П85</a:t>
            </a:r>
          </a:p>
          <a:p>
            <a:pPr indent="457200" algn="just"/>
            <a:r>
              <a:rPr lang="kk-KZ" sz="2000" baseline="-25000" dirty="0" smtClean="0">
                <a:latin typeface="Times New Roman" panose="02020603050405020304" pitchFamily="18" charset="0"/>
              </a:rPr>
              <a:t>Прутцков </a:t>
            </a:r>
            <a:r>
              <a:rPr lang="kk-KZ" sz="2000" baseline="-25000" dirty="0">
                <a:latin typeface="Times New Roman" panose="02020603050405020304" pitchFamily="18" charset="0"/>
              </a:rPr>
              <a:t>Г. В.</a:t>
            </a:r>
            <a:endParaRPr lang="kk-KZ" sz="20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</a:rPr>
              <a:t>История </a:t>
            </a:r>
            <a:r>
              <a:rPr lang="ru-RU" sz="2000" baseline="-25000" dirty="0">
                <a:latin typeface="Times New Roman" panose="02020603050405020304" pitchFamily="18" charset="0"/>
              </a:rPr>
              <a:t>зарубежной журналистики. 1929-2013: Учебно-методический комплект (учебное пособие. хрестоматия) / Г. В. </a:t>
            </a:r>
            <a:r>
              <a:rPr lang="ru-RU" sz="2000" baseline="-25000" dirty="0" err="1">
                <a:latin typeface="Times New Roman" panose="02020603050405020304" pitchFamily="18" charset="0"/>
              </a:rPr>
              <a:t>Прутцков</a:t>
            </a:r>
            <a:r>
              <a:rPr lang="ru-RU" sz="2000" baseline="-25000" dirty="0">
                <a:latin typeface="Times New Roman" panose="02020603050405020304" pitchFamily="18" charset="0"/>
              </a:rPr>
              <a:t>; Под ред. Я. Н. </a:t>
            </a:r>
            <a:r>
              <a:rPr lang="ru-RU" sz="2000" baseline="-25000" dirty="0" err="1">
                <a:latin typeface="Times New Roman" panose="02020603050405020304" pitchFamily="18" charset="0"/>
              </a:rPr>
              <a:t>Засурского</a:t>
            </a:r>
            <a:r>
              <a:rPr lang="ru-RU" sz="2000" baseline="-25000" dirty="0">
                <a:latin typeface="Times New Roman" panose="02020603050405020304" pitchFamily="18" charset="0"/>
              </a:rPr>
              <a:t>. — 2-е изд., </a:t>
            </a:r>
            <a:r>
              <a:rPr lang="ru-RU" sz="2000" baseline="-25000" dirty="0" err="1">
                <a:latin typeface="Times New Roman" panose="02020603050405020304" pitchFamily="18" charset="0"/>
              </a:rPr>
              <a:t>испр</a:t>
            </a:r>
            <a:r>
              <a:rPr lang="ru-RU" sz="2000" baseline="-25000" dirty="0">
                <a:latin typeface="Times New Roman" panose="02020603050405020304" pitchFamily="18" charset="0"/>
              </a:rPr>
              <a:t>. и доп. — М.: ЗАО Издательство «Аспект Пресс», 2013. — 432 с. — (Серия «Учебник нового поколения»)</a:t>
            </a:r>
            <a:endParaRPr lang="ru-RU" sz="20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latin typeface="Times New Roman" panose="02020603050405020304" pitchFamily="18" charset="0"/>
              </a:rPr>
              <a:t>978-5-7567-0689-5</a:t>
            </a:r>
            <a:endParaRPr lang="kk-KZ" sz="20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latin typeface="Times New Roman" panose="02020603050405020304" pitchFamily="18" charset="0"/>
              </a:rPr>
              <a:t>Учебно-методический комплект «История зарубежной журналистики. 1929—2013» включает в себя учебное пособие с контрольными вопросами для повторения, списком рекомендуемой литературы по каждой теме и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хрестоматию</a:t>
            </a:r>
            <a:r>
              <a:rPr lang="ru-RU" sz="2000" baseline="-25000" dirty="0">
                <a:latin typeface="Times New Roman" panose="02020603050405020304" pitchFamily="18" charset="0"/>
              </a:rPr>
              <a:t>. В нее вошли произведения журналистов и публицистов, чье творчество оказало значительное влияние на развитие СМИ, свободы слова и печати. Многие тексты публикуются на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русском </a:t>
            </a:r>
            <a:r>
              <a:rPr lang="ru-RU" sz="2000" baseline="-25000" dirty="0">
                <a:latin typeface="Times New Roman" panose="02020603050405020304" pitchFamily="18" charset="0"/>
              </a:rPr>
              <a:t>языке впервые. Во второе издание внесены изменения в соответствии с программой изучения истории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зарубежной журналистики</a:t>
            </a:r>
            <a:r>
              <a:rPr lang="ru-RU" sz="2000" baseline="-25000" dirty="0">
                <a:latin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latin typeface="Times New Roman" panose="02020603050405020304" pitchFamily="18" charset="0"/>
              </a:rPr>
              <a:t>Для студентов факультетов и отделений журналистики вузов,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преподавателей </a:t>
            </a:r>
            <a:r>
              <a:rPr lang="ru-RU" sz="2000" baseline="-25000" dirty="0">
                <a:latin typeface="Times New Roman" panose="02020603050405020304" pitchFamily="18" charset="0"/>
              </a:rPr>
              <a:t>истории зарубежной журналистики и всех, кто интересуется историей зарубежной журналистики и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социально-политических </a:t>
            </a:r>
            <a:r>
              <a:rPr lang="ru-RU" sz="2000" baseline="-25000" dirty="0">
                <a:latin typeface="Times New Roman" panose="02020603050405020304" pitchFamily="18" charset="0"/>
              </a:rPr>
              <a:t>процессов XX — </a:t>
            </a:r>
            <a:r>
              <a:rPr lang="ru-RU" sz="2000" baseline="-25000" dirty="0" smtClean="0">
                <a:latin typeface="Times New Roman" panose="02020603050405020304" pitchFamily="18" charset="0"/>
              </a:rPr>
              <a:t>начала </a:t>
            </a:r>
            <a:r>
              <a:rPr lang="ru-RU" sz="2000" baseline="-25000" dirty="0">
                <a:latin typeface="Times New Roman" panose="02020603050405020304" pitchFamily="18" charset="0"/>
              </a:rPr>
              <a:t>XXI века.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6984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903608" y="390570"/>
            <a:ext cx="7039863" cy="6344999"/>
          </a:xfrm>
          <a:prstGeom prst="round2DiagRect">
            <a:avLst>
              <a:gd name="adj1" fmla="val 16667"/>
              <a:gd name="adj2" fmla="val 515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76.01 я73</a:t>
            </a:r>
            <a:endParaRPr lang="ru-RU" sz="2000" dirty="0"/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Г68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Гордиенко 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Т. В.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Журналистика и редактирование : учебное пособие / Т.В. Гордиенко. — М.: ИД «ФОРУМ» : ИНФРА-М, 2016. — 176 с. — (Высшее образование).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978-5-8199-0536-4 (ИД «ФОРУМ»)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978-5-16-006398-0 (ИНФРА-М)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978-5-16-102902-2 (ИНФРА-М)</a:t>
            </a:r>
            <a:endParaRPr lang="en-US" sz="2000" b="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учебно-методическом пособии освещаются основные вопросы журналистики и редактирования, включенные в рабочую программу учебной дисциплины «Журналистика и редактирование». Пособие состоит из трех глав. В первой представлена история становления и развития российской журналистики, освещаются место и роль средств массовой информации в современном обществе, понятийный аппарат и вопросы размещения рекламы в СМИ, а также приведена характеристика видов и жанров журналистской деятельности.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 второй главе дана характеристика литературного редактирования как учебной дисциплины и основные понятия, рассматривается общая методика работы над текстом, правила и приемы редактирования, виды и процесс правки.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третьей главе («Практикуме») приведены тексты для исправления стиля и задания, которые помогут студентам на практике познакомиться с методикой анализа и редактирования текста, а также с требованиями, предъявляемыми к фактическому материалу.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903608" y="22129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2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4" y="0"/>
            <a:ext cx="462069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3916" y="779752"/>
            <a:ext cx="6979079" cy="57774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К75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Коханова</a:t>
            </a:r>
            <a:r>
              <a:rPr lang="ru-RU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Людмила Александровна.</a:t>
            </a:r>
            <a:endParaRPr lang="ru-RU" sz="200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теории журналистики: учеб. пособие для студентов вузов, обучающихся по специальности «Журналистика» / Л.А. Коханова, А.А. Калмыков. — М.: ЮНИТИ- ДАНА, 2014. — 536 с. — (Серия «Медиа образование»).</a:t>
            </a:r>
            <a:endParaRPr lang="ru-RU" sz="200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I. </a:t>
            </a:r>
            <a:r>
              <a:rPr lang="ru-RU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Калмыков, Александр Альбертович.</a:t>
            </a:r>
            <a:endParaRPr lang="ru-RU" sz="200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978-5-238-01499-9 </a:t>
            </a:r>
            <a:endParaRPr lang="en-US" sz="200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Подготовленное в соответствии с программой профессионального обучения журналистов учебное пособие состоит из трех частей. Первая часть «Научные и философские основы исследования журналистики» знакомит студентов с базовыми теоретическими вопросами профессиональной журналистской деятельности в современной социокультурной реальности. Вторая часть «Грани профессии» формирует у студентов системное представление о журналистике. Третья часть «Образование журналиста и практика жизни» дает представление о журналистике как особой сфере профессиональной деятельности, основных профессиографических параметрах специальности и базовых требованиях к специалистам. Рассматриваются уровни и формы обучения, уже зарекомендовавшие себя в российской практике. Материал излагается с учетом современного состояния и положения журналистики в отечественном и мировом медиа пространстве, а также роли журналистики в цивилизационном процессе формирования информационного общества.</a:t>
            </a:r>
            <a:endParaRPr lang="ru-RU" sz="200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9938" y="201712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8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934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83834" y="720176"/>
            <a:ext cx="6901840" cy="4301887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65.497.6я73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075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Основы 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медиабизнеса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Учебникдля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студентов вузов/Под ред. Е.Л. 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Вартановой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—М.: ЗАО Издательство «Аспект Пресс», 2014. — 400с. — (Серия «Учебник нового поколения»).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978-5-7567-0724-3</a:t>
            </a:r>
          </a:p>
          <a:p>
            <a:pPr indent="457200" algn="just"/>
            <a:endParaRPr lang="en-US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Данный учебник впервые в российской учебной и научной литературе рассматривает СМИ как отрасль экономики, анализирует ее историю и движущие силы, основные тенденции развития и важнейшие сферы деятельности: финансовую политику, медиа планирование, медиа маркетинг, бизнес-планирование. Учебник выявляет особенности проявления общеэкономических законов в индустрии СМИ, ее различных сегментах и отдельных компаниях, показывает влияние жизни современного общества на динамику медиа рынка.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студентов, аспирантов и преподавателей факультетов и отделений журналистики, журналистов-практиков, менеджеров СМИ, экономистов, политологов.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083834" y="216399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97" y="0"/>
            <a:ext cx="491340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9503" y="850823"/>
            <a:ext cx="6738071" cy="486941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К60 </a:t>
            </a:r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Колесниченко А. В.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Настольная книга журналиста: Учеб. пособие для студентов вузов / А. В. Колесниченко. — М.: Аспект Пресс, 2016. — 400 с.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978-5-7567-0821-9</a:t>
            </a:r>
          </a:p>
          <a:p>
            <a:pPr indent="457200" algn="just"/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пособии изложена и систематизирована технология журналистской работы в прессе. Представлена методика написания текстов в жанрах, наиболее часто используемых в современной прессе (новостная заметка, репортаж, интервью, 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фиче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ньюс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фиче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портрет, комментарий, аналитическая статья). Рассмотрены приемы повышения эффективности журналистского труда с целью минимизации времени и усилий сотрудников редакции. Даны рекомендации по карьерному росту в СМИ, показаны особенности редакторской работы, а также отличия между информационной, интерпретационной, авторской, сетевой и другими разновидностями журналистики.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студентов, обучающихся по специальности «Журналистика», а также для корреспондентов и редакторов печатных СМИ.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4517" y="227284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137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18870" y="856468"/>
            <a:ext cx="6838668" cy="438374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76.17</a:t>
            </a:r>
            <a:endParaRPr lang="ru-RU" sz="2000" dirty="0"/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П30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Петрова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Л. 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Редактирование текстов разных стилей : учеб. пособие / Л. И. Петрова. - Минск : РИВШ, 2014. - 342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978-985-500-716-7.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учебном пособии определены предмет; проблематика, категории, цели и задачи редактирования, рассмотрены классификация функциональных стилей русского языка, общая характеристика официально-делового стиля, основы редактирования на лексическом, морфологическом и синтаксическом уровнях, составление и комплексное редактирование документов. Содержатся упражнения для самоконтроля, которые позволяют закрепить теоретический материал.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Адресовано преподавателям специальных дисциплин, студентам, а также тем, кто связан с работой по созданию и редактированию текстов и подготовкой их к печати.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118870" y="270827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11" y="0"/>
            <a:ext cx="456658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9486" y="788448"/>
            <a:ext cx="7117917" cy="57774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В52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Вирен 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Георгий, Фролова Татьяна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Информационные агентства. Как создаются новости: Учеб. пособие для студентов вузов /Георгий Вирен, Татьяна Фролова. — М.: Издательство «Аспект Пресс», 2015. — 176с.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978-5-7567-0793-9</a:t>
            </a:r>
            <a:endParaRPr lang="en-US" sz="2000" b="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 посвящено актуальной теме — работе информационных агентств. Их место и роль в структуре современных российских СМИ отличаются заметным своеобразием. Методы деятельности информационных агентств в работе с новостями влияют на профессиональные стандарты всей журналистики, существенно трансформируя их. Фактически информационные агентства верстают национальную повестку дня. Вместе с тем названные процессы до сих пор оставались без должного внимания исследователей и занимали в учебных программах факультетов журналистики недостаточное, не соответствующее потребностям профессии и общества место. Выход в свет настоящего пособия направлен на решение этих проблем. Особое внимание в книге уделено методике работы журналиста информационного агентства с текстом. Пособие наполнено разборами конкретных ситуаций, примерами текстов, практическими советами, анализом проблемных ситуаций.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="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 вузов, преподавателей и исследователей, практикующих журналистов.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346" y="23086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8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293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17008" y="880784"/>
            <a:ext cx="6871847" cy="509643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76.01</a:t>
            </a:r>
            <a:r>
              <a:rPr lang="kk-KZ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я73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Д29 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журналистика / А. Афанасьева, М.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Борисяк, В.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Вайсберг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Вырковский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Силуянова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Ховратович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Ходоров-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Отв. ред. А. В.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Вырковский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МедиаМир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 - 728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978-5-91177-036-5</a:t>
            </a: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учебного пособия - предоставить теоретические и практические знания о деловой журналистике, ее типологии, основных методиках работы с текстом, технологиях получения, обработки и верификации данных в финансово-экономических СМИ. Большое внимание уделено предмету деловой журналистики: макро- и микроэкономике, финансовым рынкам, отраслевой экономике. Авторы ставили своей целью, прежде всего, описать специфические для журналиста деловых СМИ приемы, не сосредотачиваясь на универсальных журналистских методиках. То же относится и к предметной части - авторы рассказывают об экономике с точки зрения не бизнесмена, финансиста либо менеджера, а журналиста, сделав упор на аспектах, наиболее интересных для СМИ.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предназначено для студентов высших учебных заведений, практикующих журналистов, а также всех, кто интересуется деловой информацией в СМИ.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117008" y="303484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9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87" y="0"/>
            <a:ext cx="487021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39832" y="1009540"/>
            <a:ext cx="6711263" cy="39613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И74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Информация и общественное мнение: От репортажа в СМИ к реальным переменам / Под ред.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Румин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Ислам; Пер. с англ. — М.: Альпина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Паблишер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2015. — 293 с. </a:t>
            </a: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978-5-9614-5197-9</a:t>
            </a: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большинстве стран мира СМИ оказывают значительное влияние на политическую и экономическую деятельность государства. Новости формируют общественное мнение, а реклама управляет спросом на товары и услуги. Как отбираются новости? Кто определяет, как представить тот или иной продукт?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Авторы рассматривают широкий спектр тем: от субъективности журналистов до рыночных ограничений и роли государственного регулирования СМИ в развивающихся странах. Это ценное руководство для тех, кого интересует вопрос влияния СМИ на политическую и экономическую ситуацию.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038" y="401456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18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2211</Words>
  <Application>Microsoft Office PowerPoint</Application>
  <PresentationFormat>Широкоэкранный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32</cp:revision>
  <dcterms:created xsi:type="dcterms:W3CDTF">2016-12-23T09:43:35Z</dcterms:created>
  <dcterms:modified xsi:type="dcterms:W3CDTF">2019-11-29T11:30:08Z</dcterms:modified>
</cp:coreProperties>
</file>