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4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0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6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9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6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7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0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0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5D32-EB1E-4FF3-A4CD-B7AF9BFAF162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BC7B-B7AD-4C4F-A2F9-3D02EC167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1" y="1261325"/>
            <a:ext cx="3262358" cy="3330182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691386"/>
            <a:ext cx="7304314" cy="5672759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ПРЕПОДАВАТЕЛИ И СТУДЕНТЫ!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университетом приобретено 5946 экземпляров (606 наименований) учебной и научной литературы. Большой ассортимент изданий приобретен для специальности «Журналистика» (76 наименований). Представляем Вашему вниманию новинки литературы для вышеуказанной специальности на русском языке (61 наименование). Информация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презентована 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двумя электронными выставками.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Ждем Вас по адресу: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пр. Абая 28, </a:t>
            </a: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суббота: с 9.00 до 14.00 ч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ҰРМЕТТІ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ОҚЫТУШЫЛАР МЕН СТУДЕНТТЕР!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университетке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5946 дана (606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«Журналистика»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(76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61атау)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оқулықтарды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Сіздердің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ұсынамыз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қпарат екі электронды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рме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ұ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сыныл</a:t>
            </a:r>
            <a:r>
              <a:rPr lang="kk-KZ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ан.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күтеміз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Абай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даңғылы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ҒК «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9.00 – 18.00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Сенбі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9.00 – 14.00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536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52512" y="1025135"/>
            <a:ext cx="7399787" cy="4528899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76.032я73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Т31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Телевизионный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журналист: Основы творческой деятельности: Учеб. пособие для студентов вузов / Под ред. М. А. Бережной. — М.: Издательство «Аспект Пресс», 2015. — 216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978-5-7567-0778-6</a:t>
            </a:r>
          </a:p>
          <a:p>
            <a:pPr indent="457200" algn="just"/>
            <a:endParaRPr lang="en-US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центре внимания книги — начальный этап практической подготовки будущих тележурналистов, основы ремесла. Задача авторов — помочь заинтересованным читателям освоить азы тележурналистики, получить необходимые навыки для дальнейшего профессионального роста. Авторы — известные тележурналисты и ведущие, сценаристы и редакторы, документалисты и телекритики — дают серию практических занятий, упражнений и мастер-классов для начинающих журналистов ТВ.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Учебное пособие адресовано начинающим журналистам — студентам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бакалавриата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тем, кто получает второе высшее образование, учащимся специализированных классов, корреспондентам школьных телередакций, мобильным репортерам и тем, кто увлекается телевидением.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652512" y="35791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5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9" y="0"/>
            <a:ext cx="4456541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6832" y="1006666"/>
            <a:ext cx="7281653" cy="3620849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76.032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Новикова, А. А. </a:t>
            </a: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Телевизионная реальность: экранная интерпретация действительности [Текст] / А. А. Новикова ; Нац.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исслед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ун-т «Высшая школа экономики». — М.: Изд. дом Высшей школы экономики, 2013. — 236, [4] с. — 600 экз. </a:t>
            </a:r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978-5-7598-1037-7 (в обл.)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книге рассмотрен процесс интерпретации реальности телевидением, осуществляющийся под воздействием ряда факторов: эстетических, индустриальных, социокультурных, идеологических. Это первое в России фундаментальное исследование, рассматривающее телевидение как инструмент интерпретации реальности, а результат этой интерпретации — телевизионную реальность — как социокультурный феномен, определяющий для значительного числа зрителей их представления о мире.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8" y="401456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013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94490" y="979606"/>
            <a:ext cx="7403382" cy="5096431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32.94</a:t>
            </a:r>
            <a:endParaRPr lang="ru-RU" sz="2000" dirty="0"/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Щ64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Щербина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В. 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Основы современного телерадиовещания. Техника, технология и экономика вещательных компаний. - 2-е изд.,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и доп.- М.: Горячая линия-Телеком, 2016. - 224 с.: ил.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 978-5-9912-0341-8.</a:t>
            </a:r>
          </a:p>
          <a:p>
            <a:pPr indent="457200" algn="just"/>
            <a:endParaRPr lang="en-US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Книга посвящена вопросам техники, технологии и экономики телевизионных и радиовещательных компаний в условиях внедрения современных технологий вещания. Рассмотрены принципы построения и функционирования современных цифровых комплексов вещания с использованием локальных вычислительных сетей. Приведена технология производственных процессов с детализацией до отдельных операций и шагов. Предложены методики расчета технико-экономических показателей объектов вещания и даны вычислительные программы для расчета этих показателей в зависимости от объемов собственного вещания. Описаны принципы синтеза современных объектов вещания и даны рекомендации по поэтапному переходу телерадиокомпаний к новым технологиям вещания.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специалистов технических, экономических и гуманитарных профессий, имеющих отношение к вещанию, может быть полезна студентам вузов и аспирантам.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594490" y="379684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5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17" y="0"/>
            <a:ext cx="444048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2126" y="1019206"/>
            <a:ext cx="7188132" cy="5323443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65в631я73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П78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Продюсерство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Экономико-математические методы и модели: учеб. пособие для студентов вузов, обучающихся по специальностям «Продюсерство кино и телевидения», «Продюсерство» и другим кинематографическим специальностям / под ред. Ю.В.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Криволуцкого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Л.А.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Фунберга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— М.: ЮНИТИ- ДАНА, 2016. — 319 с. — (Серия «Медиа образование»).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978-5-238-02724-1 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Рассматриваются применение математических методов и моделей корреляционно-регрессионного анализа, линейного и динамического программирования, сетевого планирования и управления, прогнозирования и оценки инвестиционной привлекательности проектов, моделирование стратегического развития предприятия на основе</a:t>
            </a:r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анализа, выбор стратегии финансирования проектов в решении задач предпринимательской деятельности. Предлагаемые задачи и построенные для их решения экономико-математические модели позволят будущим профессионалам получить более глубокое представление о своей специальности и помогут эффективно применять полученные знания на практике.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студентов, обучающихся по специальностям в области кино и телевидения, переподготовки и повышения квалификации продюсеров кино и ТВ, а также работников сферы культуры и искусства.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1" y="379685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474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28295" y="1079073"/>
            <a:ext cx="7235508" cy="396136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84.4+76.03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К41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журналиста / Ларри Кинг при участии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Кэла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Фассмена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англ. — М.: Альпина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2015. — 290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978-5-9614-5108-5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Ларри Кинг, ведущий ток-шоу на канале СГШ, за свою жизнь взял более 40 000 интервью. Гостями его шоу были самые известные люди планеты: президенты и конгрессмены, дипломаты и военные, спортсмены, актеры и религиозные деятели. И впервые он подробно рассказывает о своей удивительной жизни: о том, как Ларри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Зайгер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Бруклина, сын еврейских эмигрантов, стал Ларри Кингом, «королем репортажа»; о людях, с которыми встречался в эфире; о событиях, которые изменили мир.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широкого круга читателей.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728295" y="390570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5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22" y="0"/>
            <a:ext cx="4712078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6651" y="1100739"/>
            <a:ext cx="6949605" cy="3280331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88.4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К41</a:t>
            </a:r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Кинг Л.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разговаривать с кем угодно, когда угодно и где угодно / Ларри Кинг при участии Билла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Джилберта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англ. — 9-е изд. — М. : Альпина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2016. — 204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978-5-9614-5631-8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Ларри Кинг — один из известнейших в США людей — много лет вел популярное ток-шоу телекомпании, быть его гостем считали за честь виднейшие деятели политики, бизнеса, спорта и искусства. В книге «Как разговаривать с кем угодно, когда угодно и где угодно» мастер общения Ларри Кинг делится с читателями своими секретами.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3199" y="43411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8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98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876799" y="923994"/>
            <a:ext cx="7141029" cy="4528899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60.55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Г7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sz="20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Горчакова, Валентина Григорьевна.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Имидж. Искусство и реальность: учеб. пособие для студентов вузов / В.Г. Горчакова. — М.: ЮНИТИ-ДАНА,2014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- 279 с.</a:t>
            </a: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978-5-238-01930-7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Рассматривается технология создания образа личности как художественного и информационного целого. Образ может быть спонтанным и искусственно выстроенным, совпадающим с вашими телесными ощущениями и не конгруэнтным, неосознанным и осознаваемым. Описываются этапы работы над имиджем: его психологическое конструирование, визуальное оформление, управление развитием и продвижением. Обсуждаются авторские методики, апробированные в процессе групповых тренингов и индивидуальной работы с представителями публично-коммуникативных профессий.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Рекомендуется студентам, обучающимся по специальностям продюсерство, журналистика, РЯ, маркетинг, политология, психология и др. Книга может быть интересна всем, кто мотивирован целями самореализации.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876799" y="303484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24" y="0"/>
            <a:ext cx="4442276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8088" y="935790"/>
            <a:ext cx="7082066" cy="5663962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65.4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98.537я73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П84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— продюсер кино и телевидения. Практические подходы: учебник для студентов вузов, обучающихся по специальности «Продюсерство кино и телевидения» и другим кинематографическим специальностям / под ред. В.И. Сидоренко, П.К.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Огурчикова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М.: ЮНИТИ-ДАНА, 2016. — 711 с. — (Серия «Медиа образование»).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Сидоренко, Виталий Игнатьевич, ред.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978-5-238-01810-2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отражаются все аспекты кинопроцесса: от выбора идеи проекта, ее производственной реализации до проблем проката и кинопоказа. Рассматриваются современные тенденции в кинематографе: диффузия жанров, появление новых профессий, совершенствование технической базы и др. Особое внимание уделяется таким вопросам, как киномаркетинг, применение новых норм авторского права в теле- и киноиндустрии, использование Интернета для продвижения аудиовизуальной продукции. Дается обзор европейского опыта организации кинобизнеса.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учебник глава «Мастер-класс», в которой известные продюсеры отечественной теле- и киноиндустрии делятся опытом работы над конкретными проектами.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студентов, обучающихся по специальностям в области кино и телевидения, переподготовки и повышения квалификации продюсеров кино и ТВ, а также работников сферы культуры и искусства.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097" y="325255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1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"/>
          <a:stretch/>
        </p:blipFill>
        <p:spPr>
          <a:xfrm>
            <a:off x="0" y="-43544"/>
            <a:ext cx="4242436" cy="69015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45478" y="925746"/>
            <a:ext cx="7554263" cy="3734356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76.032я73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М12</a:t>
            </a:r>
            <a:endParaRPr lang="ru-RU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Магронт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Мария	</a:t>
            </a: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Новости как профессия: Учеб. пособие для студентов вузов/Мария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Магронт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— М.: Издательство «Аспект Пресс», 2015. — 120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978-5-7567-0773-1</a:t>
            </a: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Книга рассказывает о специфике работы тележурналиста службы новостей. В ней объединены теория и практика производства телевизионных информационных программ, изложены основные профессиональные требования к телевизионной журналистике. Пособие написано живым языком на основе уникального опыта ведущих мастеров федеральных телевизионных каналов.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 факультетов журналистики и телевидения, начинающих тележурналистов и всех, кто хочет связать свою судьбу с телевидением.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630324" y="325255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7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-1"/>
          <a:stretch/>
        </p:blipFill>
        <p:spPr>
          <a:xfrm>
            <a:off x="7859486" y="0"/>
            <a:ext cx="4332514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3219" y="753728"/>
            <a:ext cx="7287064" cy="5436949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76.01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я73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Л76 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Лонская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Алеся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Репортаж: От идеи до гонорара: Учеб. пособие для студентов вузов / Алеся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Лонская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— М.: Издательство «Аспект Пресс», 2015. — 334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978-5-7567-0792-2</a:t>
            </a:r>
          </a:p>
          <a:p>
            <a:pPr indent="457200" algn="just"/>
            <a:endParaRPr lang="en-US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книге вы найдете уникальный курс по обучению технике репортажа от журналиста «Русского репортера» — ведущего общероссийского журнала, специализирующегося в жанре «репортаж». Вы научитесь выбирать тему для репортажа, предлагать ее редактору, эффективно действовать на месте события, находить нужных героев, сочинять заголовок и лид, которые обратят на себя внимание читателя. Целый раздел посвящен эффективному общению на месте события — как научиться разговаривать со сложными собеседниками, помочь им рассказать о своих чувствах и свести количество отказов от общения к минимуму. Готовя репортаж к публикации, вы добьетесь максимально яркого впечатления от вашего текста, используя методы наиболее выгодной композиции элементов репортажа. Пособие содержит более сотни примеров работы с текстом и героями лучших репортажей, опубликованных в отечественной прессе за последние годы.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студентов, обучающихся по специальности «Журналистика», а также для корреспондентов и редакторов печатных СМИ.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226" y="28171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4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/>
          <a:stretch/>
        </p:blipFill>
        <p:spPr>
          <a:xfrm>
            <a:off x="0" y="0"/>
            <a:ext cx="4139063" cy="68579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62732" y="951443"/>
            <a:ext cx="7729268" cy="396136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76.032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Н50 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Немировская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Марксана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Леонтьевна.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Телевидение как среда для реализации продюсерских проектов: монография / МЛ.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Немировская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— М.: ЮНИТИ- ДАНА, 2015. — 199 с. — (Серия «Медиа образование»).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978-5-238-02463-9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Монография содержит обобщенный и систематизированный информационно-познавательный материал о некоторых наиболее важных социально-экономических проблемах телерадиовещания. В основу положены результаты научно-исследовательских работ, выполненных в разные годы в Академии медиа индустрии (ИПК работников телевидения и радиовещания) под научным руководством и при участии автора.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Книга будет полезна всем, кто намеревается работать в аудиовизуальной сфере, и для тех, кто хочет совершенствовать свои профессиональные знания.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728295" y="368799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7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317"/>
          <a:stretch/>
        </p:blipFill>
        <p:spPr>
          <a:xfrm>
            <a:off x="7745523" y="0"/>
            <a:ext cx="4446477" cy="68362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8316" y="996699"/>
            <a:ext cx="7075695" cy="4301887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И73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Интернет-СМИ: Теория и практика: Учеб. пособие для студентов вузов / Под ред. М. М. Лукиной.— М.: Аспект Пресс, 2013. — 348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978-5-7567-0542-3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учебном пособии интернет-СМИ рассматриваются в теоретическом и прикладном ключе как новый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медийный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сегмент, появившийся в результате конвергенции и освоения Интернета профессиональными производителями информации. Выделяя интернет-СМИ среди других средств массовой информации, их общие и отличительные признаки, авторы уделяют внимание конкретным практикам развития — адаптации на новом канале «старых» игроков - печати, радиовещания, телевидения, функционированию конвергентных редакций, созданию мультимедийного контента, участию в этом процессе журналистов и потребителей.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Предназначено широкому кругу читателей — студентам, журналистам, исследователям процессов, происходящих в медиа индустрии, юристам.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954" y="35791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"/>
          <a:stretch/>
        </p:blipFill>
        <p:spPr>
          <a:xfrm>
            <a:off x="0" y="0"/>
            <a:ext cx="4418711" cy="68362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84542" y="910393"/>
            <a:ext cx="7301131" cy="4528899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76.02я73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Ф92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Крис.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газет и журналов / Крис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науч. ред. пер. О. И. Рож- нова; [пер. с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В.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Лапшинов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— М.: Школа издательского и медиа бизнеса, 2012. — 231 с.: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Доп.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(Школа издательского бизнеса).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978-5-4160-0017-2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«Дизайн газет и журналов» представляет собой базовый курс по проектированию и верстке печатных медиа В книге описываются пути создания эффективного дизайна, адаптированного к целевой аудитории издания, предлагаются конкретные советы по использованию цвета, размещению текста, работе со шрифтами и изображениями. Написанная опытным журналистом и дизайнером, книга подробно рассматривает составляющие хорошего дизайна и предлагает рекомендации по работе в компьютерных программах.</a:t>
            </a:r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Системное, подробное и доступное изложение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атериала позволяет использовать данное издание в качестве учебника для студентов факультетов журналистики и издательского дела, графического дизайна.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684542" y="368798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9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97" y="0"/>
            <a:ext cx="4426103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5432" y="729124"/>
            <a:ext cx="7247693" cy="5890974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Землянова 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 и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коммуникативистика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Концептуализация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медийных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в современной зарубежной науке. - М.: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МедиаМир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2012.- 188 с.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978-5-91177-042-6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написана в соответствии с программами учебных дисциплин факультета журналистики Московского государственного университета имени М. В. Ломоносова - «Теории массовой коммуникации», «Теории СМИ», «История зарубежной журналистики». Вниманию читателей предлагаются материалы анализа основных тенденций, характерных для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коммуникативистики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науки, изучающей гуманитарные аспекты развития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медийных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в разных регионах мира. Методологические приоритеты и цели этой науки суммарно изложены во введении и более подробно в десяти главах, которые сопровождаются кроме краткого предметно-тематического и именных указателей толковым англо-русским словарем новейших теоретических концепций и терминов, дополняющим ранее изданные работы автора: «Современная американская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коммуникативистика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Теоретические концепции, проблемы, прогнозы» (Изд-во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1995); «Зарубежная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коммуникативистика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преддверии информационного общества. Толковый словарь терминов и концепций» (Изд-во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1999); «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Коммуникативистика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средства информации. Англо-русский толковый словарь концепций и терминов» (Изд-во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2004); «Гуманитарная миссия современной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глобализирующейся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коммуникативистики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(Изд-во </a:t>
            </a:r>
            <a:r>
              <a:rPr lang="ru-RU" sz="2000" i="0" u="none" strike="noStrike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2010).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0068" y="205513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0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9752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02944" y="821960"/>
            <a:ext cx="7240527" cy="5777468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76.032я73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Ц28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Цвик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Валерий Леонидович.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Телевизионная служба новостей: учеб. пособие для студентов вузов, обучающихся по специальности 030601 «Журналистика» / В.Л. Цвик. — М.: ЮНИТИ-ДАНА,2013— 319 с. — (Серия «Медиа образование»).</a:t>
            </a:r>
          </a:p>
          <a:p>
            <a:pPr indent="457200" algn="just"/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978-5-238-01422-7 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филологических наук, профессор кафедры телевидения и радиовещания факультета журналистики Московского государственного университета имени М.В. Ломоносова В.Л. Цвик много лет отдал практической тележурналистике, в том числе информационному разделу вещания. Поэтому обращение к остроактуальной тематике создания современных теленовостей привело к прочному сплаву теории и практики журналистского творчества. Предлагаемая книга представляет собой достаточно полный и подробный опыт комплексного исследования проблем отечественного информационного телевещания в новых социально- политических условиях демократической России. Это одновременно научный труд, учебное пособие и популярное изложение современной ситуации на российском ТВ.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рассчитано на студентов и преподавателей факультетов, колледжей и школ тележурналистики, репортеров и руководителей информационных служб федеральных и региональных телерадиокомпаний в России и странах СНГ, а также на широкий круг читателей, интересующихся телевидением.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702944" y="265692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9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80" y="0"/>
            <a:ext cx="4567820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2052" y="888009"/>
            <a:ext cx="7077554" cy="5096431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76.01я73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Черникова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Елена Вячеславовна.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журналистского мастерства: шаги к успеху/ Е. В. Черникова. — Москва : Университетская книга : Школа издательского и медиа бизнеса, 2011.— 240 с.: ил. — (Азбука творчества и мастерства).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978-5-9792-0031-6 (Университетская книга). — </a:t>
            </a:r>
            <a:r>
              <a:rPr lang="en-US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978-5-4160-0004-2 (Школа издательского и медиа бизнеса)</a:t>
            </a:r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представляет собой введение в тайны и таинство журналистики. В подходах к постижению профессии сочетается апробированная научная база и исключительно теплое, доверительное и честное отношение к читателю — будущему работнику прессы. Достоинства учебника усилены увлекательностью изложения — такое руководство по журналистскому мастерству выходит впервые.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«Грамматики» Е.В. Черникова — журналист (член Союза журналистов), писатель, преподаватель и автор учебников по журналистскому мастерству.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адресована студентам, обучающимся по специальности «журналистика», а также всем интересующимся литературным творчеством.</a:t>
            </a:r>
            <a:endParaRPr lang="ru-RU" sz="200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6549" y="303485"/>
            <a:ext cx="3233057" cy="338554"/>
          </a:xfrm>
          <a:prstGeom prst="homePlat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59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2431</Words>
  <Application>Microsoft Office PowerPoint</Application>
  <PresentationFormat>Широкоэкранный</PresentationFormat>
  <Paragraphs>156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32</cp:revision>
  <dcterms:created xsi:type="dcterms:W3CDTF">2016-12-23T09:43:35Z</dcterms:created>
  <dcterms:modified xsi:type="dcterms:W3CDTF">2019-11-29T11:29:25Z</dcterms:modified>
</cp:coreProperties>
</file>