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1" r:id="rId6"/>
    <p:sldId id="260" r:id="rId7"/>
    <p:sldId id="265" r:id="rId8"/>
    <p:sldId id="262" r:id="rId9"/>
    <p:sldId id="268" r:id="rId10"/>
    <p:sldId id="276" r:id="rId11"/>
    <p:sldId id="277" r:id="rId12"/>
    <p:sldId id="264" r:id="rId13"/>
    <p:sldId id="279" r:id="rId14"/>
    <p:sldId id="266" r:id="rId15"/>
    <p:sldId id="269" r:id="rId16"/>
    <p:sldId id="281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1E30-CB6B-4781-BD6E-A8218FBAAF1C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9CE-9151-43C6-9272-E4B9BBB74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60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1E30-CB6B-4781-BD6E-A8218FBAAF1C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9CE-9151-43C6-9272-E4B9BBB74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40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1E30-CB6B-4781-BD6E-A8218FBAAF1C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9CE-9151-43C6-9272-E4B9BBB74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74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1E30-CB6B-4781-BD6E-A8218FBAAF1C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9CE-9151-43C6-9272-E4B9BBB74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30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1E30-CB6B-4781-BD6E-A8218FBAAF1C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9CE-9151-43C6-9272-E4B9BBB74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4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1E30-CB6B-4781-BD6E-A8218FBAAF1C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9CE-9151-43C6-9272-E4B9BBB74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40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1E30-CB6B-4781-BD6E-A8218FBAAF1C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9CE-9151-43C6-9272-E4B9BBB74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2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1E30-CB6B-4781-BD6E-A8218FBAAF1C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9CE-9151-43C6-9272-E4B9BBB74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1E30-CB6B-4781-BD6E-A8218FBAAF1C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9CE-9151-43C6-9272-E4B9BBB74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8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1E30-CB6B-4781-BD6E-A8218FBAAF1C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9CE-9151-43C6-9272-E4B9BBB74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2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1E30-CB6B-4781-BD6E-A8218FBAAF1C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459CE-9151-43C6-9272-E4B9BBB74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3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1E30-CB6B-4781-BD6E-A8218FBAAF1C}" type="datetimeFigureOut">
              <a:rPr lang="ru-RU" smtClean="0"/>
              <a:t>29.11.2019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459CE-9151-43C6-9272-E4B9BBB74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2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4886" y="869425"/>
            <a:ext cx="6096000" cy="53819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ПРЕПОДАВАТЕЛИ И СТУДЕНТЫ!</a:t>
            </a:r>
            <a:endParaRPr lang="ru-RU" sz="1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году университетом приобретено 5946 экземпляров (606 наименований) учебной и научной литературы. Большой ассортимент изданий приобретен для специальности «Журналистика» (76 наименований). Представляем Вашему вниманию новинки литературы для вышеуказанной специальности на русском языке (61 наименование). Информация презентована  двумя электронными выставками.</a:t>
            </a: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endParaRPr lang="ru-RU" sz="12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Ждем Вас по адресу:</a:t>
            </a:r>
            <a:endParaRPr lang="ru-RU" sz="12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пр. Абая 28, </a:t>
            </a:r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НБ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</a:t>
            </a:r>
            <a:r>
              <a:rPr lang="kk-KZ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Білім орталығы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»</a:t>
            </a:r>
            <a:endParaRPr lang="ru-RU" sz="12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ежедневно: с 9.00 до 19.00 ч.</a:t>
            </a:r>
            <a:endParaRPr lang="ru-RU" sz="12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суббота: с 9.00 до 14.00 ч.</a:t>
            </a:r>
          </a:p>
          <a:p>
            <a:pPr algn="just">
              <a:spcAft>
                <a:spcPts val="0"/>
              </a:spcAft>
            </a:pPr>
            <a:endParaRPr lang="ru-RU" sz="1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ҰРМЕТТІ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ОҚЫТУШЫЛАР МЕН СТУДЕНТТЕР!</a:t>
            </a:r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университетке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5946 дана (606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оқулықтар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түсті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«Журналистика»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мамандығы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басылымдар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алынды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(76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Жоғарыда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інде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61атау)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оқулықтарды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Сіздердің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ұсынамыз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қпарат екі электронды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рме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ұ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сыныл</a:t>
            </a:r>
            <a:r>
              <a:rPr lang="kk-K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Сіздерді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мекен-жай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күтеміз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Абай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даңғылы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28, ҒК «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орталығы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Күнделікті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9.00 – 18.00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Сенбі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9.00 – 14.00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670" y="1402840"/>
            <a:ext cx="3262358" cy="333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1" y="321128"/>
            <a:ext cx="3014534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10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05" y="0"/>
            <a:ext cx="4847095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495299" y="1315472"/>
            <a:ext cx="6557835" cy="3847862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76.031я73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Л 71 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Ложникова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О.П.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Теория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и практика радиожурналистики: учебное пособие / О.П.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Ложникова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 - Алматы: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Қазак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университет,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2015. - 146 с.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ISBN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978-601-04-1127-2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В учебном пособии систематизированы знания по истории, теории и практике радиовещания. Особое внимание уделено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таким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разделам радиожурналистики, как природа звука,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специфические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выразительные черты радио, особенности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радио речи. Рассматривается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своеобразие развития форматного радио в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Казахстане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Пособие рекомендовано для студентов факультетов 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отделений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журналистики, работников СМИ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99"/>
            <a:ext cx="4951828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TextBox 2"/>
          <p:cNvSpPr txBox="1"/>
          <p:nvPr/>
        </p:nvSpPr>
        <p:spPr>
          <a:xfrm flipH="1">
            <a:off x="5431787" y="223987"/>
            <a:ext cx="3004457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2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01343" y="787141"/>
            <a:ext cx="6672943" cy="5777468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76.01</a:t>
            </a: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М88</a:t>
            </a: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Муканова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Г.К.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Дипломатическая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служба и СМИ: мифы и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</a:t>
            </a:r>
            <a:r>
              <a:rPr lang="ru-RU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ифры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/ Г.К. </a:t>
            </a:r>
            <a:r>
              <a:rPr lang="ru-RU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Муканова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- Алматы: </a:t>
            </a:r>
            <a:r>
              <a:rPr lang="ru-RU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Қазак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университеті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2014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 - 196 с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ISBN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978-601-04-0621-6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В монографии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к.и.н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.,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доцента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Г.К.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</a:t>
            </a:r>
            <a:r>
              <a:rPr lang="ru-RU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укановой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изложены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теоретические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и прикладные аспекты особенностей взаимоотношений таких сфер. как дипломатия и СМИ. В вузовской программе они изучаются в рамках дисциплины «Дипломатическая служба и журналистика». Издание предназначено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студентов и магистрантов специальностей: 5У050400 «Журналистика», 5В051400-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«Связь общественностью», 6М051600«Международная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журналистика», 5 ВО20200 — «Международные отношения».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Особенностью издания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является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прикладной блок, который знакомит с историей дипломатии Казахстана, высказываниями известных политиков,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дипломатов о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журналистах и СМИ.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Актуальность исследования внешнеполитической деятельности Республики Казахстан и ее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освещения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СМК, непреходяща.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Геополитический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«вес»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Центральной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Азии в мире известен благодаря богатейшим природным ресурсам региона. успешной внешней политике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254" y="0"/>
            <a:ext cx="4689746" cy="6858000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 contourW="19050">
            <a:bevelT w="203200" h="266700"/>
            <a:extrusionClr>
              <a:schemeClr val="bg1"/>
            </a:extrusionClr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90500" y="199747"/>
            <a:ext cx="7124700" cy="6572012"/>
          </a:xfrm>
          <a:prstGeom prst="round2DiagRect">
            <a:avLst/>
          </a:prstGeom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76.0</a:t>
            </a:r>
            <a:r>
              <a:rPr lang="kk-KZ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Г68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Гольдбурт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А.М.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современному российскому телевидению. Вот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телевидение: советы, статьи, комментарии : учебное пособие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/А.М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Гольдбурт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М. : ФОРУМ : ИНФРА-М, 2015. — 312 с. — (Высшее образование.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Бакапавриат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978-5-91134-958-5 (ФОРУМ)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978-5-16-010207-8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(ИНФРА-М)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«Практикум по современному российскому телевидению. Вот такое теле- видение» Александра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Гольдбурта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возможно, первый литературный труд, систематизирующий творческую работу автора и редактора студийных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современном российском телевидении.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адресована тем, кто только начинает свою деятельность на теле- видении, и тем, кто уже стал маститым «телевизионщиком». А также теле- зрителям и всем, кто хочет узнать о профессиональной стороне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отечественного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телевидения.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Особенный интерес вызывает богатый опыт создания студийных теле- программ, которым делится автор, принявший участие в создании десятков популярных телепроектов.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научит генерировать оригинальные идеи, правильно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оформлять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и находить оптимальные пути воплощения.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вниманию читателя представлен способ создания новых теле- программ на базе анализа телевизионной социологии. Узнав способы оценки телепродукта, читатель станет, как утверждает автор, еще 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«профессиональным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зрителем», наблюдающим за жизнью телевидения как на- стоящий специалист.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1629" y="199747"/>
            <a:ext cx="2993572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21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65895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TextBox 2"/>
          <p:cNvSpPr txBox="1"/>
          <p:nvPr/>
        </p:nvSpPr>
        <p:spPr>
          <a:xfrm flipH="1">
            <a:off x="5399130" y="223987"/>
            <a:ext cx="3004457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524500" y="942370"/>
            <a:ext cx="6362700" cy="4188381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76.01</a:t>
            </a: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74 </a:t>
            </a:r>
            <a:endParaRPr lang="ru-RU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Информационное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развитие XXI века: / Под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ред.С.Х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Барлыбаевой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 - Алматы: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Кззак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университеті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2014. - 208 с.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978-601-04-0548-6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Монография состоит из двух разделов «Новые медиа нового времени» и «Масс медиа в условиях глобализации», каждая из которых содержит по пять и четыре главы соответственно, подготовленные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исследователями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факультета журналистики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КазНУ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им.аль-Фараби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: С.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Барлыбаевой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К.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Мысаевой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Г.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Рахимжановой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Н. </a:t>
            </a:r>
            <a:r>
              <a:rPr lang="ru-RU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Есхуатовой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Г.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Мукановой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Ш.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Нуржановой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А.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Альжановой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А.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Тлепбергеновой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Монография адресована преподавателям, магистрантам и студентам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факультетов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журналистики, социально-гуманитарных факультетов, и всем тем, кто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интересуется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современным информационным развитием в Казахстане и в мире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04" y="0"/>
            <a:ext cx="4582796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04798" y="353785"/>
            <a:ext cx="6792687" cy="4074874"/>
          </a:xfrm>
          <a:prstGeom prst="round2DiagRect">
            <a:avLst/>
          </a:prstGeom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/>
            <a:r>
              <a:rPr lang="kk-KZ" sz="2000" baseline="-25000" dirty="0"/>
              <a:t>76.01я73</a:t>
            </a:r>
            <a:endParaRPr lang="ru-RU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К57</a:t>
            </a:r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Кодола </a:t>
            </a:r>
            <a:r>
              <a:rPr lang="kk-KZ" sz="20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Н. В.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Интервью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: Методика обучения. Практические советы: Учеб. пособие для студентов вузов / Н. В.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Кодола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 — 2-е изд.,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испр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.,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перераб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 и доп. — М.: Аспект Пресс, 2012. —174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с.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indent="457200"/>
            <a:r>
              <a:rPr lang="kk-KZ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978-5-7567-0605-5</a:t>
            </a:r>
          </a:p>
          <a:p>
            <a:pPr indent="457200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Учебное пособие содержит исправленный, переработанный 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дополненный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научно-познавательный и дидактический материал,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раскрывающий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суть публицистического жанра интервью, пути развития его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теоретических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 и практического применения, а также методологию обучения журналистов коммуникативно-речевым умениям в жанре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интервью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студентов, изучающих основы профессиональной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журналистики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аспирантов и педагогов.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3028" y="353785"/>
            <a:ext cx="3004457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5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23707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844142" y="1062866"/>
            <a:ext cx="7141029" cy="4279186"/>
          </a:xfrm>
          <a:prstGeom prst="round2DiagRect">
            <a:avLst/>
          </a:prstGeom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76.0я73</a:t>
            </a:r>
            <a:endParaRPr lang="kk-KZ" sz="12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Е15 </a:t>
            </a:r>
            <a:endParaRPr lang="kk-KZ" sz="2000" baseline="-25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Евдокимов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В.А.</a:t>
            </a:r>
            <a:endParaRPr lang="kk-KZ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Массмедиа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социокультурном пространстве: Учеб. по- </a:t>
            </a:r>
            <a:r>
              <a:rPr lang="ru-RU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собие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 — М.: ИНФРА-М, 2016. — 224 с. — (Высшее 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образование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: Магистратура).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kk-K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978-5-16-006932-6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Книга отражает попытку систематизировать накопленные знания о новых явлениях сферы деятельности традиционных </a:t>
            </a:r>
            <a:r>
              <a:rPr lang="ru-RU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массмедиа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и онлайн-изданий, рассмотреть возможности осуществления контроля журналисткой деятельности социальных институтов, решений и 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действий 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органов власти, нацеленных на развитие самоуправления, 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стабильного функционирования демократических 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механизмов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 Автором раскрыто взаимодействие конвергенции и культурного многообразия в сфере </a:t>
            </a:r>
            <a:r>
              <a:rPr lang="ru-RU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массмедиа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предложена классификация 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общественной 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экспертизы, осуществляемой при участии прессы.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Книга может представлять интерес для исследователей участия 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масс-медиа 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в социокультурных 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процессах, 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магистрантов и студентов, изучающих журналистику, связи с общественностью, рекламу, 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массовую 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коммуникацию, политологию.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844142" y="366181"/>
            <a:ext cx="2982687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4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656" y="0"/>
            <a:ext cx="5038344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TextBox 2"/>
          <p:cNvSpPr txBox="1"/>
          <p:nvPr/>
        </p:nvSpPr>
        <p:spPr>
          <a:xfrm>
            <a:off x="3820701" y="419930"/>
            <a:ext cx="3004457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9302" y="1428860"/>
            <a:ext cx="6612056" cy="3166824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65.01</a:t>
            </a: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89</a:t>
            </a: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Султанбаева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Г.С., Велитченко С.Н.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Формирование интеллектуального капитала в цифровых СМИ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: монография / Г.С.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Султанбаева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С.Н.®К0' ПОД общ. ред. Г.С.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Султанбаевой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.-Алматы: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Казак университет. 2015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 —134 с.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ISBN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978-601-04-1384-9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Монографическое исследование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посвященно разви</a:t>
            </a:r>
            <a:r>
              <a:rPr lang="ru-RU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тия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общества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знания. Книга адресована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исследованиям в области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социально-гуманитарных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общественно-политических наук, студентам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магистрантам 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РҺ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докторантам 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всем, кто интересуется 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проблемами общественного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развития.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64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3409" cy="6858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TextBox 2"/>
          <p:cNvSpPr txBox="1"/>
          <p:nvPr/>
        </p:nvSpPr>
        <p:spPr>
          <a:xfrm flipH="1">
            <a:off x="5322929" y="267530"/>
            <a:ext cx="3004457" cy="338554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10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22929" y="1105471"/>
            <a:ext cx="6544129" cy="3393837"/>
          </a:xfrm>
          <a:prstGeom prst="round2Diag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76.01я73</a:t>
            </a: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Л71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Ложкнкова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О.П.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редактирования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журналистского текста на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 и телевидении: учебное пособие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О.Л.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Ложникова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– Алматы: Казак университет,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2015.-108 с. 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en-US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978-601-04-1127-2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пособии рассматриваются особенности работы редактора на радио и телевидении, выявляются особенности работы редактора на разных этапах создания передач. Делается попытка привить студентам практические навыки и умения редактирования текстов в передачах разных жанров.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43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56" y="0"/>
            <a:ext cx="4628544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bevelT w="203200" h="266700" prst="coolSlant"/>
          </a:sp3d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140677" y="218240"/>
            <a:ext cx="7146387" cy="5618559"/>
          </a:xfrm>
          <a:prstGeom prst="round2Diag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/>
            <a:r>
              <a:rPr lang="en-US" sz="20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ru-RU" sz="20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.01я73</a:t>
            </a:r>
            <a:endParaRPr lang="en-US" sz="20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r>
              <a:rPr lang="ru-RU" sz="2000" i="0" u="none" strike="noStrike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П85 </a:t>
            </a:r>
          </a:p>
          <a:p>
            <a:pPr indent="457200"/>
            <a:endParaRPr lang="en-US" sz="2000" i="0" u="none" strike="noStrike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i="0" u="none" strike="noStrike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Прутцков Г. В.</a:t>
            </a:r>
            <a:endParaRPr lang="kk-KZ" sz="2000" i="0" u="none" strike="noStrik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мировую журналистику. От Античности до конца XVIII века: Учебно-методический комплект (учебное пособие, хрестоматия) / Г. В. </a:t>
            </a:r>
            <a:r>
              <a:rPr lang="ru-RU" sz="2000" i="0" u="none" strike="noStrike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Прутцков</a:t>
            </a:r>
            <a:r>
              <a:rPr lang="ru-RU" sz="2000" i="0" u="none" strike="noStrike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Под ред. Я. Н. </a:t>
            </a:r>
            <a:r>
              <a:rPr lang="ru-RU" sz="2000" i="0" u="none" strike="noStrike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Засурского</a:t>
            </a:r>
            <a:r>
              <a:rPr lang="ru-RU" sz="2000" i="0" u="none" strike="noStrike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2-е изд., </a:t>
            </a:r>
            <a:r>
              <a:rPr lang="ru-RU" sz="2000" i="0" u="none" strike="noStrike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2000" i="0" u="none" strike="noStrike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2000" i="0" u="none" strike="noStrike" baseline="-25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ru-RU" sz="2000" i="0" u="none" strike="noStrike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,— М.: Аспект</a:t>
            </a:r>
            <a:r>
              <a:rPr lang="en-US" sz="2000" i="0" u="none" strike="noStrike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u="none" strike="noStrike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Пресс, 2012. — 432 с.— (Серия «Учебник нового поколения»).</a:t>
            </a:r>
            <a:r>
              <a:rPr lang="ru-RU" sz="20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i="0" u="none" strike="noStrike" baseline="-2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i="0" u="none" strike="noStrike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978-5-7567-0650-5</a:t>
            </a:r>
            <a:endParaRPr lang="en-US" sz="2000" i="0" u="none" strike="noStrike" baseline="-25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kk-KZ" sz="2000" i="0" u="none" strike="noStrik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том трехтомного учебно-методического комплекта «Введение в мировую журналистику» включает в себя учебное пособие с контрольными вопросами для повторения, списком рекомендуемой литературы по каждой теме и хрестоматию, которая знакомит с произведениями ораторов, публицистов и журналистов, стоявших у истоков мировой журналистики и публицистики — с IV века до Рождества Христова до конца XVIII века. Во второе издание внесены изменения в соответствии с программой изучения истории зарубежной журналистики.</a:t>
            </a:r>
            <a:endParaRPr lang="ru-RU" sz="2000" i="0" u="none" strike="noStrik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0" u="none" strike="noStrike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 факультетов и отделений журналистики вузов, преподавателей истории зарубежной журналистики и всех, кто интересуется историей зарождения и становления мировой журналистики</a:t>
            </a:r>
            <a:r>
              <a:rPr lang="ru-RU" sz="2400" i="0" u="none" strike="noStrike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0" u="none" strike="noStrike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199" y="218240"/>
            <a:ext cx="3019865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03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bevelT w="203200" h="266700" prst="coolSlant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257801" y="881742"/>
            <a:ext cx="6705599" cy="3961368"/>
          </a:xfrm>
          <a:prstGeom prst="round2DiagRect">
            <a:avLst/>
          </a:prstGeom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kk-KZ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76.01я73</a:t>
            </a:r>
            <a:endParaRPr lang="ru-RU" sz="20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И90</a:t>
            </a:r>
          </a:p>
          <a:p>
            <a:pPr indent="457200" algn="just"/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журналистики Русского зарубежья XX века.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Конец 1910-х — начало 1990-х годов : хрестоматия / авт.- сост. В.В. </a:t>
            </a:r>
            <a:r>
              <a:rPr lang="ru-RU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Перхин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— М.: ФЛИНТА: Наука, 2011. - 552 с.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978-5-9765-0339-7 (ФЛИНТА)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978-5-02-034819-6 (Наука)</a:t>
            </a:r>
          </a:p>
          <a:p>
            <a:pPr indent="457200" algn="just"/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Хрестоматия включает наиболее характерные, забытые и малоизвестные публицистические тексты из ведущих газет и журналов всех периодов пореволюционной русской эмиграции.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преподавателей, студентов вузов и практиков современной русской журналистики, желающих освоить исторический творческий опыт эмигрантской прессы.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257800" y="83011"/>
            <a:ext cx="3015343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1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681" y="0"/>
            <a:ext cx="4820319" cy="6858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 contourW="19050">
            <a:bevelT w="203200" h="266700" prst="coolSlant"/>
            <a:contourClr>
              <a:schemeClr val="tx1"/>
            </a:contourClr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39485" y="742261"/>
            <a:ext cx="7055996" cy="3620849"/>
          </a:xfrm>
          <a:prstGeom prst="round2DiagRect">
            <a:avLst/>
          </a:prstGeom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76.0я73</a:t>
            </a:r>
            <a:endParaRPr lang="ru-RU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В75</a:t>
            </a:r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Ворошилов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Валентин Васильевич.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Теория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и практика массовой информации : учебник / В.В. Вороши- лов. — 2-е изд.,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нерераб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 и доп. — Москва : КНОРУС, 2017. — 464 с. — (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Бакалавриат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978-5-406-00163-9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Рассказывая о таком уникальном явлении социальной действительности, как массовая информация, автор учебника рассматривает ее теоретические аспекты и особенности функционирования в современных условиях.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Соответствует ФГОС ВО 3+. Для преподавателей, аспирантов и студентов специальности «Связи с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общественностью»,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а также работников газет, телевидения и радио, информационных и рекламных агентств, организаций паблик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рилейшнз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0742" y="742261"/>
            <a:ext cx="2984739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9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0404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894943" y="871922"/>
            <a:ext cx="7200900" cy="3727292"/>
          </a:xfrm>
          <a:prstGeom prst="round2DiagRect">
            <a:avLst/>
          </a:prstGeom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kk-KZ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76.01я73</a:t>
            </a:r>
            <a:endParaRPr lang="ru-RU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Лукина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интервью: Учеб. пособие для вузов / Мария Лукин 2-е изд., доп. — М.: Аспект Пресс, 2012. — 192 с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978-5-7567-0371-9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издание, как и первое (2003), посвящено важнейшему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разделу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 «Основы творческой деятельности журналиста» и в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 аналогов не имеет. Книга задумана как практическое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будущих журналистов. При этом автор учитывает опыт как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ских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зарубежных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практикующих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журналистов.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предназначена для преподавателей, аспирантов и студента университетов и других учебных заведений,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готовящих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журналистов.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088164" y="191869"/>
            <a:ext cx="3331029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77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654" y="0"/>
            <a:ext cx="4515346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77800" y="417681"/>
            <a:ext cx="7378700" cy="4415393"/>
          </a:xfrm>
          <a:prstGeom prst="round2DiagRect">
            <a:avLst/>
          </a:prstGeom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76.01я73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И90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зарубежной журналистики : учебник для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бакалавров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А. Ю. Быков, Е. С. Георгиева, С. А. Михайлов ; под общ.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ред.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Михайлова. — М. : Издательство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2016. — 366 с. — Серия : Бакалавр. Базовый курс.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978-5-9916-3270-6</a:t>
            </a:r>
            <a:endParaRPr lang="en-US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предлагаемом учебнике рассматриваются важнейшие этапы развития зарубежной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журналистики.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внимание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уделено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СМИ Германии, Франции, Великобритании и США. Содержание учебника тесно связано с социально-экономическим, политическим, культурным и правовым развитием изучаемых стран.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Федеральному государственному образователь- ному стандарту высшего профессионального образования третьего поколения.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студентов бакалавриата </a:t>
            </a:r>
            <a:r>
              <a:rPr lang="ru-RU" sz="20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факультетов </a:t>
            </a:r>
            <a:r>
              <a:rPr lang="ru-RU" sz="2000" i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журналистики вузов.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7571" y="417681"/>
            <a:ext cx="3038930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22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5362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938485" y="894531"/>
            <a:ext cx="6997700" cy="3473291"/>
          </a:xfrm>
          <a:prstGeom prst="round2DiagRect">
            <a:avLst/>
          </a:prstGeom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Политическая журналистика ; учебник для бакалавриата и магистратуры / под П50 ред. С. Г. Корконосенко. — М.: Издательство </a:t>
            </a:r>
            <a:r>
              <a:rPr lang="ru-RU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Юрайт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2016. — 319 с. — Серия: Бакалавр и магистр. Академический курс.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kk-K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kk-KZ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kk-KZ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978-5-9916-5194-3</a:t>
            </a:r>
            <a:endParaRPr lang="kk-KZ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В учебнике представлено комплексное освещение тем, связанных с научными основами политической журналистики (политологией журналистики) и ее 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практическими 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проявлениями, а также методиками ее исследования и преподавания в 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высшей 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школе.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Раскрываются квалификационные требования к специалисту в области 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политической 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журналистики, система нормативного регулирования, технологии 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создания 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произведений, психологические и речевые характеристики профессиональной деятельности.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Изложение материала строится с опорой на практику ведущих средств массовой информации и опыт преподавания данной дисциплины в отечественных и 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зарубежных 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вузах. Издание подготовлено кафедрой теории журналистики и массовых 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коммуникаций 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Санкт-Петербургского государственного университета. Фактические </a:t>
            </a:r>
            <a:r>
              <a:rPr lang="ru-RU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сведения </a:t>
            </a:r>
            <a:r>
              <a:rPr lang="ru-RU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приводятся в редакции авторов.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084609" y="213640"/>
            <a:ext cx="2949047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0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183" y="0"/>
            <a:ext cx="4649817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96520" y="353785"/>
            <a:ext cx="6896100" cy="5663962"/>
          </a:xfrm>
          <a:prstGeom prst="round2DiagRect">
            <a:avLst/>
          </a:prstGeom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76.0я73</a:t>
            </a:r>
            <a:endParaRPr lang="ru-RU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Б48</a:t>
            </a:r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Березин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В. М.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Фотожурналистика: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учебник для академического бакалавриата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/В.М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 Березин. — М.: Издательство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Юрайт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, 2016. — 226 с.: |26| л.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цв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 ил. — Серия : Бакалавр. Академический курс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indent="457200"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978-5-9916-4162-3</a:t>
            </a:r>
          </a:p>
          <a:p>
            <a:pPr indent="457200" algn="just"/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Учебник является составной частью учебно-методического комплекса по изучению массовых информационных процессов в области печати, теле- видения и радиовещания, разрабатываемого на кафедре массовых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коммуникаций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Российского университета дружбы народов.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В основу учебника положены научно-исторические и эстетические исследования в области фотографии,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опубликованные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русском языке в основном до 1991 г., ряд переводных и совместных с зарубежными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фото-центрами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изданий и фотоальбомов, а также работы по теории и истории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фотожурналистики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Содержание учебника соответствует актуальным требованиям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Федерального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государственного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образовательного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стандарта высшего образования.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indent="457200" algn="just"/>
            <a:r>
              <a:rPr lang="ru-RU" sz="20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студентов академического бакалавриата </a:t>
            </a:r>
            <a:r>
              <a:rPr lang="ru-RU" sz="20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факультетов журналистики </a:t>
            </a:r>
            <a:r>
              <a:rPr lang="ru-RU" sz="20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и филологических </a:t>
            </a:r>
            <a:r>
              <a:rPr lang="ru-RU" sz="20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факультетов, </a:t>
            </a:r>
            <a:r>
              <a:rPr lang="ru-RU" sz="2000" i="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изучающих дисциплину «</a:t>
            </a:r>
            <a:r>
              <a:rPr lang="ru-RU" sz="20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Фотожурналистика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8086" y="353785"/>
            <a:ext cx="3014534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6847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9050">
            <a:bevelT w="203200" h="266700"/>
          </a:sp3d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214256" y="860982"/>
            <a:ext cx="6716487" cy="4869418"/>
          </a:xfrm>
          <a:prstGeom prst="round2DiagRect">
            <a:avLst/>
          </a:prstGeom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kk-KZ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76.01:74.00я73</a:t>
            </a:r>
            <a:endParaRPr lang="ru-RU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ДЗЗ</a:t>
            </a:r>
            <a:endParaRPr lang="kk-KZ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Денисович </a:t>
            </a:r>
            <a:r>
              <a:rPr lang="kk-KZ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 Е.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журналистика : учебное пособие / Т. Е. Дени- </a:t>
            </a:r>
            <a:r>
              <a:rPr lang="ru-R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сович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— М. : ФОРУМ, 2016. — 144 с. — (Высшее образование). </a:t>
            </a:r>
            <a:endParaRPr lang="ru-RU" sz="2000" baseline="-25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978-5-91134-346-0</a:t>
            </a:r>
          </a:p>
          <a:p>
            <a:pPr indent="457200"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рассматривает технологию профессиональной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журналиста для работы в образовательной прессе, знакомит с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историей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педагогической журналистики с начала XIX века до наших дней, выявляет ее значимости в отечественном образовании.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учебного пособия предложены творческие задания,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самостоятельной работы и аттестации студентов. Студент, следуя логике учебного пособия, разрабатывает свой индивидуальный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 освоения дисциплины «Педагогическая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журналистика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учится проектировать педагогические издания, моделирует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собственную профессиональную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формирует персональное </a:t>
            </a:r>
            <a:r>
              <a:rPr lang="ru-R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портфолио. Все это ориентировано на становление профессиональной компетентности будущего специалиста.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117265" y="159211"/>
            <a:ext cx="2959933" cy="523220"/>
          </a:xfrm>
          <a:prstGeom prst="homePlate">
            <a:avLst/>
          </a:prstGeom>
          <a:noFill/>
          <a:ln w="19050">
            <a:solidFill>
              <a:srgbClr val="0070C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библиотеке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экз.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4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2019</Words>
  <Application>Microsoft Office PowerPoint</Application>
  <PresentationFormat>Широкоэкранный</PresentationFormat>
  <Paragraphs>169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fooligun</dc:creator>
  <cp:lastModifiedBy>Oxsana Evlenteva</cp:lastModifiedBy>
  <cp:revision>48</cp:revision>
  <dcterms:created xsi:type="dcterms:W3CDTF">2016-11-25T10:35:59Z</dcterms:created>
  <dcterms:modified xsi:type="dcterms:W3CDTF">2019-11-29T11:23:05Z</dcterms:modified>
</cp:coreProperties>
</file>