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3264362" cy="2448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Users\fooligun\Desktop\Новая папка\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273231" cy="108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4181493" y="1196752"/>
            <a:ext cx="4572000" cy="39703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tabLst>
                <a:tab pos="2970213" algn="ctr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преподаватели и студенты!</a:t>
            </a:r>
          </a:p>
          <a:p>
            <a:pPr algn="ctr">
              <a:tabLst>
                <a:tab pos="2970213" algn="ctr"/>
              </a:tabLst>
              <a:defRPr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программы ГПИР приобретено 1845 экземпляров учебных и научных изданий (121 наименование). Представляем Вам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наименований  учебной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литературы по следующим отраслям знаний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Автоматика», «Кибернетические модели», «Компьютерные технологии» и т.д.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Ждем Вас по адресу: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пр. Абая 28, 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ИОЦ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 орталығы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ежедневно: с 9.00 до 18.00 ч.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суббота: с 9.00 до 14.00 ч.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564904"/>
            <a:ext cx="4114800" cy="3459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22.19я73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 67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Численные методы при моделировании технологических машин и оборудования : учеб. пособие /Г. В. Алексеев, Б. А.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Вороненко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М. В. Гончаров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|и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др|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— СПб. : ГИОРД, 2014. - 200 с.: ил.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кратком, но достаточном объеме изложены основные теоретические сведения важнейших разделов курса и приведены методические рекомендации но численному исследованию теоретических и эмпирических моделей технологических машин и оборудования с помощью пакетов программ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Mathcad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Excel.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Для организации самостоятельной работы и вычислительного практикума студентов издание комплектуется компакт-диском с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MathCAD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-программами для решения задач численного моделирования.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2015-2016\СКАНЕР ДЛЯ ПРЕЗЕНТАЦИЙ\22. кн4\1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617263" cy="511477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611560" y="980728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988840"/>
            <a:ext cx="4114800" cy="3960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32.816я73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Б29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Баубеков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С.Д. Механика роботов и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манипуляторов.Учебник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технических специальностей ВУЗов, -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Изд-во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2014, - 318 с.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книге рассмотрены основы механики роботов и манипуляторов, виды, классификаций, конструктивные особенности и пути их использований, а также предусмотрены методы их эффективного управления. Описаны способы решения инженерной задачи по применению роботов и манипуляторов для выполнения конкретной технологической операций по механической обработке и сборке изделия.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Книга предназначена в качестве учебника для студентов технических специальностей ВУЗов, а также полезна для магистров и инженеров.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СКАНЕР ДЛЯ ПРЕЗЕНТАЦИЙ\32. кн10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652173" cy="518457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716016" y="764704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4114800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32.816я73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 78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Шоланов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К.С.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робототехники: Учебник для студентов технических специальностей вузов Казахстана.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издательство «ЭВЕРО», 2015- 126 с.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Учебник знакомит с историей развития Робототехники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основными принципами построения и применения робототехнических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мехатронных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систем, а также с основными сведениями из области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Робототехники. Формирует начальные и основополагающие знания по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Мехатронике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Робототехнике, необходимые для профессиональной ориентации и понимания нового научного направления -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включенного ЮНЕСКО в первую десятку приоритетных направлений науки и техники.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Рассмотрена типичная структура и составные модули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мехатронных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систем. Изложены начальные сведения по аналитически - программному обеспечению и аппаратной части управляющих комплексов. Рассмотрены информационно-измерительная и коммуникационная система, а также исполнительные устройства в виде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мехатронных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модулей движения.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Администратор\Рабочий стол\СКАНЕР ДЛЯ ПРЕЗЕНТАЦИЙ\32. кн10\1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594" y="836712"/>
            <a:ext cx="3851713" cy="534870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67544" y="476672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492896"/>
            <a:ext cx="4114800" cy="3701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32.965 я 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29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Баубеков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С.Д.</a:t>
            </a:r>
          </a:p>
          <a:p>
            <a:pPr marL="0" lvl="1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автоматизации производства». Учебник для студентов, магистрантов, докторантов и инженерно-технических работников специализирующихся в данной области науки. —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- 2015.- 332 с.</a:t>
            </a:r>
          </a:p>
          <a:p>
            <a:pPr marL="0" lvl="1" algn="just">
              <a:spcBef>
                <a:spcPts val="0"/>
              </a:spcBef>
              <a:buNone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Книга может быть использована как учебник при изучении автоматизации производства. Приведенные в учебнике материалы могут быть использованы при проведении практических занятий, выполнении типовых расчетных заданий, учебных исследовательских работ, курсовых и дипломных проектов, а также при выполнении лабораторных работ.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Учебник предназначен для студентов, магистрантов, докторантов и инженерно-технических работников специализирующихся в данной области науки.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СКАНЕР ДЛЯ ПРЕЗЕНТАЦИЙ\32. кн10\1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816424" cy="537309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644008" y="980728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411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32.965и73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 78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Основы автоматики: учебное пособие для ВУЗов/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Шоланов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К.С..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издательство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2015 -164 с.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Рассмотрены принципы построения управляемых технических систем и устройств, выполняющих определенные целенаправленные функции без непосредственного участия человека.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Содержит линейную теорию автоматического управления, а также учебный материал по элементам и устройствам автоматики. Приведены сведения по коммуникационным системам. Даны условные обозначения, часто встречаемые в автоматике, основы моделирования с применением библиотеки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Simulink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программного продукта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Учебное пособие соответствует ГОСО подготовки бакалавров по специальностям 5В050716- «Приборостроение», 5В050746 - «Космическая техника и технологии» и может быть использована студентами специальностей 5В050702- «Автоматизация и управление» и др.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СКАНЕР ДЛЯ ПРЕЗЕНТАЦИЙ\32. кн10\1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804677" cy="527661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611560" y="476672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708920"/>
            <a:ext cx="4114800" cy="3412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32.965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46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Кишубаева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Л.Т.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 по выполнению лабораторных работ по дисциплине «Автоматизация типовых технологических процессов и производств» для студентов специальности 5В070200 «Автоматизация и управление»/ А.Т.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Кишубаева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Эверо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2015. - 54 стр.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методических указаниях изложены задачи в области автоматизации, основные принципы регулирования и управления. Лабораторные работы выполняются с использованием промышленных контроллеров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SIEMENS,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стендов по пневматике компании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FESTO.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конвейерной линии системы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MPS-500.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Отражен современный уровень автоматизации технологических процессов.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СКАНЕР ДЛЯ ПРЕЗЕНТАЦИЙ\32. кн10\1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14754"/>
            <a:ext cx="3744416" cy="535580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4716016" y="1052736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4114800" cy="37444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32.973.28-02я73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63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Компьютерные технологии при проектировании и эксплуатации технологического оборудования : учеб. пособие/Г. В. Алексеев, И. И.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Бриденко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 А.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Головацкий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[и др.]. — 3-е изд.,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 доп. — СПб.: ГИОРД, 2012.-256 с.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Настоящее учебное пособие предназначено для студентов, обучающихся по специальности 260602 «Пищевая инженерия малых предприятий». В книге систематизированы сведения об использовании компьютерных технологий в области проектирования и эксплуатации технологического оборудования в пищевой и перерабатывающей отраслях промышленности. Приведены примеры некоторых алгоритмов расчетов и реализующие их программы в наиболее популярных пакетах, таких как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Excel, MathCAD, AutoCAD,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Kompas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Flash.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может быть полезно аспирантам и преподавателям.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Администратор\Рабочий стол\СКАНЕР ДЛЯ ПРЕЗЕНТАЦИЙ\32. кн10\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718348" cy="557197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611560" y="908720"/>
            <a:ext cx="3888432" cy="864096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</TotalTime>
  <Words>913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Oxsana Evlenteva</cp:lastModifiedBy>
  <cp:revision>55</cp:revision>
  <dcterms:modified xsi:type="dcterms:W3CDTF">2019-12-03T09:11:22Z</dcterms:modified>
</cp:coreProperties>
</file>