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4" r:id="rId7"/>
    <p:sldId id="29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>
        <p:scale>
          <a:sx n="75" d="100"/>
          <a:sy n="75" d="100"/>
        </p:scale>
        <p:origin x="93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AAE-0054-4363-83CE-43F26364030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5568-9DBF-482D-8253-B8911DC3F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19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0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34D9-0399-4984-A891-A7A68B35D32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649" y="1909725"/>
            <a:ext cx="8797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Навигация в информационных онлайн ресурсах НБ «</a:t>
            </a:r>
            <a:r>
              <a:rPr lang="kk-KZ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Білім орталығы</a:t>
            </a:r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» </a:t>
            </a:r>
          </a:p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КГУ им. А. </a:t>
            </a:r>
            <a:r>
              <a:rPr lang="ru-RU" sz="32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Байтурсынова</a:t>
            </a:r>
            <a:endParaRPr lang="ru-RU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  <a:p>
            <a:endParaRPr lang="ru-RU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«Электронная библиотека» </a:t>
            </a: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(труды ППС)</a:t>
            </a:r>
            <a:endParaRPr lang="ru-RU" sz="2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" y="1909725"/>
            <a:ext cx="2932430" cy="2993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6267" y="4797777"/>
            <a:ext cx="51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Евлентьева Оксана Львовна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Отд. Автоматизации библиотечных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8558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89" y="124178"/>
            <a:ext cx="441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им. А. Байтурсынова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http://ksu.edu.kz/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92" t="165" r="29527" b="11770"/>
          <a:stretch/>
        </p:blipFill>
        <p:spPr>
          <a:xfrm>
            <a:off x="316089" y="770509"/>
            <a:ext cx="4628445" cy="58645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64356" y="5429955"/>
            <a:ext cx="745066" cy="67733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280" t="60741" r="39198" b="23457"/>
          <a:stretch/>
        </p:blipFill>
        <p:spPr>
          <a:xfrm>
            <a:off x="7507111" y="2648092"/>
            <a:ext cx="3781778" cy="32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36889" y="2777067"/>
            <a:ext cx="5870222" cy="26528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4"/>
          </p:cNvCxnSpPr>
          <p:nvPr/>
        </p:nvCxnSpPr>
        <p:spPr>
          <a:xfrm flipV="1">
            <a:off x="1636889" y="5768622"/>
            <a:ext cx="5870222" cy="3386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55" y="112889"/>
            <a:ext cx="21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библиотека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659" t="1152" r="31893" b="5843"/>
          <a:stretch/>
        </p:blipFill>
        <p:spPr>
          <a:xfrm>
            <a:off x="349955" y="482221"/>
            <a:ext cx="4109156" cy="615564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436438" y="1061156"/>
            <a:ext cx="3564540" cy="13433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49955" y="1975556"/>
            <a:ext cx="1086483" cy="158448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934" t="40329" r="67490" b="10453"/>
          <a:stretch/>
        </p:blipFill>
        <p:spPr>
          <a:xfrm>
            <a:off x="5000978" y="297555"/>
            <a:ext cx="2257779" cy="337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1667" t="25021" r="31996" b="14733"/>
          <a:stretch/>
        </p:blipFill>
        <p:spPr>
          <a:xfrm>
            <a:off x="7479468" y="112889"/>
            <a:ext cx="1862667" cy="266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6208889" y="482221"/>
            <a:ext cx="1270145" cy="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41358" t="13662" r="33025" b="39918"/>
          <a:stretch/>
        </p:blipFill>
        <p:spPr>
          <a:xfrm>
            <a:off x="9561978" y="297555"/>
            <a:ext cx="2020714" cy="22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208889" y="666889"/>
            <a:ext cx="3353089" cy="23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l="41770" t="24033" r="32202" b="4527"/>
          <a:stretch/>
        </p:blipFill>
        <p:spPr>
          <a:xfrm>
            <a:off x="10261889" y="1732845"/>
            <a:ext cx="1823590" cy="312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Прямая со стрелкой 20"/>
          <p:cNvCxnSpPr/>
          <p:nvPr/>
        </p:nvCxnSpPr>
        <p:spPr>
          <a:xfrm>
            <a:off x="6451459" y="914580"/>
            <a:ext cx="3810430" cy="18532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09592" y="1099248"/>
            <a:ext cx="2049076" cy="13364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/>
          <a:srcRect l="37654" t="32757" r="43930" b="46173"/>
          <a:stretch/>
        </p:blipFill>
        <p:spPr>
          <a:xfrm>
            <a:off x="7885433" y="2435715"/>
            <a:ext cx="1815231" cy="129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Прямая со стрелкой 33"/>
          <p:cNvCxnSpPr/>
          <p:nvPr/>
        </p:nvCxnSpPr>
        <p:spPr>
          <a:xfrm>
            <a:off x="5655878" y="1366435"/>
            <a:ext cx="2190047" cy="24911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/>
          <a:srcRect l="37552" t="32428" r="23971" b="21317"/>
          <a:stretch/>
        </p:blipFill>
        <p:spPr>
          <a:xfrm>
            <a:off x="9357110" y="4797296"/>
            <a:ext cx="2529991" cy="190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/>
          <a:srcRect l="37216" t="32610" r="24029" b="5060"/>
          <a:stretch/>
        </p:blipFill>
        <p:spPr>
          <a:xfrm>
            <a:off x="3998883" y="3738558"/>
            <a:ext cx="2730014" cy="274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8019" t="32610" r="23327" b="7952"/>
          <a:stretch/>
        </p:blipFill>
        <p:spPr>
          <a:xfrm>
            <a:off x="6578492" y="4524377"/>
            <a:ext cx="2278028" cy="218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/>
          <a:srcRect l="38477" t="32922" r="29733" b="41893"/>
          <a:stretch/>
        </p:blipFill>
        <p:spPr>
          <a:xfrm>
            <a:off x="7772971" y="3839459"/>
            <a:ext cx="2488918" cy="123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Прямая со стрелкой 38"/>
          <p:cNvCxnSpPr/>
          <p:nvPr/>
        </p:nvCxnSpPr>
        <p:spPr>
          <a:xfrm>
            <a:off x="5932055" y="1553882"/>
            <a:ext cx="4549677" cy="33071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34489" y="3296952"/>
            <a:ext cx="1321581" cy="12643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42698" y="2586073"/>
            <a:ext cx="657263" cy="11476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34" t="40329" r="67490" b="10453"/>
          <a:stretch/>
        </p:blipFill>
        <p:spPr>
          <a:xfrm>
            <a:off x="304801" y="523333"/>
            <a:ext cx="3860799" cy="577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757" t="32428" r="25309" b="45515"/>
          <a:stretch/>
        </p:blipFill>
        <p:spPr>
          <a:xfrm>
            <a:off x="4678213" y="132202"/>
            <a:ext cx="4100774" cy="153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1324" t="24327" r="34877" b="6867"/>
          <a:stretch/>
        </p:blipFill>
        <p:spPr>
          <a:xfrm>
            <a:off x="8958725" y="132202"/>
            <a:ext cx="3068403" cy="535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7963" t="33745" r="23766" b="4197"/>
          <a:stretch/>
        </p:blipFill>
        <p:spPr>
          <a:xfrm>
            <a:off x="4678213" y="1828131"/>
            <a:ext cx="2859457" cy="289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1954" t="31004" r="25234" b="34779"/>
          <a:stretch/>
        </p:blipFill>
        <p:spPr>
          <a:xfrm>
            <a:off x="3221608" y="5006365"/>
            <a:ext cx="3986441" cy="161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7516" t="32450" r="23428" b="4578"/>
          <a:stretch/>
        </p:blipFill>
        <p:spPr>
          <a:xfrm>
            <a:off x="6328526" y="3475713"/>
            <a:ext cx="2923722" cy="294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295484" y="308887"/>
            <a:ext cx="6663241" cy="27978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1"/>
          </p:cNvCxnSpPr>
          <p:nvPr/>
        </p:nvCxnSpPr>
        <p:spPr>
          <a:xfrm flipV="1">
            <a:off x="3843719" y="3277076"/>
            <a:ext cx="834494" cy="567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" idx="1"/>
          </p:cNvCxnSpPr>
          <p:nvPr/>
        </p:nvCxnSpPr>
        <p:spPr>
          <a:xfrm flipV="1">
            <a:off x="564533" y="897528"/>
            <a:ext cx="4113680" cy="25730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50275" y="5089794"/>
            <a:ext cx="1471333" cy="2203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35944" y="4417765"/>
            <a:ext cx="4192582" cy="15248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324" t="24327" r="34877" b="6867"/>
          <a:stretch/>
        </p:blipFill>
        <p:spPr>
          <a:xfrm>
            <a:off x="222350" y="771180"/>
            <a:ext cx="3068403" cy="535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810" t="964" r="10777" b="4898"/>
          <a:stretch/>
        </p:blipFill>
        <p:spPr>
          <a:xfrm>
            <a:off x="3868271" y="388703"/>
            <a:ext cx="8151132" cy="6115959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150824" y="771180"/>
            <a:ext cx="1322024" cy="34923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3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316" t="31795" r="13692" b="10039"/>
          <a:stretch/>
        </p:blipFill>
        <p:spPr>
          <a:xfrm>
            <a:off x="165254" y="215168"/>
            <a:ext cx="5994400" cy="294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814" t="32129" r="13387" b="7952"/>
          <a:stretch/>
        </p:blipFill>
        <p:spPr>
          <a:xfrm>
            <a:off x="165254" y="3360142"/>
            <a:ext cx="6447232" cy="3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1111" t="1606" r="11781" b="9076"/>
          <a:stretch/>
        </p:blipFill>
        <p:spPr>
          <a:xfrm>
            <a:off x="3800819" y="407624"/>
            <a:ext cx="8273667" cy="627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66072" y="3160295"/>
            <a:ext cx="2445745" cy="2094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9291" y="5456437"/>
            <a:ext cx="815250" cy="168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10" y="3036712"/>
            <a:ext cx="11096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741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51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Aharoni</vt:lpstr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Oxsana Evlenteva</dc:creator>
  <cp:lastModifiedBy>Oxsana Evlenteva</cp:lastModifiedBy>
  <cp:revision>58</cp:revision>
  <dcterms:created xsi:type="dcterms:W3CDTF">2019-01-25T10:40:26Z</dcterms:created>
  <dcterms:modified xsi:type="dcterms:W3CDTF">2019-09-10T04:33:27Z</dcterms:modified>
</cp:coreProperties>
</file>