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A3F9-A064-423B-BA35-FD81C765619E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9BC3-A94C-47E8-8080-40470A8A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7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3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4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8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8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7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9B62-019D-40C8-85FB-12541568849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8677-A02C-4910-99BF-1DF705AB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9" y="1512318"/>
            <a:ext cx="3262358" cy="3330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1382" y="534390"/>
            <a:ext cx="6490855" cy="561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СТУДЕНТЫ!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2016 году университетом приобретено 5946 экземпляров (606 наименований) учебной и научной литературы.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экономических специальностей  приобретено 20 наименований изданий на государственном и   русском языках.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презентована двумя электронными выставками.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Ждем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по адресу: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 Абая 28,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НБ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орталығы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ежедневно: с 9.00 до 19.00 ч.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 9.00 до 14.00 ч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ҚҰРМЕТТІ ОҚЫТУШЫЛАР МЕН СТУДЕНТТЕР!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университетке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5946 дана (606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әдебиеттер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«Экономика»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басылымдар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алынды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ғық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мемлекеттік тілде және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оқулықтарды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Сіздердің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ұсынамыз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көрмемен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ұсынылған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 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Сіздерді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мекен-жай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күтеміз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   Абай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даңғылы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28, ҒК 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9.00 – 18.00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Сенбі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9.00 – 14.00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6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9744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77542" y="161970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62599" y="800058"/>
            <a:ext cx="6096000" cy="4982924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291.3(5каз)я73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	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Калганбаев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Маркетинг: учебное пособие. Н.А.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Калганбаев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-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Экономика, 2015. - 312 стр.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978-601-225-821-9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представляет собой основной учебный материал по дисциплине «Маркетинг». предназначено для подготовки бакалавров всех экономических направлений, изучающих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маркетинговых инструментов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различных сфер деятельности. 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пособии раскрываются теоретические и практические основы маркетинга, освещены особенности формирования и развития маркетинга в Казахстане. Основные вопросы, рассматриваемые в рамках учебного пособия: понятие, виды, задачи, функции маркетинга, разработка маркетинговых решений и особенности их реализации на предприятиях и в организациях, подходы к разработке стратегии маркетинга и маркетинговых коммуникаций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6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41" y="0"/>
            <a:ext cx="509805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439885" y="183742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20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4" y="870580"/>
            <a:ext cx="6466115" cy="350734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65.23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Жунусова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Р.М.,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Жусупова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А.К.,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Утибаева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Г.Б.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планирование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прогнозирование: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Алматы: Экономика, 2014.-568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978-601-225-652-9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подготовлено на основе ГОСО специальности 5В050900 и 5М050900 «Финансы». Пособие охватывает содержание всех разделов дисциплины по выбору - курса «Бюджетное планирование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учебное пособие предназначено для студентов и магистрантов экономических специальностей высших учебных заведений.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533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09566" y="859971"/>
            <a:ext cx="6802065" cy="5323443"/>
          </a:xfrm>
          <a:prstGeom prst="round2Diag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kk-KZ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65.052.201.2я73</a:t>
            </a:r>
          </a:p>
          <a:p>
            <a:pPr indent="457200" algn="just"/>
            <a:r>
              <a:rPr lang="kk-KZ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Т14 </a:t>
            </a:r>
          </a:p>
          <a:p>
            <a:pPr indent="457200" algn="just"/>
            <a:r>
              <a:rPr lang="kk-KZ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Тайгашинова К.Т.</a:t>
            </a:r>
            <a:endParaRPr lang="kk-KZ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Углубленный управленческий учет: учебник /К.Т.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Тайгашинова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С.А.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Сатаев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С.Ш.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Ланбаева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Алматы: Экономика, 2014. - 184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kk-KZ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978-601-225-625-3</a:t>
            </a:r>
          </a:p>
          <a:p>
            <a:pPr indent="457200" algn="just"/>
            <a:endParaRPr lang="kk-KZ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системно изложены насущные аспекты учета и управления запасами, управления затратами, управления расходами, управления доходами. Более того, описываются лучшие методы управления логистическим менеджментом.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написан на основе типовой учебной программы.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Рассмотрена система формирования оперативного учета, как например: учет затрат создания запасов и учет расходов на содержание запасов, самоокупаемость складского хозяйства.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полемизируют с учеными ближнего и дальнего зарубежья, выстраивая свою четкую позицию по актуальным вопросам управленческого учета.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предназначен магистрантам, менеджерам компаний (фирм), ученым, соискателям и научным работникам, преподавателям вузов.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377542" y="161970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7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7" y="0"/>
            <a:ext cx="495584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570514" y="172855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009" y="922653"/>
            <a:ext cx="6948290" cy="4642406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65.291.21я73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 (основы теории и практикум) под ред. Р.К. Казиевой, коллектив авторов: д.ф-м.н. Мякенькая Г.С. (гл.1, гл.9), д.э.н. Сейтказиева А.М. (гл.2), д.э.н. Куватов М.Р. (гл.7, гл.8), д.э.н. Казиева Р.К. (гл.6, гл.9), к.э.н. Таспенова Г.А. (гл.З, гл.4), доктор РҺ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Абдуллина Г.А. (пт.4, гл.5) - Алматы: Экономика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-368 с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987-601-225-768-7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изложена теория управления проектом и рассмотрен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проектного управления. Материал учебного пособия основан на отечественном и зарубежном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Особый интерес вызывают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опыта отечественных предпринимателей, реализующих бизнес- проекты в различных сферах индустрии и услуг.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предназначено для студентов и преподавателей, а также специалистов, занимающихся формированием и развитием систем проектно- ориентированного управления, практических работников в области экономики и менеджмента.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9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077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77542" y="161970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14257" y="792540"/>
            <a:ext cx="6096000" cy="4982924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65.291.21(5каз)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Рустамов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Н.Т.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Н.Т. Рустамов, Г.Ж.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Азретбергенова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М.Ж.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Жасузакова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Активизация потенциала управления организации: монография. - Алматы: Экономика, 2015,- 140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978-601-225-808-0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алгоритмической оценке потенциала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состоящего из трех компонент: внутренний потенциал, внешний потенциал и потенциал управления. Ее цель — показать возможность и целесообразность использования методов теории активных систем (ТАС) для повышения эффективности функционирования организаций (предприятий, учреждений, фирм и т.д.). Описывается алгоритмический и программный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активизации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управления. Их совокупность может рассматриваться как механизм, позволяющий создавать эффективную систему управления организацией.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предназначена бакалаврам, магистрантам, профилирующих в вопросах управления организацией.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4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42" y="0"/>
            <a:ext cx="4941058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646713" y="183742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86441" y="903629"/>
            <a:ext cx="6520544" cy="4188381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050(5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Бердалиев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управления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пособие./К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Бердалиев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Алматы: Экономика, 2014. — 104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978-601-225-619-2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автор показывает направления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теоретико-методических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функционирования управления. Поставлены проблемы управления и планирования как главных механизмов развития экономики и социальной сферы, заострено внимание на актуальных вопросах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регионоведения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автором даны теоретические предпосылки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управления как направления экономической науки.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широкий круг читателей, интересующихся проблемами управления и планирования. а также магистров и студентов.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0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/>
          <a:stretch/>
        </p:blipFill>
        <p:spPr>
          <a:xfrm>
            <a:off x="0" y="0"/>
            <a:ext cx="4980350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77542" y="161970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12226" y="1026388"/>
            <a:ext cx="6651173" cy="441539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9(5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Анднржанова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Андиржанова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Беймишева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А.Ф Сулейманов: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Казахстана: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- Алматы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с.</a:t>
            </a: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978-601-225-887-5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монография посвящена характеристике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национальной модели в контексте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индустриально-инновационной политики Республики Казахстан в условиях активного развития гражданского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модернизации политической и экономической системы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монография может представить интерес для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вузов, студентов,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докторантов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учебных заведений, для всех, кто интересуется изучением политико-правовых аспектов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индустриально-инновационной политики Республики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8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79" y="0"/>
            <a:ext cx="5012521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581399" y="151084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6569" y="763288"/>
            <a:ext cx="6487887" cy="6004481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65.296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(5каз)я73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23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Таспенова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пособие. / Г.А.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Таспенова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2013 - 368 с.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978-601-225-550-8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рассматриваются сущность. виды, концепции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бизнеса, его функции и технология управления бизнес-процессами. Большое внимание уделено вопросам создания, организации. реорганизации и ликвидации субъектов бизнеса в РК. Автор. базируясь на анализе действующего законодательства РК и большого фактического материала. раскрыл значение предпринимательской деятельности, подробно рассмотрел содержание специфической формы деятельности, направленной не только на извлечение прибыли. но и. в конечном счете, на удовлетворение спроса потребителей. Большой практический интерес представляют разделы, в которых раскрываются современные технологии управления бизнес-процессами.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весь комплекс вопросов по дисциплине. что делает его полезным не только для студентов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специальностей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и для слушателей системы переподготовки и повышения квалификации специалистов. а также для предпринимателей, осуществляющих свою деятельность в различных сферах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2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9072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77542" y="161970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38058" y="821438"/>
            <a:ext cx="6825342" cy="441539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65.291.551-21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Е.С.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менеджмент: учебное пособие./ Е.С.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Алматы: Экономика, 2014. - 272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978-601-225-621-5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предназначено для изучения основ инновационного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 состоит из 12 разделов, в которых даны основные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курса.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изложены основные положения инновационного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 его возникновения, основные этапы, составляющие, структура управления инновационной организацией, создание новых решений,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собственности, оценка эффективности инновационной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студентов и магистрантов ВУЗов, но оно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полезно практическим специалистам в инновационной 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3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23" y="0"/>
            <a:ext cx="4921277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614056" y="216399"/>
            <a:ext cx="32330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5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80998" y="912283"/>
            <a:ext cx="6574973" cy="4755912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65.291.823.2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Е.С.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« Шесть сигм»: учеб.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Е.С. Аскаров. - 2-е изд. - Алматы: Экономика, 2013. - 202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978-601-225-536-2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редназначено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основ метода управления качеством «Шесть сигм». Пособие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9 разделов, в которых даны основные положения метода. Метод разработан в США в начале 80-х годов 20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Основой метода являются законы статистики, он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идей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Э.Деминга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глубинных знаниях 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качества. Метод достаточно плохо известен в странах СНГ, хотя он широко применяется в промышленно развитых странах и дает хорошие результаты, значительно уменьшая выход дефектной продукции.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студентов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специальностей ВУЗов, но оно может быть полезно специалистам сферы производства и услуг, всем кто интересуется вопросами управления качеством.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1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1261</Words>
  <Application>Microsoft Office PowerPoint</Application>
  <PresentationFormat>Широкоэкранный</PresentationFormat>
  <Paragraphs>109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fooligun</cp:lastModifiedBy>
  <cp:revision>15</cp:revision>
  <dcterms:created xsi:type="dcterms:W3CDTF">2016-12-06T07:00:41Z</dcterms:created>
  <dcterms:modified xsi:type="dcterms:W3CDTF">2017-02-10T03:29:24Z</dcterms:modified>
</cp:coreProperties>
</file>