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2" r:id="rId11"/>
    <p:sldId id="274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E66E96-BDAE-4E99-BBA0-CC4D9D6A4137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9E752785-2896-40DC-86BD-81AA5C178C1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15  экз.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E09F9C-49FE-4414-9A9B-E39313044942}" type="sibTrans" cxnId="{243D43A8-627F-43DE-94ED-42AD86A52823}">
      <dgm:prSet/>
      <dgm:spPr/>
      <dgm:t>
        <a:bodyPr/>
        <a:lstStyle/>
        <a:p>
          <a:endParaRPr lang="ru-RU"/>
        </a:p>
      </dgm:t>
    </dgm:pt>
    <dgm:pt modelId="{479E4B36-D984-4A3B-9194-2FAACE6F242A}" type="parTrans" cxnId="{243D43A8-627F-43DE-94ED-42AD86A52823}">
      <dgm:prSet/>
      <dgm:spPr/>
      <dgm:t>
        <a:bodyPr/>
        <a:lstStyle/>
        <a:p>
          <a:endParaRPr lang="ru-RU"/>
        </a:p>
      </dgm:t>
    </dgm:pt>
    <dgm:pt modelId="{6FC793BF-C0B8-404B-89FF-22FBD2C3E87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библиотеке имеется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657FED-E882-4BFB-AE2E-A95C972E0FD4}" type="sibTrans" cxnId="{44ECC552-C366-4B52-9962-5DEF1D272D8E}">
      <dgm:prSet/>
      <dgm:spPr/>
      <dgm:t>
        <a:bodyPr/>
        <a:lstStyle/>
        <a:p>
          <a:endParaRPr lang="ru-RU"/>
        </a:p>
      </dgm:t>
    </dgm:pt>
    <dgm:pt modelId="{524C9D64-E66C-4830-86F3-E22707CE26D4}" type="parTrans" cxnId="{44ECC552-C366-4B52-9962-5DEF1D272D8E}">
      <dgm:prSet/>
      <dgm:spPr/>
      <dgm:t>
        <a:bodyPr/>
        <a:lstStyle/>
        <a:p>
          <a:endParaRPr lang="ru-RU"/>
        </a:p>
      </dgm:t>
    </dgm:pt>
    <dgm:pt modelId="{82B6AD39-CC9D-43D4-AAF1-3A1E29ECACCA}" type="pres">
      <dgm:prSet presAssocID="{74E66E96-BDAE-4E99-BBA0-CC4D9D6A413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D9B11C0-62C3-447D-B43B-4768B0A037D7}" type="pres">
      <dgm:prSet presAssocID="{6FC793BF-C0B8-404B-89FF-22FBD2C3E879}" presName="gear1" presStyleLbl="node1" presStyleIdx="0" presStyleCnt="2" custLinFactNeighborX="-53605" custLinFactNeighborY="-448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41467-2C64-483B-A4BB-4BF49220BF66}" type="pres">
      <dgm:prSet presAssocID="{6FC793BF-C0B8-404B-89FF-22FBD2C3E879}" presName="gear1srcNode" presStyleLbl="node1" presStyleIdx="0" presStyleCnt="2"/>
      <dgm:spPr/>
      <dgm:t>
        <a:bodyPr/>
        <a:lstStyle/>
        <a:p>
          <a:endParaRPr lang="ru-RU"/>
        </a:p>
      </dgm:t>
    </dgm:pt>
    <dgm:pt modelId="{8F71411E-5F31-4162-9A72-48A95C13A143}" type="pres">
      <dgm:prSet presAssocID="{6FC793BF-C0B8-404B-89FF-22FBD2C3E879}" presName="gear1dstNode" presStyleLbl="node1" presStyleIdx="0" presStyleCnt="2"/>
      <dgm:spPr/>
      <dgm:t>
        <a:bodyPr/>
        <a:lstStyle/>
        <a:p>
          <a:endParaRPr lang="ru-RU"/>
        </a:p>
      </dgm:t>
    </dgm:pt>
    <dgm:pt modelId="{91F85FC0-440E-41D8-9707-C13002721E5A}" type="pres">
      <dgm:prSet presAssocID="{9E752785-2896-40DC-86BD-81AA5C178C15}" presName="gear2" presStyleLbl="node1" presStyleIdx="1" presStyleCnt="2" custLinFactX="18362" custLinFactNeighborX="100000" custLinFactNeighborY="656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1EB50-9793-4A33-ABD5-02E586093B2E}" type="pres">
      <dgm:prSet presAssocID="{9E752785-2896-40DC-86BD-81AA5C178C15}" presName="gear2srcNode" presStyleLbl="node1" presStyleIdx="1" presStyleCnt="2"/>
      <dgm:spPr/>
      <dgm:t>
        <a:bodyPr/>
        <a:lstStyle/>
        <a:p>
          <a:endParaRPr lang="ru-RU"/>
        </a:p>
      </dgm:t>
    </dgm:pt>
    <dgm:pt modelId="{42E3B3B0-71D2-4059-8514-BACA0386FCC7}" type="pres">
      <dgm:prSet presAssocID="{9E752785-2896-40DC-86BD-81AA5C178C15}" presName="gear2dstNode" presStyleLbl="node1" presStyleIdx="1" presStyleCnt="2"/>
      <dgm:spPr/>
      <dgm:t>
        <a:bodyPr/>
        <a:lstStyle/>
        <a:p>
          <a:endParaRPr lang="ru-RU"/>
        </a:p>
      </dgm:t>
    </dgm:pt>
    <dgm:pt modelId="{19AD3987-AD1D-4D9C-A067-43A00094A65C}" type="pres">
      <dgm:prSet presAssocID="{F2657FED-E882-4BFB-AE2E-A95C972E0FD4}" presName="connector1" presStyleLbl="sibTrans2D1" presStyleIdx="0" presStyleCnt="2"/>
      <dgm:spPr/>
      <dgm:t>
        <a:bodyPr/>
        <a:lstStyle/>
        <a:p>
          <a:endParaRPr lang="ru-RU"/>
        </a:p>
      </dgm:t>
    </dgm:pt>
    <dgm:pt modelId="{2F97A702-D037-494A-BB9F-DCC0E591EB9E}" type="pres">
      <dgm:prSet presAssocID="{71E09F9C-49FE-4414-9A9B-E39313044942}" presName="connector2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44ECC552-C366-4B52-9962-5DEF1D272D8E}" srcId="{74E66E96-BDAE-4E99-BBA0-CC4D9D6A4137}" destId="{6FC793BF-C0B8-404B-89FF-22FBD2C3E879}" srcOrd="0" destOrd="0" parTransId="{524C9D64-E66C-4830-86F3-E22707CE26D4}" sibTransId="{F2657FED-E882-4BFB-AE2E-A95C972E0FD4}"/>
    <dgm:cxn modelId="{6A5B9892-BF53-45C8-8073-41B3AD1C9806}" type="presOf" srcId="{6FC793BF-C0B8-404B-89FF-22FBD2C3E879}" destId="{8F71411E-5F31-4162-9A72-48A95C13A143}" srcOrd="2" destOrd="0" presId="urn:microsoft.com/office/officeart/2005/8/layout/gear1"/>
    <dgm:cxn modelId="{ABD96AC7-CC40-423E-AD21-3EE7679A774D}" type="presOf" srcId="{F2657FED-E882-4BFB-AE2E-A95C972E0FD4}" destId="{19AD3987-AD1D-4D9C-A067-43A00094A65C}" srcOrd="0" destOrd="0" presId="urn:microsoft.com/office/officeart/2005/8/layout/gear1"/>
    <dgm:cxn modelId="{1F3663EF-2706-4821-B57F-DB5BA8E189EF}" type="presOf" srcId="{9E752785-2896-40DC-86BD-81AA5C178C15}" destId="{7451EB50-9793-4A33-ABD5-02E586093B2E}" srcOrd="1" destOrd="0" presId="urn:microsoft.com/office/officeart/2005/8/layout/gear1"/>
    <dgm:cxn modelId="{DCE9A9E5-4C4F-44C0-BAA2-6389A81562F3}" type="presOf" srcId="{71E09F9C-49FE-4414-9A9B-E39313044942}" destId="{2F97A702-D037-494A-BB9F-DCC0E591EB9E}" srcOrd="0" destOrd="0" presId="urn:microsoft.com/office/officeart/2005/8/layout/gear1"/>
    <dgm:cxn modelId="{50016C5C-8E53-4C30-99F7-8A614B52D189}" type="presOf" srcId="{6FC793BF-C0B8-404B-89FF-22FBD2C3E879}" destId="{9D9B11C0-62C3-447D-B43B-4768B0A037D7}" srcOrd="0" destOrd="0" presId="urn:microsoft.com/office/officeart/2005/8/layout/gear1"/>
    <dgm:cxn modelId="{E82311DC-9A34-476E-959C-69C37916CCBF}" type="presOf" srcId="{9E752785-2896-40DC-86BD-81AA5C178C15}" destId="{91F85FC0-440E-41D8-9707-C13002721E5A}" srcOrd="0" destOrd="0" presId="urn:microsoft.com/office/officeart/2005/8/layout/gear1"/>
    <dgm:cxn modelId="{6B6D0C77-0F43-4BC6-8489-6C0A1F34077F}" type="presOf" srcId="{74E66E96-BDAE-4E99-BBA0-CC4D9D6A4137}" destId="{82B6AD39-CC9D-43D4-AAF1-3A1E29ECACCA}" srcOrd="0" destOrd="0" presId="urn:microsoft.com/office/officeart/2005/8/layout/gear1"/>
    <dgm:cxn modelId="{B03D1C50-CF1C-4C20-BA17-0E80515B2A88}" type="presOf" srcId="{9E752785-2896-40DC-86BD-81AA5C178C15}" destId="{42E3B3B0-71D2-4059-8514-BACA0386FCC7}" srcOrd="2" destOrd="0" presId="urn:microsoft.com/office/officeart/2005/8/layout/gear1"/>
    <dgm:cxn modelId="{E970B2A2-4C5D-4D2D-A078-181E35A69888}" type="presOf" srcId="{6FC793BF-C0B8-404B-89FF-22FBD2C3E879}" destId="{EBB41467-2C64-483B-A4BB-4BF49220BF66}" srcOrd="1" destOrd="0" presId="urn:microsoft.com/office/officeart/2005/8/layout/gear1"/>
    <dgm:cxn modelId="{243D43A8-627F-43DE-94ED-42AD86A52823}" srcId="{74E66E96-BDAE-4E99-BBA0-CC4D9D6A4137}" destId="{9E752785-2896-40DC-86BD-81AA5C178C15}" srcOrd="1" destOrd="0" parTransId="{479E4B36-D984-4A3B-9194-2FAACE6F242A}" sibTransId="{71E09F9C-49FE-4414-9A9B-E39313044942}"/>
    <dgm:cxn modelId="{772E3E4D-FD2A-4228-8EC6-2CCE62FEFBFE}" type="presParOf" srcId="{82B6AD39-CC9D-43D4-AAF1-3A1E29ECACCA}" destId="{9D9B11C0-62C3-447D-B43B-4768B0A037D7}" srcOrd="0" destOrd="0" presId="urn:microsoft.com/office/officeart/2005/8/layout/gear1"/>
    <dgm:cxn modelId="{8421449B-A2A4-484B-93FC-78D92FEE23AD}" type="presParOf" srcId="{82B6AD39-CC9D-43D4-AAF1-3A1E29ECACCA}" destId="{EBB41467-2C64-483B-A4BB-4BF49220BF66}" srcOrd="1" destOrd="0" presId="urn:microsoft.com/office/officeart/2005/8/layout/gear1"/>
    <dgm:cxn modelId="{B3D2F74D-E715-4B62-95E2-8B1350714C73}" type="presParOf" srcId="{82B6AD39-CC9D-43D4-AAF1-3A1E29ECACCA}" destId="{8F71411E-5F31-4162-9A72-48A95C13A143}" srcOrd="2" destOrd="0" presId="urn:microsoft.com/office/officeart/2005/8/layout/gear1"/>
    <dgm:cxn modelId="{8015E89D-9036-43F6-807A-FB7B6FDC5FB8}" type="presParOf" srcId="{82B6AD39-CC9D-43D4-AAF1-3A1E29ECACCA}" destId="{91F85FC0-440E-41D8-9707-C13002721E5A}" srcOrd="3" destOrd="0" presId="urn:microsoft.com/office/officeart/2005/8/layout/gear1"/>
    <dgm:cxn modelId="{F304DA0F-9147-4E13-A435-D2C614139FDF}" type="presParOf" srcId="{82B6AD39-CC9D-43D4-AAF1-3A1E29ECACCA}" destId="{7451EB50-9793-4A33-ABD5-02E586093B2E}" srcOrd="4" destOrd="0" presId="urn:microsoft.com/office/officeart/2005/8/layout/gear1"/>
    <dgm:cxn modelId="{C5396165-A59F-4641-8848-282D4EAFA7E0}" type="presParOf" srcId="{82B6AD39-CC9D-43D4-AAF1-3A1E29ECACCA}" destId="{42E3B3B0-71D2-4059-8514-BACA0386FCC7}" srcOrd="5" destOrd="0" presId="urn:microsoft.com/office/officeart/2005/8/layout/gear1"/>
    <dgm:cxn modelId="{C0D9A8D9-1107-4272-95E0-24407A0D9101}" type="presParOf" srcId="{82B6AD39-CC9D-43D4-AAF1-3A1E29ECACCA}" destId="{19AD3987-AD1D-4D9C-A067-43A00094A65C}" srcOrd="6" destOrd="0" presId="urn:microsoft.com/office/officeart/2005/8/layout/gear1"/>
    <dgm:cxn modelId="{4F842AAD-3F1C-44AF-99E4-0887A6FAB432}" type="presParOf" srcId="{82B6AD39-CC9D-43D4-AAF1-3A1E29ECACCA}" destId="{2F97A702-D037-494A-BB9F-DCC0E591EB9E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E66E96-BDAE-4E99-BBA0-CC4D9D6A4137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9E752785-2896-40DC-86BD-81AA5C178C1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15  экз.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E09F9C-49FE-4414-9A9B-E39313044942}" type="sibTrans" cxnId="{243D43A8-627F-43DE-94ED-42AD86A52823}">
      <dgm:prSet/>
      <dgm:spPr/>
      <dgm:t>
        <a:bodyPr/>
        <a:lstStyle/>
        <a:p>
          <a:endParaRPr lang="ru-RU"/>
        </a:p>
      </dgm:t>
    </dgm:pt>
    <dgm:pt modelId="{479E4B36-D984-4A3B-9194-2FAACE6F242A}" type="parTrans" cxnId="{243D43A8-627F-43DE-94ED-42AD86A52823}">
      <dgm:prSet/>
      <dgm:spPr/>
      <dgm:t>
        <a:bodyPr/>
        <a:lstStyle/>
        <a:p>
          <a:endParaRPr lang="ru-RU"/>
        </a:p>
      </dgm:t>
    </dgm:pt>
    <dgm:pt modelId="{6FC793BF-C0B8-404B-89FF-22FBD2C3E87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библиотеке имеется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657FED-E882-4BFB-AE2E-A95C972E0FD4}" type="sibTrans" cxnId="{44ECC552-C366-4B52-9962-5DEF1D272D8E}">
      <dgm:prSet/>
      <dgm:spPr/>
      <dgm:t>
        <a:bodyPr/>
        <a:lstStyle/>
        <a:p>
          <a:endParaRPr lang="ru-RU"/>
        </a:p>
      </dgm:t>
    </dgm:pt>
    <dgm:pt modelId="{524C9D64-E66C-4830-86F3-E22707CE26D4}" type="parTrans" cxnId="{44ECC552-C366-4B52-9962-5DEF1D272D8E}">
      <dgm:prSet/>
      <dgm:spPr/>
      <dgm:t>
        <a:bodyPr/>
        <a:lstStyle/>
        <a:p>
          <a:endParaRPr lang="ru-RU"/>
        </a:p>
      </dgm:t>
    </dgm:pt>
    <dgm:pt modelId="{82B6AD39-CC9D-43D4-AAF1-3A1E29ECACCA}" type="pres">
      <dgm:prSet presAssocID="{74E66E96-BDAE-4E99-BBA0-CC4D9D6A413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D9B11C0-62C3-447D-B43B-4768B0A037D7}" type="pres">
      <dgm:prSet presAssocID="{6FC793BF-C0B8-404B-89FF-22FBD2C3E879}" presName="gear1" presStyleLbl="node1" presStyleIdx="0" presStyleCnt="2" custLinFactNeighborX="-53605" custLinFactNeighborY="-448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41467-2C64-483B-A4BB-4BF49220BF66}" type="pres">
      <dgm:prSet presAssocID="{6FC793BF-C0B8-404B-89FF-22FBD2C3E879}" presName="gear1srcNode" presStyleLbl="node1" presStyleIdx="0" presStyleCnt="2"/>
      <dgm:spPr/>
      <dgm:t>
        <a:bodyPr/>
        <a:lstStyle/>
        <a:p>
          <a:endParaRPr lang="ru-RU"/>
        </a:p>
      </dgm:t>
    </dgm:pt>
    <dgm:pt modelId="{8F71411E-5F31-4162-9A72-48A95C13A143}" type="pres">
      <dgm:prSet presAssocID="{6FC793BF-C0B8-404B-89FF-22FBD2C3E879}" presName="gear1dstNode" presStyleLbl="node1" presStyleIdx="0" presStyleCnt="2"/>
      <dgm:spPr/>
      <dgm:t>
        <a:bodyPr/>
        <a:lstStyle/>
        <a:p>
          <a:endParaRPr lang="ru-RU"/>
        </a:p>
      </dgm:t>
    </dgm:pt>
    <dgm:pt modelId="{91F85FC0-440E-41D8-9707-C13002721E5A}" type="pres">
      <dgm:prSet presAssocID="{9E752785-2896-40DC-86BD-81AA5C178C15}" presName="gear2" presStyleLbl="node1" presStyleIdx="1" presStyleCnt="2" custLinFactX="18362" custLinFactNeighborX="100000" custLinFactNeighborY="656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1EB50-9793-4A33-ABD5-02E586093B2E}" type="pres">
      <dgm:prSet presAssocID="{9E752785-2896-40DC-86BD-81AA5C178C15}" presName="gear2srcNode" presStyleLbl="node1" presStyleIdx="1" presStyleCnt="2"/>
      <dgm:spPr/>
      <dgm:t>
        <a:bodyPr/>
        <a:lstStyle/>
        <a:p>
          <a:endParaRPr lang="ru-RU"/>
        </a:p>
      </dgm:t>
    </dgm:pt>
    <dgm:pt modelId="{42E3B3B0-71D2-4059-8514-BACA0386FCC7}" type="pres">
      <dgm:prSet presAssocID="{9E752785-2896-40DC-86BD-81AA5C178C15}" presName="gear2dstNode" presStyleLbl="node1" presStyleIdx="1" presStyleCnt="2"/>
      <dgm:spPr/>
      <dgm:t>
        <a:bodyPr/>
        <a:lstStyle/>
        <a:p>
          <a:endParaRPr lang="ru-RU"/>
        </a:p>
      </dgm:t>
    </dgm:pt>
    <dgm:pt modelId="{19AD3987-AD1D-4D9C-A067-43A00094A65C}" type="pres">
      <dgm:prSet presAssocID="{F2657FED-E882-4BFB-AE2E-A95C972E0FD4}" presName="connector1" presStyleLbl="sibTrans2D1" presStyleIdx="0" presStyleCnt="2"/>
      <dgm:spPr/>
      <dgm:t>
        <a:bodyPr/>
        <a:lstStyle/>
        <a:p>
          <a:endParaRPr lang="ru-RU"/>
        </a:p>
      </dgm:t>
    </dgm:pt>
    <dgm:pt modelId="{2F97A702-D037-494A-BB9F-DCC0E591EB9E}" type="pres">
      <dgm:prSet presAssocID="{71E09F9C-49FE-4414-9A9B-E39313044942}" presName="connector2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44ECC552-C366-4B52-9962-5DEF1D272D8E}" srcId="{74E66E96-BDAE-4E99-BBA0-CC4D9D6A4137}" destId="{6FC793BF-C0B8-404B-89FF-22FBD2C3E879}" srcOrd="0" destOrd="0" parTransId="{524C9D64-E66C-4830-86F3-E22707CE26D4}" sibTransId="{F2657FED-E882-4BFB-AE2E-A95C972E0FD4}"/>
    <dgm:cxn modelId="{04F24D53-E065-45CE-8ABE-71CF730E3A5D}" type="presOf" srcId="{6FC793BF-C0B8-404B-89FF-22FBD2C3E879}" destId="{EBB41467-2C64-483B-A4BB-4BF49220BF66}" srcOrd="1" destOrd="0" presId="urn:microsoft.com/office/officeart/2005/8/layout/gear1"/>
    <dgm:cxn modelId="{666CC63A-DE07-4D95-9084-006A333D0636}" type="presOf" srcId="{74E66E96-BDAE-4E99-BBA0-CC4D9D6A4137}" destId="{82B6AD39-CC9D-43D4-AAF1-3A1E29ECACCA}" srcOrd="0" destOrd="0" presId="urn:microsoft.com/office/officeart/2005/8/layout/gear1"/>
    <dgm:cxn modelId="{74A7FCD7-536C-46AE-A927-1CB488A568E6}" type="presOf" srcId="{6FC793BF-C0B8-404B-89FF-22FBD2C3E879}" destId="{8F71411E-5F31-4162-9A72-48A95C13A143}" srcOrd="2" destOrd="0" presId="urn:microsoft.com/office/officeart/2005/8/layout/gear1"/>
    <dgm:cxn modelId="{4FD6FB4A-21D6-48C8-90E2-E79EB144C228}" type="presOf" srcId="{71E09F9C-49FE-4414-9A9B-E39313044942}" destId="{2F97A702-D037-494A-BB9F-DCC0E591EB9E}" srcOrd="0" destOrd="0" presId="urn:microsoft.com/office/officeart/2005/8/layout/gear1"/>
    <dgm:cxn modelId="{5363222F-2D09-4A2F-8610-21B156B686BB}" type="presOf" srcId="{6FC793BF-C0B8-404B-89FF-22FBD2C3E879}" destId="{9D9B11C0-62C3-447D-B43B-4768B0A037D7}" srcOrd="0" destOrd="0" presId="urn:microsoft.com/office/officeart/2005/8/layout/gear1"/>
    <dgm:cxn modelId="{26D3611B-39EF-4D6B-88A5-65C8A8D8A3BF}" type="presOf" srcId="{F2657FED-E882-4BFB-AE2E-A95C972E0FD4}" destId="{19AD3987-AD1D-4D9C-A067-43A00094A65C}" srcOrd="0" destOrd="0" presId="urn:microsoft.com/office/officeart/2005/8/layout/gear1"/>
    <dgm:cxn modelId="{243D43A8-627F-43DE-94ED-42AD86A52823}" srcId="{74E66E96-BDAE-4E99-BBA0-CC4D9D6A4137}" destId="{9E752785-2896-40DC-86BD-81AA5C178C15}" srcOrd="1" destOrd="0" parTransId="{479E4B36-D984-4A3B-9194-2FAACE6F242A}" sibTransId="{71E09F9C-49FE-4414-9A9B-E39313044942}"/>
    <dgm:cxn modelId="{4EBC3332-01B7-4053-B884-8C9BB4EE8868}" type="presOf" srcId="{9E752785-2896-40DC-86BD-81AA5C178C15}" destId="{91F85FC0-440E-41D8-9707-C13002721E5A}" srcOrd="0" destOrd="0" presId="urn:microsoft.com/office/officeart/2005/8/layout/gear1"/>
    <dgm:cxn modelId="{16416644-BAA2-4D19-9B75-99E3A7593081}" type="presOf" srcId="{9E752785-2896-40DC-86BD-81AA5C178C15}" destId="{42E3B3B0-71D2-4059-8514-BACA0386FCC7}" srcOrd="2" destOrd="0" presId="urn:microsoft.com/office/officeart/2005/8/layout/gear1"/>
    <dgm:cxn modelId="{200899DF-69D8-4EB2-8732-148A8A5765F9}" type="presOf" srcId="{9E752785-2896-40DC-86BD-81AA5C178C15}" destId="{7451EB50-9793-4A33-ABD5-02E586093B2E}" srcOrd="1" destOrd="0" presId="urn:microsoft.com/office/officeart/2005/8/layout/gear1"/>
    <dgm:cxn modelId="{75C702F6-7F48-4DDB-BE4A-25A6C05026E9}" type="presParOf" srcId="{82B6AD39-CC9D-43D4-AAF1-3A1E29ECACCA}" destId="{9D9B11C0-62C3-447D-B43B-4768B0A037D7}" srcOrd="0" destOrd="0" presId="urn:microsoft.com/office/officeart/2005/8/layout/gear1"/>
    <dgm:cxn modelId="{68DDCD52-C3DA-4635-AF93-D657DBE6702D}" type="presParOf" srcId="{82B6AD39-CC9D-43D4-AAF1-3A1E29ECACCA}" destId="{EBB41467-2C64-483B-A4BB-4BF49220BF66}" srcOrd="1" destOrd="0" presId="urn:microsoft.com/office/officeart/2005/8/layout/gear1"/>
    <dgm:cxn modelId="{2890E59B-63B6-496E-9880-8FE5D6879D35}" type="presParOf" srcId="{82B6AD39-CC9D-43D4-AAF1-3A1E29ECACCA}" destId="{8F71411E-5F31-4162-9A72-48A95C13A143}" srcOrd="2" destOrd="0" presId="urn:microsoft.com/office/officeart/2005/8/layout/gear1"/>
    <dgm:cxn modelId="{53C80C01-E14C-4FA6-8378-4F53F071CC00}" type="presParOf" srcId="{82B6AD39-CC9D-43D4-AAF1-3A1E29ECACCA}" destId="{91F85FC0-440E-41D8-9707-C13002721E5A}" srcOrd="3" destOrd="0" presId="urn:microsoft.com/office/officeart/2005/8/layout/gear1"/>
    <dgm:cxn modelId="{84525BB3-BB63-4512-9A32-3CA28EEB4AA4}" type="presParOf" srcId="{82B6AD39-CC9D-43D4-AAF1-3A1E29ECACCA}" destId="{7451EB50-9793-4A33-ABD5-02E586093B2E}" srcOrd="4" destOrd="0" presId="urn:microsoft.com/office/officeart/2005/8/layout/gear1"/>
    <dgm:cxn modelId="{7C906201-F552-48F6-A451-56DE1388FC10}" type="presParOf" srcId="{82B6AD39-CC9D-43D4-AAF1-3A1E29ECACCA}" destId="{42E3B3B0-71D2-4059-8514-BACA0386FCC7}" srcOrd="5" destOrd="0" presId="urn:microsoft.com/office/officeart/2005/8/layout/gear1"/>
    <dgm:cxn modelId="{06098FCD-DA2B-45D2-99A1-02F14F37F67E}" type="presParOf" srcId="{82B6AD39-CC9D-43D4-AAF1-3A1E29ECACCA}" destId="{19AD3987-AD1D-4D9C-A067-43A00094A65C}" srcOrd="6" destOrd="0" presId="urn:microsoft.com/office/officeart/2005/8/layout/gear1"/>
    <dgm:cxn modelId="{A477C52B-4EFE-4FAA-9F1E-8E5CF82C018B}" type="presParOf" srcId="{82B6AD39-CC9D-43D4-AAF1-3A1E29ECACCA}" destId="{2F97A702-D037-494A-BB9F-DCC0E591EB9E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4E66E96-BDAE-4E99-BBA0-CC4D9D6A4137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9E752785-2896-40DC-86BD-81AA5C178C1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20  экз.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E09F9C-49FE-4414-9A9B-E39313044942}" type="sibTrans" cxnId="{243D43A8-627F-43DE-94ED-42AD86A52823}">
      <dgm:prSet/>
      <dgm:spPr/>
      <dgm:t>
        <a:bodyPr/>
        <a:lstStyle/>
        <a:p>
          <a:endParaRPr lang="ru-RU"/>
        </a:p>
      </dgm:t>
    </dgm:pt>
    <dgm:pt modelId="{479E4B36-D984-4A3B-9194-2FAACE6F242A}" type="parTrans" cxnId="{243D43A8-627F-43DE-94ED-42AD86A52823}">
      <dgm:prSet/>
      <dgm:spPr/>
      <dgm:t>
        <a:bodyPr/>
        <a:lstStyle/>
        <a:p>
          <a:endParaRPr lang="ru-RU"/>
        </a:p>
      </dgm:t>
    </dgm:pt>
    <dgm:pt modelId="{6FC793BF-C0B8-404B-89FF-22FBD2C3E87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библиотеке имеется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657FED-E882-4BFB-AE2E-A95C972E0FD4}" type="sibTrans" cxnId="{44ECC552-C366-4B52-9962-5DEF1D272D8E}">
      <dgm:prSet/>
      <dgm:spPr/>
      <dgm:t>
        <a:bodyPr/>
        <a:lstStyle/>
        <a:p>
          <a:endParaRPr lang="ru-RU"/>
        </a:p>
      </dgm:t>
    </dgm:pt>
    <dgm:pt modelId="{524C9D64-E66C-4830-86F3-E22707CE26D4}" type="parTrans" cxnId="{44ECC552-C366-4B52-9962-5DEF1D272D8E}">
      <dgm:prSet/>
      <dgm:spPr/>
      <dgm:t>
        <a:bodyPr/>
        <a:lstStyle/>
        <a:p>
          <a:endParaRPr lang="ru-RU"/>
        </a:p>
      </dgm:t>
    </dgm:pt>
    <dgm:pt modelId="{82B6AD39-CC9D-43D4-AAF1-3A1E29ECACCA}" type="pres">
      <dgm:prSet presAssocID="{74E66E96-BDAE-4E99-BBA0-CC4D9D6A413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D9B11C0-62C3-447D-B43B-4768B0A037D7}" type="pres">
      <dgm:prSet presAssocID="{6FC793BF-C0B8-404B-89FF-22FBD2C3E879}" presName="gear1" presStyleLbl="node1" presStyleIdx="0" presStyleCnt="2" custLinFactNeighborX="-53605" custLinFactNeighborY="-448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41467-2C64-483B-A4BB-4BF49220BF66}" type="pres">
      <dgm:prSet presAssocID="{6FC793BF-C0B8-404B-89FF-22FBD2C3E879}" presName="gear1srcNode" presStyleLbl="node1" presStyleIdx="0" presStyleCnt="2"/>
      <dgm:spPr/>
      <dgm:t>
        <a:bodyPr/>
        <a:lstStyle/>
        <a:p>
          <a:endParaRPr lang="ru-RU"/>
        </a:p>
      </dgm:t>
    </dgm:pt>
    <dgm:pt modelId="{8F71411E-5F31-4162-9A72-48A95C13A143}" type="pres">
      <dgm:prSet presAssocID="{6FC793BF-C0B8-404B-89FF-22FBD2C3E879}" presName="gear1dstNode" presStyleLbl="node1" presStyleIdx="0" presStyleCnt="2"/>
      <dgm:spPr/>
      <dgm:t>
        <a:bodyPr/>
        <a:lstStyle/>
        <a:p>
          <a:endParaRPr lang="ru-RU"/>
        </a:p>
      </dgm:t>
    </dgm:pt>
    <dgm:pt modelId="{91F85FC0-440E-41D8-9707-C13002721E5A}" type="pres">
      <dgm:prSet presAssocID="{9E752785-2896-40DC-86BD-81AA5C178C15}" presName="gear2" presStyleLbl="node1" presStyleIdx="1" presStyleCnt="2" custLinFactX="18362" custLinFactNeighborX="100000" custLinFactNeighborY="656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1EB50-9793-4A33-ABD5-02E586093B2E}" type="pres">
      <dgm:prSet presAssocID="{9E752785-2896-40DC-86BD-81AA5C178C15}" presName="gear2srcNode" presStyleLbl="node1" presStyleIdx="1" presStyleCnt="2"/>
      <dgm:spPr/>
      <dgm:t>
        <a:bodyPr/>
        <a:lstStyle/>
        <a:p>
          <a:endParaRPr lang="ru-RU"/>
        </a:p>
      </dgm:t>
    </dgm:pt>
    <dgm:pt modelId="{42E3B3B0-71D2-4059-8514-BACA0386FCC7}" type="pres">
      <dgm:prSet presAssocID="{9E752785-2896-40DC-86BD-81AA5C178C15}" presName="gear2dstNode" presStyleLbl="node1" presStyleIdx="1" presStyleCnt="2"/>
      <dgm:spPr/>
      <dgm:t>
        <a:bodyPr/>
        <a:lstStyle/>
        <a:p>
          <a:endParaRPr lang="ru-RU"/>
        </a:p>
      </dgm:t>
    </dgm:pt>
    <dgm:pt modelId="{19AD3987-AD1D-4D9C-A067-43A00094A65C}" type="pres">
      <dgm:prSet presAssocID="{F2657FED-E882-4BFB-AE2E-A95C972E0FD4}" presName="connector1" presStyleLbl="sibTrans2D1" presStyleIdx="0" presStyleCnt="2"/>
      <dgm:spPr/>
      <dgm:t>
        <a:bodyPr/>
        <a:lstStyle/>
        <a:p>
          <a:endParaRPr lang="ru-RU"/>
        </a:p>
      </dgm:t>
    </dgm:pt>
    <dgm:pt modelId="{2F97A702-D037-494A-BB9F-DCC0E591EB9E}" type="pres">
      <dgm:prSet presAssocID="{71E09F9C-49FE-4414-9A9B-E39313044942}" presName="connector2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30AD72BA-22C2-44B4-BA7C-B7A29654F876}" type="presOf" srcId="{6FC793BF-C0B8-404B-89FF-22FBD2C3E879}" destId="{EBB41467-2C64-483B-A4BB-4BF49220BF66}" srcOrd="1" destOrd="0" presId="urn:microsoft.com/office/officeart/2005/8/layout/gear1"/>
    <dgm:cxn modelId="{799A6CBA-2C71-4FC2-831F-CFF970AF8998}" type="presOf" srcId="{9E752785-2896-40DC-86BD-81AA5C178C15}" destId="{91F85FC0-440E-41D8-9707-C13002721E5A}" srcOrd="0" destOrd="0" presId="urn:microsoft.com/office/officeart/2005/8/layout/gear1"/>
    <dgm:cxn modelId="{44ECC552-C366-4B52-9962-5DEF1D272D8E}" srcId="{74E66E96-BDAE-4E99-BBA0-CC4D9D6A4137}" destId="{6FC793BF-C0B8-404B-89FF-22FBD2C3E879}" srcOrd="0" destOrd="0" parTransId="{524C9D64-E66C-4830-86F3-E22707CE26D4}" sibTransId="{F2657FED-E882-4BFB-AE2E-A95C972E0FD4}"/>
    <dgm:cxn modelId="{1B324E90-595C-4D73-A4B7-001FD292B37B}" type="presOf" srcId="{9E752785-2896-40DC-86BD-81AA5C178C15}" destId="{7451EB50-9793-4A33-ABD5-02E586093B2E}" srcOrd="1" destOrd="0" presId="urn:microsoft.com/office/officeart/2005/8/layout/gear1"/>
    <dgm:cxn modelId="{302EF2D3-91A8-421D-BB30-D612EDA710B0}" type="presOf" srcId="{6FC793BF-C0B8-404B-89FF-22FBD2C3E879}" destId="{8F71411E-5F31-4162-9A72-48A95C13A143}" srcOrd="2" destOrd="0" presId="urn:microsoft.com/office/officeart/2005/8/layout/gear1"/>
    <dgm:cxn modelId="{469BE5AB-D349-4549-8574-82207AA220C8}" type="presOf" srcId="{71E09F9C-49FE-4414-9A9B-E39313044942}" destId="{2F97A702-D037-494A-BB9F-DCC0E591EB9E}" srcOrd="0" destOrd="0" presId="urn:microsoft.com/office/officeart/2005/8/layout/gear1"/>
    <dgm:cxn modelId="{3BCC1BBB-BEB7-4334-AD0E-6124A53B0538}" type="presOf" srcId="{9E752785-2896-40DC-86BD-81AA5C178C15}" destId="{42E3B3B0-71D2-4059-8514-BACA0386FCC7}" srcOrd="2" destOrd="0" presId="urn:microsoft.com/office/officeart/2005/8/layout/gear1"/>
    <dgm:cxn modelId="{D345C9EA-4F4E-4EDF-AE12-AEA682476FE9}" type="presOf" srcId="{F2657FED-E882-4BFB-AE2E-A95C972E0FD4}" destId="{19AD3987-AD1D-4D9C-A067-43A00094A65C}" srcOrd="0" destOrd="0" presId="urn:microsoft.com/office/officeart/2005/8/layout/gear1"/>
    <dgm:cxn modelId="{620FB74C-DD29-45F4-A1F9-A80BDB5E2338}" type="presOf" srcId="{74E66E96-BDAE-4E99-BBA0-CC4D9D6A4137}" destId="{82B6AD39-CC9D-43D4-AAF1-3A1E29ECACCA}" srcOrd="0" destOrd="0" presId="urn:microsoft.com/office/officeart/2005/8/layout/gear1"/>
    <dgm:cxn modelId="{B6DF660E-D824-4941-87CE-C4A7B4FABF15}" type="presOf" srcId="{6FC793BF-C0B8-404B-89FF-22FBD2C3E879}" destId="{9D9B11C0-62C3-447D-B43B-4768B0A037D7}" srcOrd="0" destOrd="0" presId="urn:microsoft.com/office/officeart/2005/8/layout/gear1"/>
    <dgm:cxn modelId="{243D43A8-627F-43DE-94ED-42AD86A52823}" srcId="{74E66E96-BDAE-4E99-BBA0-CC4D9D6A4137}" destId="{9E752785-2896-40DC-86BD-81AA5C178C15}" srcOrd="1" destOrd="0" parTransId="{479E4B36-D984-4A3B-9194-2FAACE6F242A}" sibTransId="{71E09F9C-49FE-4414-9A9B-E39313044942}"/>
    <dgm:cxn modelId="{136D27B8-B40B-40E5-81CB-52458923176C}" type="presParOf" srcId="{82B6AD39-CC9D-43D4-AAF1-3A1E29ECACCA}" destId="{9D9B11C0-62C3-447D-B43B-4768B0A037D7}" srcOrd="0" destOrd="0" presId="urn:microsoft.com/office/officeart/2005/8/layout/gear1"/>
    <dgm:cxn modelId="{6B42FEDF-72EE-40A2-B3B0-37E9479B4621}" type="presParOf" srcId="{82B6AD39-CC9D-43D4-AAF1-3A1E29ECACCA}" destId="{EBB41467-2C64-483B-A4BB-4BF49220BF66}" srcOrd="1" destOrd="0" presId="urn:microsoft.com/office/officeart/2005/8/layout/gear1"/>
    <dgm:cxn modelId="{1784824D-372C-468C-A987-F271E633A4C4}" type="presParOf" srcId="{82B6AD39-CC9D-43D4-AAF1-3A1E29ECACCA}" destId="{8F71411E-5F31-4162-9A72-48A95C13A143}" srcOrd="2" destOrd="0" presId="urn:microsoft.com/office/officeart/2005/8/layout/gear1"/>
    <dgm:cxn modelId="{E9905931-B9B1-4638-BF6B-D8713C66E300}" type="presParOf" srcId="{82B6AD39-CC9D-43D4-AAF1-3A1E29ECACCA}" destId="{91F85FC0-440E-41D8-9707-C13002721E5A}" srcOrd="3" destOrd="0" presId="urn:microsoft.com/office/officeart/2005/8/layout/gear1"/>
    <dgm:cxn modelId="{9161940D-E780-4079-A895-AC844DDC55BE}" type="presParOf" srcId="{82B6AD39-CC9D-43D4-AAF1-3A1E29ECACCA}" destId="{7451EB50-9793-4A33-ABD5-02E586093B2E}" srcOrd="4" destOrd="0" presId="urn:microsoft.com/office/officeart/2005/8/layout/gear1"/>
    <dgm:cxn modelId="{5616B0B1-357B-45EC-91E5-8EC0A4559B4F}" type="presParOf" srcId="{82B6AD39-CC9D-43D4-AAF1-3A1E29ECACCA}" destId="{42E3B3B0-71D2-4059-8514-BACA0386FCC7}" srcOrd="5" destOrd="0" presId="urn:microsoft.com/office/officeart/2005/8/layout/gear1"/>
    <dgm:cxn modelId="{5A6CB107-3DC9-442B-B75E-31D0ED29BFDB}" type="presParOf" srcId="{82B6AD39-CC9D-43D4-AAF1-3A1E29ECACCA}" destId="{19AD3987-AD1D-4D9C-A067-43A00094A65C}" srcOrd="6" destOrd="0" presId="urn:microsoft.com/office/officeart/2005/8/layout/gear1"/>
    <dgm:cxn modelId="{B68FC6D5-0791-49A1-9981-D54DB5392AFD}" type="presParOf" srcId="{82B6AD39-CC9D-43D4-AAF1-3A1E29ECACCA}" destId="{2F97A702-D037-494A-BB9F-DCC0E591EB9E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E66E96-BDAE-4E99-BBA0-CC4D9D6A4137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9E752785-2896-40DC-86BD-81AA5C178C1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20  экз.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E09F9C-49FE-4414-9A9B-E39313044942}" type="sibTrans" cxnId="{243D43A8-627F-43DE-94ED-42AD86A52823}">
      <dgm:prSet/>
      <dgm:spPr/>
      <dgm:t>
        <a:bodyPr/>
        <a:lstStyle/>
        <a:p>
          <a:endParaRPr lang="ru-RU"/>
        </a:p>
      </dgm:t>
    </dgm:pt>
    <dgm:pt modelId="{479E4B36-D984-4A3B-9194-2FAACE6F242A}" type="parTrans" cxnId="{243D43A8-627F-43DE-94ED-42AD86A52823}">
      <dgm:prSet/>
      <dgm:spPr/>
      <dgm:t>
        <a:bodyPr/>
        <a:lstStyle/>
        <a:p>
          <a:endParaRPr lang="ru-RU"/>
        </a:p>
      </dgm:t>
    </dgm:pt>
    <dgm:pt modelId="{6FC793BF-C0B8-404B-89FF-22FBD2C3E87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библиотеке имеется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657FED-E882-4BFB-AE2E-A95C972E0FD4}" type="sibTrans" cxnId="{44ECC552-C366-4B52-9962-5DEF1D272D8E}">
      <dgm:prSet/>
      <dgm:spPr/>
      <dgm:t>
        <a:bodyPr/>
        <a:lstStyle/>
        <a:p>
          <a:endParaRPr lang="ru-RU"/>
        </a:p>
      </dgm:t>
    </dgm:pt>
    <dgm:pt modelId="{524C9D64-E66C-4830-86F3-E22707CE26D4}" type="parTrans" cxnId="{44ECC552-C366-4B52-9962-5DEF1D272D8E}">
      <dgm:prSet/>
      <dgm:spPr/>
      <dgm:t>
        <a:bodyPr/>
        <a:lstStyle/>
        <a:p>
          <a:endParaRPr lang="ru-RU"/>
        </a:p>
      </dgm:t>
    </dgm:pt>
    <dgm:pt modelId="{82B6AD39-CC9D-43D4-AAF1-3A1E29ECACCA}" type="pres">
      <dgm:prSet presAssocID="{74E66E96-BDAE-4E99-BBA0-CC4D9D6A413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D9B11C0-62C3-447D-B43B-4768B0A037D7}" type="pres">
      <dgm:prSet presAssocID="{6FC793BF-C0B8-404B-89FF-22FBD2C3E879}" presName="gear1" presStyleLbl="node1" presStyleIdx="0" presStyleCnt="2" custLinFactNeighborX="-53605" custLinFactNeighborY="-448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41467-2C64-483B-A4BB-4BF49220BF66}" type="pres">
      <dgm:prSet presAssocID="{6FC793BF-C0B8-404B-89FF-22FBD2C3E879}" presName="gear1srcNode" presStyleLbl="node1" presStyleIdx="0" presStyleCnt="2"/>
      <dgm:spPr/>
      <dgm:t>
        <a:bodyPr/>
        <a:lstStyle/>
        <a:p>
          <a:endParaRPr lang="ru-RU"/>
        </a:p>
      </dgm:t>
    </dgm:pt>
    <dgm:pt modelId="{8F71411E-5F31-4162-9A72-48A95C13A143}" type="pres">
      <dgm:prSet presAssocID="{6FC793BF-C0B8-404B-89FF-22FBD2C3E879}" presName="gear1dstNode" presStyleLbl="node1" presStyleIdx="0" presStyleCnt="2"/>
      <dgm:spPr/>
      <dgm:t>
        <a:bodyPr/>
        <a:lstStyle/>
        <a:p>
          <a:endParaRPr lang="ru-RU"/>
        </a:p>
      </dgm:t>
    </dgm:pt>
    <dgm:pt modelId="{91F85FC0-440E-41D8-9707-C13002721E5A}" type="pres">
      <dgm:prSet presAssocID="{9E752785-2896-40DC-86BD-81AA5C178C15}" presName="gear2" presStyleLbl="node1" presStyleIdx="1" presStyleCnt="2" custLinFactX="18362" custLinFactNeighborX="100000" custLinFactNeighborY="656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1EB50-9793-4A33-ABD5-02E586093B2E}" type="pres">
      <dgm:prSet presAssocID="{9E752785-2896-40DC-86BD-81AA5C178C15}" presName="gear2srcNode" presStyleLbl="node1" presStyleIdx="1" presStyleCnt="2"/>
      <dgm:spPr/>
      <dgm:t>
        <a:bodyPr/>
        <a:lstStyle/>
        <a:p>
          <a:endParaRPr lang="ru-RU"/>
        </a:p>
      </dgm:t>
    </dgm:pt>
    <dgm:pt modelId="{42E3B3B0-71D2-4059-8514-BACA0386FCC7}" type="pres">
      <dgm:prSet presAssocID="{9E752785-2896-40DC-86BD-81AA5C178C15}" presName="gear2dstNode" presStyleLbl="node1" presStyleIdx="1" presStyleCnt="2"/>
      <dgm:spPr/>
      <dgm:t>
        <a:bodyPr/>
        <a:lstStyle/>
        <a:p>
          <a:endParaRPr lang="ru-RU"/>
        </a:p>
      </dgm:t>
    </dgm:pt>
    <dgm:pt modelId="{19AD3987-AD1D-4D9C-A067-43A00094A65C}" type="pres">
      <dgm:prSet presAssocID="{F2657FED-E882-4BFB-AE2E-A95C972E0FD4}" presName="connector1" presStyleLbl="sibTrans2D1" presStyleIdx="0" presStyleCnt="2"/>
      <dgm:spPr/>
      <dgm:t>
        <a:bodyPr/>
        <a:lstStyle/>
        <a:p>
          <a:endParaRPr lang="ru-RU"/>
        </a:p>
      </dgm:t>
    </dgm:pt>
    <dgm:pt modelId="{2F97A702-D037-494A-BB9F-DCC0E591EB9E}" type="pres">
      <dgm:prSet presAssocID="{71E09F9C-49FE-4414-9A9B-E39313044942}" presName="connector2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44ECC552-C366-4B52-9962-5DEF1D272D8E}" srcId="{74E66E96-BDAE-4E99-BBA0-CC4D9D6A4137}" destId="{6FC793BF-C0B8-404B-89FF-22FBD2C3E879}" srcOrd="0" destOrd="0" parTransId="{524C9D64-E66C-4830-86F3-E22707CE26D4}" sibTransId="{F2657FED-E882-4BFB-AE2E-A95C972E0FD4}"/>
    <dgm:cxn modelId="{B9BF0F16-887B-4228-8C41-B04F69AC691C}" type="presOf" srcId="{71E09F9C-49FE-4414-9A9B-E39313044942}" destId="{2F97A702-D037-494A-BB9F-DCC0E591EB9E}" srcOrd="0" destOrd="0" presId="urn:microsoft.com/office/officeart/2005/8/layout/gear1"/>
    <dgm:cxn modelId="{A804AD02-3019-4715-B6F6-5C2732B5417C}" type="presOf" srcId="{6FC793BF-C0B8-404B-89FF-22FBD2C3E879}" destId="{EBB41467-2C64-483B-A4BB-4BF49220BF66}" srcOrd="1" destOrd="0" presId="urn:microsoft.com/office/officeart/2005/8/layout/gear1"/>
    <dgm:cxn modelId="{9497C682-3C2D-445E-9D7D-58BDBD33D653}" type="presOf" srcId="{9E752785-2896-40DC-86BD-81AA5C178C15}" destId="{91F85FC0-440E-41D8-9707-C13002721E5A}" srcOrd="0" destOrd="0" presId="urn:microsoft.com/office/officeart/2005/8/layout/gear1"/>
    <dgm:cxn modelId="{4E42061B-073E-4C30-87CC-F8C1A623DB67}" type="presOf" srcId="{6FC793BF-C0B8-404B-89FF-22FBD2C3E879}" destId="{8F71411E-5F31-4162-9A72-48A95C13A143}" srcOrd="2" destOrd="0" presId="urn:microsoft.com/office/officeart/2005/8/layout/gear1"/>
    <dgm:cxn modelId="{243D43A8-627F-43DE-94ED-42AD86A52823}" srcId="{74E66E96-BDAE-4E99-BBA0-CC4D9D6A4137}" destId="{9E752785-2896-40DC-86BD-81AA5C178C15}" srcOrd="1" destOrd="0" parTransId="{479E4B36-D984-4A3B-9194-2FAACE6F242A}" sibTransId="{71E09F9C-49FE-4414-9A9B-E39313044942}"/>
    <dgm:cxn modelId="{F0A0F1E3-ECD5-4258-89D6-5A340DC57298}" type="presOf" srcId="{9E752785-2896-40DC-86BD-81AA5C178C15}" destId="{42E3B3B0-71D2-4059-8514-BACA0386FCC7}" srcOrd="2" destOrd="0" presId="urn:microsoft.com/office/officeart/2005/8/layout/gear1"/>
    <dgm:cxn modelId="{50279308-8B7F-4239-98EC-BF9E9E5C18BA}" type="presOf" srcId="{F2657FED-E882-4BFB-AE2E-A95C972E0FD4}" destId="{19AD3987-AD1D-4D9C-A067-43A00094A65C}" srcOrd="0" destOrd="0" presId="urn:microsoft.com/office/officeart/2005/8/layout/gear1"/>
    <dgm:cxn modelId="{35CB59F7-0B26-4082-BEB4-B803379EEFDA}" type="presOf" srcId="{74E66E96-BDAE-4E99-BBA0-CC4D9D6A4137}" destId="{82B6AD39-CC9D-43D4-AAF1-3A1E29ECACCA}" srcOrd="0" destOrd="0" presId="urn:microsoft.com/office/officeart/2005/8/layout/gear1"/>
    <dgm:cxn modelId="{BEE82C82-44DE-43ED-B1F7-FA884D159FFE}" type="presOf" srcId="{9E752785-2896-40DC-86BD-81AA5C178C15}" destId="{7451EB50-9793-4A33-ABD5-02E586093B2E}" srcOrd="1" destOrd="0" presId="urn:microsoft.com/office/officeart/2005/8/layout/gear1"/>
    <dgm:cxn modelId="{42DD3CB6-FEAA-4689-A73C-0E9E4648C725}" type="presOf" srcId="{6FC793BF-C0B8-404B-89FF-22FBD2C3E879}" destId="{9D9B11C0-62C3-447D-B43B-4768B0A037D7}" srcOrd="0" destOrd="0" presId="urn:microsoft.com/office/officeart/2005/8/layout/gear1"/>
    <dgm:cxn modelId="{E97AF740-96E1-42A2-99F5-99DEF404E687}" type="presParOf" srcId="{82B6AD39-CC9D-43D4-AAF1-3A1E29ECACCA}" destId="{9D9B11C0-62C3-447D-B43B-4768B0A037D7}" srcOrd="0" destOrd="0" presId="urn:microsoft.com/office/officeart/2005/8/layout/gear1"/>
    <dgm:cxn modelId="{EF93A34A-2E94-4B6D-8AAD-842C1762DABE}" type="presParOf" srcId="{82B6AD39-CC9D-43D4-AAF1-3A1E29ECACCA}" destId="{EBB41467-2C64-483B-A4BB-4BF49220BF66}" srcOrd="1" destOrd="0" presId="urn:microsoft.com/office/officeart/2005/8/layout/gear1"/>
    <dgm:cxn modelId="{7481777A-95EA-49A5-9328-D1F5E4EA7FC5}" type="presParOf" srcId="{82B6AD39-CC9D-43D4-AAF1-3A1E29ECACCA}" destId="{8F71411E-5F31-4162-9A72-48A95C13A143}" srcOrd="2" destOrd="0" presId="urn:microsoft.com/office/officeart/2005/8/layout/gear1"/>
    <dgm:cxn modelId="{51E8B5DA-2F11-4BDC-99F4-BECA1F4264B3}" type="presParOf" srcId="{82B6AD39-CC9D-43D4-AAF1-3A1E29ECACCA}" destId="{91F85FC0-440E-41D8-9707-C13002721E5A}" srcOrd="3" destOrd="0" presId="urn:microsoft.com/office/officeart/2005/8/layout/gear1"/>
    <dgm:cxn modelId="{E4B6C626-81E6-4ECF-9CB8-BEA2AE008654}" type="presParOf" srcId="{82B6AD39-CC9D-43D4-AAF1-3A1E29ECACCA}" destId="{7451EB50-9793-4A33-ABD5-02E586093B2E}" srcOrd="4" destOrd="0" presId="urn:microsoft.com/office/officeart/2005/8/layout/gear1"/>
    <dgm:cxn modelId="{79DC3AF0-1319-41D3-B686-E17F6C9673DF}" type="presParOf" srcId="{82B6AD39-CC9D-43D4-AAF1-3A1E29ECACCA}" destId="{42E3B3B0-71D2-4059-8514-BACA0386FCC7}" srcOrd="5" destOrd="0" presId="urn:microsoft.com/office/officeart/2005/8/layout/gear1"/>
    <dgm:cxn modelId="{69C3F991-8951-4E37-A774-E44D1989BCC3}" type="presParOf" srcId="{82B6AD39-CC9D-43D4-AAF1-3A1E29ECACCA}" destId="{19AD3987-AD1D-4D9C-A067-43A00094A65C}" srcOrd="6" destOrd="0" presId="urn:microsoft.com/office/officeart/2005/8/layout/gear1"/>
    <dgm:cxn modelId="{4122A511-4DE8-4437-8994-CBE51EF087B1}" type="presParOf" srcId="{82B6AD39-CC9D-43D4-AAF1-3A1E29ECACCA}" destId="{2F97A702-D037-494A-BB9F-DCC0E591EB9E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E66E96-BDAE-4E99-BBA0-CC4D9D6A4137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9E752785-2896-40DC-86BD-81AA5C178C1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25  экз.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E09F9C-49FE-4414-9A9B-E39313044942}" type="sibTrans" cxnId="{243D43A8-627F-43DE-94ED-42AD86A52823}">
      <dgm:prSet/>
      <dgm:spPr/>
      <dgm:t>
        <a:bodyPr/>
        <a:lstStyle/>
        <a:p>
          <a:endParaRPr lang="ru-RU"/>
        </a:p>
      </dgm:t>
    </dgm:pt>
    <dgm:pt modelId="{479E4B36-D984-4A3B-9194-2FAACE6F242A}" type="parTrans" cxnId="{243D43A8-627F-43DE-94ED-42AD86A52823}">
      <dgm:prSet/>
      <dgm:spPr/>
      <dgm:t>
        <a:bodyPr/>
        <a:lstStyle/>
        <a:p>
          <a:endParaRPr lang="ru-RU"/>
        </a:p>
      </dgm:t>
    </dgm:pt>
    <dgm:pt modelId="{6FC793BF-C0B8-404B-89FF-22FBD2C3E87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библиотеке имеется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657FED-E882-4BFB-AE2E-A95C972E0FD4}" type="sibTrans" cxnId="{44ECC552-C366-4B52-9962-5DEF1D272D8E}">
      <dgm:prSet/>
      <dgm:spPr/>
      <dgm:t>
        <a:bodyPr/>
        <a:lstStyle/>
        <a:p>
          <a:endParaRPr lang="ru-RU"/>
        </a:p>
      </dgm:t>
    </dgm:pt>
    <dgm:pt modelId="{524C9D64-E66C-4830-86F3-E22707CE26D4}" type="parTrans" cxnId="{44ECC552-C366-4B52-9962-5DEF1D272D8E}">
      <dgm:prSet/>
      <dgm:spPr/>
      <dgm:t>
        <a:bodyPr/>
        <a:lstStyle/>
        <a:p>
          <a:endParaRPr lang="ru-RU"/>
        </a:p>
      </dgm:t>
    </dgm:pt>
    <dgm:pt modelId="{82B6AD39-CC9D-43D4-AAF1-3A1E29ECACCA}" type="pres">
      <dgm:prSet presAssocID="{74E66E96-BDAE-4E99-BBA0-CC4D9D6A413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D9B11C0-62C3-447D-B43B-4768B0A037D7}" type="pres">
      <dgm:prSet presAssocID="{6FC793BF-C0B8-404B-89FF-22FBD2C3E879}" presName="gear1" presStyleLbl="node1" presStyleIdx="0" presStyleCnt="2" custLinFactNeighborX="-53605" custLinFactNeighborY="-448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41467-2C64-483B-A4BB-4BF49220BF66}" type="pres">
      <dgm:prSet presAssocID="{6FC793BF-C0B8-404B-89FF-22FBD2C3E879}" presName="gear1srcNode" presStyleLbl="node1" presStyleIdx="0" presStyleCnt="2"/>
      <dgm:spPr/>
      <dgm:t>
        <a:bodyPr/>
        <a:lstStyle/>
        <a:p>
          <a:endParaRPr lang="ru-RU"/>
        </a:p>
      </dgm:t>
    </dgm:pt>
    <dgm:pt modelId="{8F71411E-5F31-4162-9A72-48A95C13A143}" type="pres">
      <dgm:prSet presAssocID="{6FC793BF-C0B8-404B-89FF-22FBD2C3E879}" presName="gear1dstNode" presStyleLbl="node1" presStyleIdx="0" presStyleCnt="2"/>
      <dgm:spPr/>
      <dgm:t>
        <a:bodyPr/>
        <a:lstStyle/>
        <a:p>
          <a:endParaRPr lang="ru-RU"/>
        </a:p>
      </dgm:t>
    </dgm:pt>
    <dgm:pt modelId="{91F85FC0-440E-41D8-9707-C13002721E5A}" type="pres">
      <dgm:prSet presAssocID="{9E752785-2896-40DC-86BD-81AA5C178C15}" presName="gear2" presStyleLbl="node1" presStyleIdx="1" presStyleCnt="2" custLinFactX="18362" custLinFactNeighborX="100000" custLinFactNeighborY="656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1EB50-9793-4A33-ABD5-02E586093B2E}" type="pres">
      <dgm:prSet presAssocID="{9E752785-2896-40DC-86BD-81AA5C178C15}" presName="gear2srcNode" presStyleLbl="node1" presStyleIdx="1" presStyleCnt="2"/>
      <dgm:spPr/>
      <dgm:t>
        <a:bodyPr/>
        <a:lstStyle/>
        <a:p>
          <a:endParaRPr lang="ru-RU"/>
        </a:p>
      </dgm:t>
    </dgm:pt>
    <dgm:pt modelId="{42E3B3B0-71D2-4059-8514-BACA0386FCC7}" type="pres">
      <dgm:prSet presAssocID="{9E752785-2896-40DC-86BD-81AA5C178C15}" presName="gear2dstNode" presStyleLbl="node1" presStyleIdx="1" presStyleCnt="2"/>
      <dgm:spPr/>
      <dgm:t>
        <a:bodyPr/>
        <a:lstStyle/>
        <a:p>
          <a:endParaRPr lang="ru-RU"/>
        </a:p>
      </dgm:t>
    </dgm:pt>
    <dgm:pt modelId="{19AD3987-AD1D-4D9C-A067-43A00094A65C}" type="pres">
      <dgm:prSet presAssocID="{F2657FED-E882-4BFB-AE2E-A95C972E0FD4}" presName="connector1" presStyleLbl="sibTrans2D1" presStyleIdx="0" presStyleCnt="2"/>
      <dgm:spPr/>
      <dgm:t>
        <a:bodyPr/>
        <a:lstStyle/>
        <a:p>
          <a:endParaRPr lang="ru-RU"/>
        </a:p>
      </dgm:t>
    </dgm:pt>
    <dgm:pt modelId="{2F97A702-D037-494A-BB9F-DCC0E591EB9E}" type="pres">
      <dgm:prSet presAssocID="{71E09F9C-49FE-4414-9A9B-E39313044942}" presName="connector2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44ECC552-C366-4B52-9962-5DEF1D272D8E}" srcId="{74E66E96-BDAE-4E99-BBA0-CC4D9D6A4137}" destId="{6FC793BF-C0B8-404B-89FF-22FBD2C3E879}" srcOrd="0" destOrd="0" parTransId="{524C9D64-E66C-4830-86F3-E22707CE26D4}" sibTransId="{F2657FED-E882-4BFB-AE2E-A95C972E0FD4}"/>
    <dgm:cxn modelId="{16BB6DFC-D2D7-43E0-B236-500BAB6E18AE}" type="presOf" srcId="{74E66E96-BDAE-4E99-BBA0-CC4D9D6A4137}" destId="{82B6AD39-CC9D-43D4-AAF1-3A1E29ECACCA}" srcOrd="0" destOrd="0" presId="urn:microsoft.com/office/officeart/2005/8/layout/gear1"/>
    <dgm:cxn modelId="{17C1EBE6-1A99-441F-B134-454F9D56FF76}" type="presOf" srcId="{6FC793BF-C0B8-404B-89FF-22FBD2C3E879}" destId="{8F71411E-5F31-4162-9A72-48A95C13A143}" srcOrd="2" destOrd="0" presId="urn:microsoft.com/office/officeart/2005/8/layout/gear1"/>
    <dgm:cxn modelId="{EFAFC442-F316-4902-9FF2-9A2CD97ACE44}" type="presOf" srcId="{F2657FED-E882-4BFB-AE2E-A95C972E0FD4}" destId="{19AD3987-AD1D-4D9C-A067-43A00094A65C}" srcOrd="0" destOrd="0" presId="urn:microsoft.com/office/officeart/2005/8/layout/gear1"/>
    <dgm:cxn modelId="{86977CFD-7484-44E9-99E8-B401F8D6F775}" type="presOf" srcId="{6FC793BF-C0B8-404B-89FF-22FBD2C3E879}" destId="{EBB41467-2C64-483B-A4BB-4BF49220BF66}" srcOrd="1" destOrd="0" presId="urn:microsoft.com/office/officeart/2005/8/layout/gear1"/>
    <dgm:cxn modelId="{70E540A5-9C5E-4449-9CD7-6F8CE07A2467}" type="presOf" srcId="{6FC793BF-C0B8-404B-89FF-22FBD2C3E879}" destId="{9D9B11C0-62C3-447D-B43B-4768B0A037D7}" srcOrd="0" destOrd="0" presId="urn:microsoft.com/office/officeart/2005/8/layout/gear1"/>
    <dgm:cxn modelId="{F27032EB-9EBB-4237-8CC6-21F6BA43AD6E}" type="presOf" srcId="{71E09F9C-49FE-4414-9A9B-E39313044942}" destId="{2F97A702-D037-494A-BB9F-DCC0E591EB9E}" srcOrd="0" destOrd="0" presId="urn:microsoft.com/office/officeart/2005/8/layout/gear1"/>
    <dgm:cxn modelId="{3720C0A4-BACD-48E2-8F18-16560077674F}" type="presOf" srcId="{9E752785-2896-40DC-86BD-81AA5C178C15}" destId="{42E3B3B0-71D2-4059-8514-BACA0386FCC7}" srcOrd="2" destOrd="0" presId="urn:microsoft.com/office/officeart/2005/8/layout/gear1"/>
    <dgm:cxn modelId="{243D43A8-627F-43DE-94ED-42AD86A52823}" srcId="{74E66E96-BDAE-4E99-BBA0-CC4D9D6A4137}" destId="{9E752785-2896-40DC-86BD-81AA5C178C15}" srcOrd="1" destOrd="0" parTransId="{479E4B36-D984-4A3B-9194-2FAACE6F242A}" sibTransId="{71E09F9C-49FE-4414-9A9B-E39313044942}"/>
    <dgm:cxn modelId="{8B650367-AC86-48B4-8BCC-1E9F0A0FEF3A}" type="presOf" srcId="{9E752785-2896-40DC-86BD-81AA5C178C15}" destId="{7451EB50-9793-4A33-ABD5-02E586093B2E}" srcOrd="1" destOrd="0" presId="urn:microsoft.com/office/officeart/2005/8/layout/gear1"/>
    <dgm:cxn modelId="{A3D67521-ED0A-4FF6-B611-C10A7F5A71F2}" type="presOf" srcId="{9E752785-2896-40DC-86BD-81AA5C178C15}" destId="{91F85FC0-440E-41D8-9707-C13002721E5A}" srcOrd="0" destOrd="0" presId="urn:microsoft.com/office/officeart/2005/8/layout/gear1"/>
    <dgm:cxn modelId="{C1F48D43-D66C-49E6-A437-EBE27B6ECFA4}" type="presParOf" srcId="{82B6AD39-CC9D-43D4-AAF1-3A1E29ECACCA}" destId="{9D9B11C0-62C3-447D-B43B-4768B0A037D7}" srcOrd="0" destOrd="0" presId="urn:microsoft.com/office/officeart/2005/8/layout/gear1"/>
    <dgm:cxn modelId="{6C6D6F5A-BDD1-4CA4-A06E-08BE71304FE9}" type="presParOf" srcId="{82B6AD39-CC9D-43D4-AAF1-3A1E29ECACCA}" destId="{EBB41467-2C64-483B-A4BB-4BF49220BF66}" srcOrd="1" destOrd="0" presId="urn:microsoft.com/office/officeart/2005/8/layout/gear1"/>
    <dgm:cxn modelId="{7F72A9EE-4D2B-4C5E-B5D5-9547EC585BC9}" type="presParOf" srcId="{82B6AD39-CC9D-43D4-AAF1-3A1E29ECACCA}" destId="{8F71411E-5F31-4162-9A72-48A95C13A143}" srcOrd="2" destOrd="0" presId="urn:microsoft.com/office/officeart/2005/8/layout/gear1"/>
    <dgm:cxn modelId="{FFC2A871-84F1-4EF9-9DD7-EF040F4F39EE}" type="presParOf" srcId="{82B6AD39-CC9D-43D4-AAF1-3A1E29ECACCA}" destId="{91F85FC0-440E-41D8-9707-C13002721E5A}" srcOrd="3" destOrd="0" presId="urn:microsoft.com/office/officeart/2005/8/layout/gear1"/>
    <dgm:cxn modelId="{01F19A76-EEFB-4840-B9B9-C133CACDC91F}" type="presParOf" srcId="{82B6AD39-CC9D-43D4-AAF1-3A1E29ECACCA}" destId="{7451EB50-9793-4A33-ABD5-02E586093B2E}" srcOrd="4" destOrd="0" presId="urn:microsoft.com/office/officeart/2005/8/layout/gear1"/>
    <dgm:cxn modelId="{E6E4400C-47D9-42D4-BCEB-6CA274C405F4}" type="presParOf" srcId="{82B6AD39-CC9D-43D4-AAF1-3A1E29ECACCA}" destId="{42E3B3B0-71D2-4059-8514-BACA0386FCC7}" srcOrd="5" destOrd="0" presId="urn:microsoft.com/office/officeart/2005/8/layout/gear1"/>
    <dgm:cxn modelId="{3B8D24DA-38E9-42A9-B799-851B6EAF6098}" type="presParOf" srcId="{82B6AD39-CC9D-43D4-AAF1-3A1E29ECACCA}" destId="{19AD3987-AD1D-4D9C-A067-43A00094A65C}" srcOrd="6" destOrd="0" presId="urn:microsoft.com/office/officeart/2005/8/layout/gear1"/>
    <dgm:cxn modelId="{D982CA61-90B8-47F7-B6E7-F15AFFE52061}" type="presParOf" srcId="{82B6AD39-CC9D-43D4-AAF1-3A1E29ECACCA}" destId="{2F97A702-D037-494A-BB9F-DCC0E591EB9E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E66E96-BDAE-4E99-BBA0-CC4D9D6A4137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9E752785-2896-40DC-86BD-81AA5C178C1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25  экз.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E09F9C-49FE-4414-9A9B-E39313044942}" type="sibTrans" cxnId="{243D43A8-627F-43DE-94ED-42AD86A52823}">
      <dgm:prSet/>
      <dgm:spPr/>
      <dgm:t>
        <a:bodyPr/>
        <a:lstStyle/>
        <a:p>
          <a:endParaRPr lang="ru-RU"/>
        </a:p>
      </dgm:t>
    </dgm:pt>
    <dgm:pt modelId="{479E4B36-D984-4A3B-9194-2FAACE6F242A}" type="parTrans" cxnId="{243D43A8-627F-43DE-94ED-42AD86A52823}">
      <dgm:prSet/>
      <dgm:spPr/>
      <dgm:t>
        <a:bodyPr/>
        <a:lstStyle/>
        <a:p>
          <a:endParaRPr lang="ru-RU"/>
        </a:p>
      </dgm:t>
    </dgm:pt>
    <dgm:pt modelId="{6FC793BF-C0B8-404B-89FF-22FBD2C3E87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библиотеке имеется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657FED-E882-4BFB-AE2E-A95C972E0FD4}" type="sibTrans" cxnId="{44ECC552-C366-4B52-9962-5DEF1D272D8E}">
      <dgm:prSet/>
      <dgm:spPr/>
      <dgm:t>
        <a:bodyPr/>
        <a:lstStyle/>
        <a:p>
          <a:endParaRPr lang="ru-RU"/>
        </a:p>
      </dgm:t>
    </dgm:pt>
    <dgm:pt modelId="{524C9D64-E66C-4830-86F3-E22707CE26D4}" type="parTrans" cxnId="{44ECC552-C366-4B52-9962-5DEF1D272D8E}">
      <dgm:prSet/>
      <dgm:spPr/>
      <dgm:t>
        <a:bodyPr/>
        <a:lstStyle/>
        <a:p>
          <a:endParaRPr lang="ru-RU"/>
        </a:p>
      </dgm:t>
    </dgm:pt>
    <dgm:pt modelId="{82B6AD39-CC9D-43D4-AAF1-3A1E29ECACCA}" type="pres">
      <dgm:prSet presAssocID="{74E66E96-BDAE-4E99-BBA0-CC4D9D6A413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D9B11C0-62C3-447D-B43B-4768B0A037D7}" type="pres">
      <dgm:prSet presAssocID="{6FC793BF-C0B8-404B-89FF-22FBD2C3E879}" presName="gear1" presStyleLbl="node1" presStyleIdx="0" presStyleCnt="2" custLinFactNeighborX="-53605" custLinFactNeighborY="-448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41467-2C64-483B-A4BB-4BF49220BF66}" type="pres">
      <dgm:prSet presAssocID="{6FC793BF-C0B8-404B-89FF-22FBD2C3E879}" presName="gear1srcNode" presStyleLbl="node1" presStyleIdx="0" presStyleCnt="2"/>
      <dgm:spPr/>
      <dgm:t>
        <a:bodyPr/>
        <a:lstStyle/>
        <a:p>
          <a:endParaRPr lang="ru-RU"/>
        </a:p>
      </dgm:t>
    </dgm:pt>
    <dgm:pt modelId="{8F71411E-5F31-4162-9A72-48A95C13A143}" type="pres">
      <dgm:prSet presAssocID="{6FC793BF-C0B8-404B-89FF-22FBD2C3E879}" presName="gear1dstNode" presStyleLbl="node1" presStyleIdx="0" presStyleCnt="2"/>
      <dgm:spPr/>
      <dgm:t>
        <a:bodyPr/>
        <a:lstStyle/>
        <a:p>
          <a:endParaRPr lang="ru-RU"/>
        </a:p>
      </dgm:t>
    </dgm:pt>
    <dgm:pt modelId="{91F85FC0-440E-41D8-9707-C13002721E5A}" type="pres">
      <dgm:prSet presAssocID="{9E752785-2896-40DC-86BD-81AA5C178C15}" presName="gear2" presStyleLbl="node1" presStyleIdx="1" presStyleCnt="2" custLinFactX="18362" custLinFactNeighborX="100000" custLinFactNeighborY="656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1EB50-9793-4A33-ABD5-02E586093B2E}" type="pres">
      <dgm:prSet presAssocID="{9E752785-2896-40DC-86BD-81AA5C178C15}" presName="gear2srcNode" presStyleLbl="node1" presStyleIdx="1" presStyleCnt="2"/>
      <dgm:spPr/>
      <dgm:t>
        <a:bodyPr/>
        <a:lstStyle/>
        <a:p>
          <a:endParaRPr lang="ru-RU"/>
        </a:p>
      </dgm:t>
    </dgm:pt>
    <dgm:pt modelId="{42E3B3B0-71D2-4059-8514-BACA0386FCC7}" type="pres">
      <dgm:prSet presAssocID="{9E752785-2896-40DC-86BD-81AA5C178C15}" presName="gear2dstNode" presStyleLbl="node1" presStyleIdx="1" presStyleCnt="2"/>
      <dgm:spPr/>
      <dgm:t>
        <a:bodyPr/>
        <a:lstStyle/>
        <a:p>
          <a:endParaRPr lang="ru-RU"/>
        </a:p>
      </dgm:t>
    </dgm:pt>
    <dgm:pt modelId="{19AD3987-AD1D-4D9C-A067-43A00094A65C}" type="pres">
      <dgm:prSet presAssocID="{F2657FED-E882-4BFB-AE2E-A95C972E0FD4}" presName="connector1" presStyleLbl="sibTrans2D1" presStyleIdx="0" presStyleCnt="2"/>
      <dgm:spPr/>
      <dgm:t>
        <a:bodyPr/>
        <a:lstStyle/>
        <a:p>
          <a:endParaRPr lang="ru-RU"/>
        </a:p>
      </dgm:t>
    </dgm:pt>
    <dgm:pt modelId="{2F97A702-D037-494A-BB9F-DCC0E591EB9E}" type="pres">
      <dgm:prSet presAssocID="{71E09F9C-49FE-4414-9A9B-E39313044942}" presName="connector2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44ECC552-C366-4B52-9962-5DEF1D272D8E}" srcId="{74E66E96-BDAE-4E99-BBA0-CC4D9D6A4137}" destId="{6FC793BF-C0B8-404B-89FF-22FBD2C3E879}" srcOrd="0" destOrd="0" parTransId="{524C9D64-E66C-4830-86F3-E22707CE26D4}" sibTransId="{F2657FED-E882-4BFB-AE2E-A95C972E0FD4}"/>
    <dgm:cxn modelId="{C6509419-EF6B-4336-8EEF-EAA7AE50116F}" type="presOf" srcId="{71E09F9C-49FE-4414-9A9B-E39313044942}" destId="{2F97A702-D037-494A-BB9F-DCC0E591EB9E}" srcOrd="0" destOrd="0" presId="urn:microsoft.com/office/officeart/2005/8/layout/gear1"/>
    <dgm:cxn modelId="{50F7CDCE-D31F-4C69-A134-19E53DBBC753}" type="presOf" srcId="{6FC793BF-C0B8-404B-89FF-22FBD2C3E879}" destId="{8F71411E-5F31-4162-9A72-48A95C13A143}" srcOrd="2" destOrd="0" presId="urn:microsoft.com/office/officeart/2005/8/layout/gear1"/>
    <dgm:cxn modelId="{155535D0-54DE-41C9-933B-B4D462682A7B}" type="presOf" srcId="{74E66E96-BDAE-4E99-BBA0-CC4D9D6A4137}" destId="{82B6AD39-CC9D-43D4-AAF1-3A1E29ECACCA}" srcOrd="0" destOrd="0" presId="urn:microsoft.com/office/officeart/2005/8/layout/gear1"/>
    <dgm:cxn modelId="{EAF1A70E-7549-4932-993C-F83C4AC08CC0}" type="presOf" srcId="{6FC793BF-C0B8-404B-89FF-22FBD2C3E879}" destId="{9D9B11C0-62C3-447D-B43B-4768B0A037D7}" srcOrd="0" destOrd="0" presId="urn:microsoft.com/office/officeart/2005/8/layout/gear1"/>
    <dgm:cxn modelId="{40EFC6E9-5362-423C-992C-D1D65082925E}" type="presOf" srcId="{6FC793BF-C0B8-404B-89FF-22FBD2C3E879}" destId="{EBB41467-2C64-483B-A4BB-4BF49220BF66}" srcOrd="1" destOrd="0" presId="urn:microsoft.com/office/officeart/2005/8/layout/gear1"/>
    <dgm:cxn modelId="{243D43A8-627F-43DE-94ED-42AD86A52823}" srcId="{74E66E96-BDAE-4E99-BBA0-CC4D9D6A4137}" destId="{9E752785-2896-40DC-86BD-81AA5C178C15}" srcOrd="1" destOrd="0" parTransId="{479E4B36-D984-4A3B-9194-2FAACE6F242A}" sibTransId="{71E09F9C-49FE-4414-9A9B-E39313044942}"/>
    <dgm:cxn modelId="{E5446271-A496-4A98-9B92-ADB634928F43}" type="presOf" srcId="{9E752785-2896-40DC-86BD-81AA5C178C15}" destId="{7451EB50-9793-4A33-ABD5-02E586093B2E}" srcOrd="1" destOrd="0" presId="urn:microsoft.com/office/officeart/2005/8/layout/gear1"/>
    <dgm:cxn modelId="{D0AA8BB3-7130-4D6A-8D9E-47890C775B8B}" type="presOf" srcId="{F2657FED-E882-4BFB-AE2E-A95C972E0FD4}" destId="{19AD3987-AD1D-4D9C-A067-43A00094A65C}" srcOrd="0" destOrd="0" presId="urn:microsoft.com/office/officeart/2005/8/layout/gear1"/>
    <dgm:cxn modelId="{F93076DE-10D3-40FC-9884-85352EF726DF}" type="presOf" srcId="{9E752785-2896-40DC-86BD-81AA5C178C15}" destId="{91F85FC0-440E-41D8-9707-C13002721E5A}" srcOrd="0" destOrd="0" presId="urn:microsoft.com/office/officeart/2005/8/layout/gear1"/>
    <dgm:cxn modelId="{6464DC10-2F8C-4A7B-B7D2-43088B669650}" type="presOf" srcId="{9E752785-2896-40DC-86BD-81AA5C178C15}" destId="{42E3B3B0-71D2-4059-8514-BACA0386FCC7}" srcOrd="2" destOrd="0" presId="urn:microsoft.com/office/officeart/2005/8/layout/gear1"/>
    <dgm:cxn modelId="{B8D2CCC2-3892-498E-8B99-7D0D99FE21C3}" type="presParOf" srcId="{82B6AD39-CC9D-43D4-AAF1-3A1E29ECACCA}" destId="{9D9B11C0-62C3-447D-B43B-4768B0A037D7}" srcOrd="0" destOrd="0" presId="urn:microsoft.com/office/officeart/2005/8/layout/gear1"/>
    <dgm:cxn modelId="{96DD392A-BF16-4D95-9499-14FBA9CC6898}" type="presParOf" srcId="{82B6AD39-CC9D-43D4-AAF1-3A1E29ECACCA}" destId="{EBB41467-2C64-483B-A4BB-4BF49220BF66}" srcOrd="1" destOrd="0" presId="urn:microsoft.com/office/officeart/2005/8/layout/gear1"/>
    <dgm:cxn modelId="{51D61C95-B240-4A86-A132-DCBDB4BAA777}" type="presParOf" srcId="{82B6AD39-CC9D-43D4-AAF1-3A1E29ECACCA}" destId="{8F71411E-5F31-4162-9A72-48A95C13A143}" srcOrd="2" destOrd="0" presId="urn:microsoft.com/office/officeart/2005/8/layout/gear1"/>
    <dgm:cxn modelId="{1C863A94-BD49-40AC-987C-A51FD211ED06}" type="presParOf" srcId="{82B6AD39-CC9D-43D4-AAF1-3A1E29ECACCA}" destId="{91F85FC0-440E-41D8-9707-C13002721E5A}" srcOrd="3" destOrd="0" presId="urn:microsoft.com/office/officeart/2005/8/layout/gear1"/>
    <dgm:cxn modelId="{5CE1702C-1BD2-4ACE-9CFB-FB9980B478ED}" type="presParOf" srcId="{82B6AD39-CC9D-43D4-AAF1-3A1E29ECACCA}" destId="{7451EB50-9793-4A33-ABD5-02E586093B2E}" srcOrd="4" destOrd="0" presId="urn:microsoft.com/office/officeart/2005/8/layout/gear1"/>
    <dgm:cxn modelId="{A54F5BBE-664B-40CC-AD24-2DBDC0FB4384}" type="presParOf" srcId="{82B6AD39-CC9D-43D4-AAF1-3A1E29ECACCA}" destId="{42E3B3B0-71D2-4059-8514-BACA0386FCC7}" srcOrd="5" destOrd="0" presId="urn:microsoft.com/office/officeart/2005/8/layout/gear1"/>
    <dgm:cxn modelId="{C40A0548-D606-4BA0-BA99-3563FB5C1486}" type="presParOf" srcId="{82B6AD39-CC9D-43D4-AAF1-3A1E29ECACCA}" destId="{19AD3987-AD1D-4D9C-A067-43A00094A65C}" srcOrd="6" destOrd="0" presId="urn:microsoft.com/office/officeart/2005/8/layout/gear1"/>
    <dgm:cxn modelId="{53CB6DF1-B595-4968-B2FC-772B08A95993}" type="presParOf" srcId="{82B6AD39-CC9D-43D4-AAF1-3A1E29ECACCA}" destId="{2F97A702-D037-494A-BB9F-DCC0E591EB9E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E66E96-BDAE-4E99-BBA0-CC4D9D6A4137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9E752785-2896-40DC-86BD-81AA5C178C1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25  экз.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E09F9C-49FE-4414-9A9B-E39313044942}" type="sibTrans" cxnId="{243D43A8-627F-43DE-94ED-42AD86A52823}">
      <dgm:prSet/>
      <dgm:spPr/>
      <dgm:t>
        <a:bodyPr/>
        <a:lstStyle/>
        <a:p>
          <a:endParaRPr lang="ru-RU"/>
        </a:p>
      </dgm:t>
    </dgm:pt>
    <dgm:pt modelId="{479E4B36-D984-4A3B-9194-2FAACE6F242A}" type="parTrans" cxnId="{243D43A8-627F-43DE-94ED-42AD86A52823}">
      <dgm:prSet/>
      <dgm:spPr/>
      <dgm:t>
        <a:bodyPr/>
        <a:lstStyle/>
        <a:p>
          <a:endParaRPr lang="ru-RU"/>
        </a:p>
      </dgm:t>
    </dgm:pt>
    <dgm:pt modelId="{6FC793BF-C0B8-404B-89FF-22FBD2C3E87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библиотеке имеется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657FED-E882-4BFB-AE2E-A95C972E0FD4}" type="sibTrans" cxnId="{44ECC552-C366-4B52-9962-5DEF1D272D8E}">
      <dgm:prSet/>
      <dgm:spPr/>
      <dgm:t>
        <a:bodyPr/>
        <a:lstStyle/>
        <a:p>
          <a:endParaRPr lang="ru-RU"/>
        </a:p>
      </dgm:t>
    </dgm:pt>
    <dgm:pt modelId="{524C9D64-E66C-4830-86F3-E22707CE26D4}" type="parTrans" cxnId="{44ECC552-C366-4B52-9962-5DEF1D272D8E}">
      <dgm:prSet/>
      <dgm:spPr/>
      <dgm:t>
        <a:bodyPr/>
        <a:lstStyle/>
        <a:p>
          <a:endParaRPr lang="ru-RU"/>
        </a:p>
      </dgm:t>
    </dgm:pt>
    <dgm:pt modelId="{82B6AD39-CC9D-43D4-AAF1-3A1E29ECACCA}" type="pres">
      <dgm:prSet presAssocID="{74E66E96-BDAE-4E99-BBA0-CC4D9D6A413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D9B11C0-62C3-447D-B43B-4768B0A037D7}" type="pres">
      <dgm:prSet presAssocID="{6FC793BF-C0B8-404B-89FF-22FBD2C3E879}" presName="gear1" presStyleLbl="node1" presStyleIdx="0" presStyleCnt="2" custLinFactNeighborX="-53605" custLinFactNeighborY="-448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41467-2C64-483B-A4BB-4BF49220BF66}" type="pres">
      <dgm:prSet presAssocID="{6FC793BF-C0B8-404B-89FF-22FBD2C3E879}" presName="gear1srcNode" presStyleLbl="node1" presStyleIdx="0" presStyleCnt="2"/>
      <dgm:spPr/>
      <dgm:t>
        <a:bodyPr/>
        <a:lstStyle/>
        <a:p>
          <a:endParaRPr lang="ru-RU"/>
        </a:p>
      </dgm:t>
    </dgm:pt>
    <dgm:pt modelId="{8F71411E-5F31-4162-9A72-48A95C13A143}" type="pres">
      <dgm:prSet presAssocID="{6FC793BF-C0B8-404B-89FF-22FBD2C3E879}" presName="gear1dstNode" presStyleLbl="node1" presStyleIdx="0" presStyleCnt="2"/>
      <dgm:spPr/>
      <dgm:t>
        <a:bodyPr/>
        <a:lstStyle/>
        <a:p>
          <a:endParaRPr lang="ru-RU"/>
        </a:p>
      </dgm:t>
    </dgm:pt>
    <dgm:pt modelId="{91F85FC0-440E-41D8-9707-C13002721E5A}" type="pres">
      <dgm:prSet presAssocID="{9E752785-2896-40DC-86BD-81AA5C178C15}" presName="gear2" presStyleLbl="node1" presStyleIdx="1" presStyleCnt="2" custLinFactX="18362" custLinFactNeighborX="100000" custLinFactNeighborY="656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1EB50-9793-4A33-ABD5-02E586093B2E}" type="pres">
      <dgm:prSet presAssocID="{9E752785-2896-40DC-86BD-81AA5C178C15}" presName="gear2srcNode" presStyleLbl="node1" presStyleIdx="1" presStyleCnt="2"/>
      <dgm:spPr/>
      <dgm:t>
        <a:bodyPr/>
        <a:lstStyle/>
        <a:p>
          <a:endParaRPr lang="ru-RU"/>
        </a:p>
      </dgm:t>
    </dgm:pt>
    <dgm:pt modelId="{42E3B3B0-71D2-4059-8514-BACA0386FCC7}" type="pres">
      <dgm:prSet presAssocID="{9E752785-2896-40DC-86BD-81AA5C178C15}" presName="gear2dstNode" presStyleLbl="node1" presStyleIdx="1" presStyleCnt="2"/>
      <dgm:spPr/>
      <dgm:t>
        <a:bodyPr/>
        <a:lstStyle/>
        <a:p>
          <a:endParaRPr lang="ru-RU"/>
        </a:p>
      </dgm:t>
    </dgm:pt>
    <dgm:pt modelId="{19AD3987-AD1D-4D9C-A067-43A00094A65C}" type="pres">
      <dgm:prSet presAssocID="{F2657FED-E882-4BFB-AE2E-A95C972E0FD4}" presName="connector1" presStyleLbl="sibTrans2D1" presStyleIdx="0" presStyleCnt="2"/>
      <dgm:spPr/>
      <dgm:t>
        <a:bodyPr/>
        <a:lstStyle/>
        <a:p>
          <a:endParaRPr lang="ru-RU"/>
        </a:p>
      </dgm:t>
    </dgm:pt>
    <dgm:pt modelId="{2F97A702-D037-494A-BB9F-DCC0E591EB9E}" type="pres">
      <dgm:prSet presAssocID="{71E09F9C-49FE-4414-9A9B-E39313044942}" presName="connector2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4254312D-AD1D-47A2-903F-C6ECCF6ABB95}" type="presOf" srcId="{6FC793BF-C0B8-404B-89FF-22FBD2C3E879}" destId="{EBB41467-2C64-483B-A4BB-4BF49220BF66}" srcOrd="1" destOrd="0" presId="urn:microsoft.com/office/officeart/2005/8/layout/gear1"/>
    <dgm:cxn modelId="{44ECC552-C366-4B52-9962-5DEF1D272D8E}" srcId="{74E66E96-BDAE-4E99-BBA0-CC4D9D6A4137}" destId="{6FC793BF-C0B8-404B-89FF-22FBD2C3E879}" srcOrd="0" destOrd="0" parTransId="{524C9D64-E66C-4830-86F3-E22707CE26D4}" sibTransId="{F2657FED-E882-4BFB-AE2E-A95C972E0FD4}"/>
    <dgm:cxn modelId="{629A25F0-45CB-4CB7-AB9C-5A3EBA1BC92D}" type="presOf" srcId="{9E752785-2896-40DC-86BD-81AA5C178C15}" destId="{7451EB50-9793-4A33-ABD5-02E586093B2E}" srcOrd="1" destOrd="0" presId="urn:microsoft.com/office/officeart/2005/8/layout/gear1"/>
    <dgm:cxn modelId="{7D12B5FE-8C89-4C1A-9D81-7074A1B845D7}" type="presOf" srcId="{9E752785-2896-40DC-86BD-81AA5C178C15}" destId="{91F85FC0-440E-41D8-9707-C13002721E5A}" srcOrd="0" destOrd="0" presId="urn:microsoft.com/office/officeart/2005/8/layout/gear1"/>
    <dgm:cxn modelId="{C96C8A80-6363-42BF-8B64-6516A743725B}" type="presOf" srcId="{6FC793BF-C0B8-404B-89FF-22FBD2C3E879}" destId="{8F71411E-5F31-4162-9A72-48A95C13A143}" srcOrd="2" destOrd="0" presId="urn:microsoft.com/office/officeart/2005/8/layout/gear1"/>
    <dgm:cxn modelId="{678A0CF8-114E-4D5E-A3ED-1B9B60E1EE34}" type="presOf" srcId="{F2657FED-E882-4BFB-AE2E-A95C972E0FD4}" destId="{19AD3987-AD1D-4D9C-A067-43A00094A65C}" srcOrd="0" destOrd="0" presId="urn:microsoft.com/office/officeart/2005/8/layout/gear1"/>
    <dgm:cxn modelId="{3A02748F-2637-4255-985C-4AAEAB75B289}" type="presOf" srcId="{74E66E96-BDAE-4E99-BBA0-CC4D9D6A4137}" destId="{82B6AD39-CC9D-43D4-AAF1-3A1E29ECACCA}" srcOrd="0" destOrd="0" presId="urn:microsoft.com/office/officeart/2005/8/layout/gear1"/>
    <dgm:cxn modelId="{243D43A8-627F-43DE-94ED-42AD86A52823}" srcId="{74E66E96-BDAE-4E99-BBA0-CC4D9D6A4137}" destId="{9E752785-2896-40DC-86BD-81AA5C178C15}" srcOrd="1" destOrd="0" parTransId="{479E4B36-D984-4A3B-9194-2FAACE6F242A}" sibTransId="{71E09F9C-49FE-4414-9A9B-E39313044942}"/>
    <dgm:cxn modelId="{B07CEFFB-3570-42A9-9369-85F11EBD77CA}" type="presOf" srcId="{9E752785-2896-40DC-86BD-81AA5C178C15}" destId="{42E3B3B0-71D2-4059-8514-BACA0386FCC7}" srcOrd="2" destOrd="0" presId="urn:microsoft.com/office/officeart/2005/8/layout/gear1"/>
    <dgm:cxn modelId="{66BE883C-C878-436B-B994-2E1D3DBB8C0A}" type="presOf" srcId="{6FC793BF-C0B8-404B-89FF-22FBD2C3E879}" destId="{9D9B11C0-62C3-447D-B43B-4768B0A037D7}" srcOrd="0" destOrd="0" presId="urn:microsoft.com/office/officeart/2005/8/layout/gear1"/>
    <dgm:cxn modelId="{C6A69FDA-5F71-40B1-80E3-9B079598A809}" type="presOf" srcId="{71E09F9C-49FE-4414-9A9B-E39313044942}" destId="{2F97A702-D037-494A-BB9F-DCC0E591EB9E}" srcOrd="0" destOrd="0" presId="urn:microsoft.com/office/officeart/2005/8/layout/gear1"/>
    <dgm:cxn modelId="{6BD880B0-0254-4B96-8625-53F1B729A8DA}" type="presParOf" srcId="{82B6AD39-CC9D-43D4-AAF1-3A1E29ECACCA}" destId="{9D9B11C0-62C3-447D-B43B-4768B0A037D7}" srcOrd="0" destOrd="0" presId="urn:microsoft.com/office/officeart/2005/8/layout/gear1"/>
    <dgm:cxn modelId="{53A30EA8-314C-4E5A-B94F-F31813128C88}" type="presParOf" srcId="{82B6AD39-CC9D-43D4-AAF1-3A1E29ECACCA}" destId="{EBB41467-2C64-483B-A4BB-4BF49220BF66}" srcOrd="1" destOrd="0" presId="urn:microsoft.com/office/officeart/2005/8/layout/gear1"/>
    <dgm:cxn modelId="{1C790D21-0331-4C97-B456-68FBD0720C66}" type="presParOf" srcId="{82B6AD39-CC9D-43D4-AAF1-3A1E29ECACCA}" destId="{8F71411E-5F31-4162-9A72-48A95C13A143}" srcOrd="2" destOrd="0" presId="urn:microsoft.com/office/officeart/2005/8/layout/gear1"/>
    <dgm:cxn modelId="{9E614EE2-3F47-4C27-92CB-5B6D9417CEDF}" type="presParOf" srcId="{82B6AD39-CC9D-43D4-AAF1-3A1E29ECACCA}" destId="{91F85FC0-440E-41D8-9707-C13002721E5A}" srcOrd="3" destOrd="0" presId="urn:microsoft.com/office/officeart/2005/8/layout/gear1"/>
    <dgm:cxn modelId="{5512BF3F-110B-4152-9ED9-B5AA5F156CF7}" type="presParOf" srcId="{82B6AD39-CC9D-43D4-AAF1-3A1E29ECACCA}" destId="{7451EB50-9793-4A33-ABD5-02E586093B2E}" srcOrd="4" destOrd="0" presId="urn:microsoft.com/office/officeart/2005/8/layout/gear1"/>
    <dgm:cxn modelId="{19F220EF-470B-4937-B25B-B09F26A27C3C}" type="presParOf" srcId="{82B6AD39-CC9D-43D4-AAF1-3A1E29ECACCA}" destId="{42E3B3B0-71D2-4059-8514-BACA0386FCC7}" srcOrd="5" destOrd="0" presId="urn:microsoft.com/office/officeart/2005/8/layout/gear1"/>
    <dgm:cxn modelId="{227EE648-C9F3-4211-9811-635EDADB3439}" type="presParOf" srcId="{82B6AD39-CC9D-43D4-AAF1-3A1E29ECACCA}" destId="{19AD3987-AD1D-4D9C-A067-43A00094A65C}" srcOrd="6" destOrd="0" presId="urn:microsoft.com/office/officeart/2005/8/layout/gear1"/>
    <dgm:cxn modelId="{E2E846A2-9728-4183-A39C-DD7245DDC1E0}" type="presParOf" srcId="{82B6AD39-CC9D-43D4-AAF1-3A1E29ECACCA}" destId="{2F97A702-D037-494A-BB9F-DCC0E591EB9E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E66E96-BDAE-4E99-BBA0-CC4D9D6A4137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9E752785-2896-40DC-86BD-81AA5C178C1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25  экз.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E09F9C-49FE-4414-9A9B-E39313044942}" type="sibTrans" cxnId="{243D43A8-627F-43DE-94ED-42AD86A52823}">
      <dgm:prSet/>
      <dgm:spPr/>
      <dgm:t>
        <a:bodyPr/>
        <a:lstStyle/>
        <a:p>
          <a:endParaRPr lang="ru-RU"/>
        </a:p>
      </dgm:t>
    </dgm:pt>
    <dgm:pt modelId="{479E4B36-D984-4A3B-9194-2FAACE6F242A}" type="parTrans" cxnId="{243D43A8-627F-43DE-94ED-42AD86A52823}">
      <dgm:prSet/>
      <dgm:spPr/>
      <dgm:t>
        <a:bodyPr/>
        <a:lstStyle/>
        <a:p>
          <a:endParaRPr lang="ru-RU"/>
        </a:p>
      </dgm:t>
    </dgm:pt>
    <dgm:pt modelId="{6FC793BF-C0B8-404B-89FF-22FBD2C3E87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библиотеке имеется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657FED-E882-4BFB-AE2E-A95C972E0FD4}" type="sibTrans" cxnId="{44ECC552-C366-4B52-9962-5DEF1D272D8E}">
      <dgm:prSet/>
      <dgm:spPr/>
      <dgm:t>
        <a:bodyPr/>
        <a:lstStyle/>
        <a:p>
          <a:endParaRPr lang="ru-RU"/>
        </a:p>
      </dgm:t>
    </dgm:pt>
    <dgm:pt modelId="{524C9D64-E66C-4830-86F3-E22707CE26D4}" type="parTrans" cxnId="{44ECC552-C366-4B52-9962-5DEF1D272D8E}">
      <dgm:prSet/>
      <dgm:spPr/>
      <dgm:t>
        <a:bodyPr/>
        <a:lstStyle/>
        <a:p>
          <a:endParaRPr lang="ru-RU"/>
        </a:p>
      </dgm:t>
    </dgm:pt>
    <dgm:pt modelId="{82B6AD39-CC9D-43D4-AAF1-3A1E29ECACCA}" type="pres">
      <dgm:prSet presAssocID="{74E66E96-BDAE-4E99-BBA0-CC4D9D6A413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D9B11C0-62C3-447D-B43B-4768B0A037D7}" type="pres">
      <dgm:prSet presAssocID="{6FC793BF-C0B8-404B-89FF-22FBD2C3E879}" presName="gear1" presStyleLbl="node1" presStyleIdx="0" presStyleCnt="2" custLinFactNeighborX="-53605" custLinFactNeighborY="-448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41467-2C64-483B-A4BB-4BF49220BF66}" type="pres">
      <dgm:prSet presAssocID="{6FC793BF-C0B8-404B-89FF-22FBD2C3E879}" presName="gear1srcNode" presStyleLbl="node1" presStyleIdx="0" presStyleCnt="2"/>
      <dgm:spPr/>
      <dgm:t>
        <a:bodyPr/>
        <a:lstStyle/>
        <a:p>
          <a:endParaRPr lang="ru-RU"/>
        </a:p>
      </dgm:t>
    </dgm:pt>
    <dgm:pt modelId="{8F71411E-5F31-4162-9A72-48A95C13A143}" type="pres">
      <dgm:prSet presAssocID="{6FC793BF-C0B8-404B-89FF-22FBD2C3E879}" presName="gear1dstNode" presStyleLbl="node1" presStyleIdx="0" presStyleCnt="2"/>
      <dgm:spPr/>
      <dgm:t>
        <a:bodyPr/>
        <a:lstStyle/>
        <a:p>
          <a:endParaRPr lang="ru-RU"/>
        </a:p>
      </dgm:t>
    </dgm:pt>
    <dgm:pt modelId="{91F85FC0-440E-41D8-9707-C13002721E5A}" type="pres">
      <dgm:prSet presAssocID="{9E752785-2896-40DC-86BD-81AA5C178C15}" presName="gear2" presStyleLbl="node1" presStyleIdx="1" presStyleCnt="2" custLinFactX="18362" custLinFactNeighborX="100000" custLinFactNeighborY="656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1EB50-9793-4A33-ABD5-02E586093B2E}" type="pres">
      <dgm:prSet presAssocID="{9E752785-2896-40DC-86BD-81AA5C178C15}" presName="gear2srcNode" presStyleLbl="node1" presStyleIdx="1" presStyleCnt="2"/>
      <dgm:spPr/>
      <dgm:t>
        <a:bodyPr/>
        <a:lstStyle/>
        <a:p>
          <a:endParaRPr lang="ru-RU"/>
        </a:p>
      </dgm:t>
    </dgm:pt>
    <dgm:pt modelId="{42E3B3B0-71D2-4059-8514-BACA0386FCC7}" type="pres">
      <dgm:prSet presAssocID="{9E752785-2896-40DC-86BD-81AA5C178C15}" presName="gear2dstNode" presStyleLbl="node1" presStyleIdx="1" presStyleCnt="2"/>
      <dgm:spPr/>
      <dgm:t>
        <a:bodyPr/>
        <a:lstStyle/>
        <a:p>
          <a:endParaRPr lang="ru-RU"/>
        </a:p>
      </dgm:t>
    </dgm:pt>
    <dgm:pt modelId="{19AD3987-AD1D-4D9C-A067-43A00094A65C}" type="pres">
      <dgm:prSet presAssocID="{F2657FED-E882-4BFB-AE2E-A95C972E0FD4}" presName="connector1" presStyleLbl="sibTrans2D1" presStyleIdx="0" presStyleCnt="2"/>
      <dgm:spPr/>
      <dgm:t>
        <a:bodyPr/>
        <a:lstStyle/>
        <a:p>
          <a:endParaRPr lang="ru-RU"/>
        </a:p>
      </dgm:t>
    </dgm:pt>
    <dgm:pt modelId="{2F97A702-D037-494A-BB9F-DCC0E591EB9E}" type="pres">
      <dgm:prSet presAssocID="{71E09F9C-49FE-4414-9A9B-E39313044942}" presName="connector2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DAC9F25D-3A4A-4A9F-AD04-6BD28E792B90}" type="presOf" srcId="{6FC793BF-C0B8-404B-89FF-22FBD2C3E879}" destId="{8F71411E-5F31-4162-9A72-48A95C13A143}" srcOrd="2" destOrd="0" presId="urn:microsoft.com/office/officeart/2005/8/layout/gear1"/>
    <dgm:cxn modelId="{44ECC552-C366-4B52-9962-5DEF1D272D8E}" srcId="{74E66E96-BDAE-4E99-BBA0-CC4D9D6A4137}" destId="{6FC793BF-C0B8-404B-89FF-22FBD2C3E879}" srcOrd="0" destOrd="0" parTransId="{524C9D64-E66C-4830-86F3-E22707CE26D4}" sibTransId="{F2657FED-E882-4BFB-AE2E-A95C972E0FD4}"/>
    <dgm:cxn modelId="{12D35FB5-B331-4056-8086-B56AF496A374}" type="presOf" srcId="{9E752785-2896-40DC-86BD-81AA5C178C15}" destId="{42E3B3B0-71D2-4059-8514-BACA0386FCC7}" srcOrd="2" destOrd="0" presId="urn:microsoft.com/office/officeart/2005/8/layout/gear1"/>
    <dgm:cxn modelId="{A1036191-B3C0-47C0-8DD7-CA5EC22670A0}" type="presOf" srcId="{74E66E96-BDAE-4E99-BBA0-CC4D9D6A4137}" destId="{82B6AD39-CC9D-43D4-AAF1-3A1E29ECACCA}" srcOrd="0" destOrd="0" presId="urn:microsoft.com/office/officeart/2005/8/layout/gear1"/>
    <dgm:cxn modelId="{D183A978-EBA0-4081-97B8-598D09D14390}" type="presOf" srcId="{9E752785-2896-40DC-86BD-81AA5C178C15}" destId="{7451EB50-9793-4A33-ABD5-02E586093B2E}" srcOrd="1" destOrd="0" presId="urn:microsoft.com/office/officeart/2005/8/layout/gear1"/>
    <dgm:cxn modelId="{5725C992-7B78-49F4-B003-401B80C4FE90}" type="presOf" srcId="{F2657FED-E882-4BFB-AE2E-A95C972E0FD4}" destId="{19AD3987-AD1D-4D9C-A067-43A00094A65C}" srcOrd="0" destOrd="0" presId="urn:microsoft.com/office/officeart/2005/8/layout/gear1"/>
    <dgm:cxn modelId="{25CA4955-6F48-4258-88AD-E491005F76EE}" type="presOf" srcId="{6FC793BF-C0B8-404B-89FF-22FBD2C3E879}" destId="{EBB41467-2C64-483B-A4BB-4BF49220BF66}" srcOrd="1" destOrd="0" presId="urn:microsoft.com/office/officeart/2005/8/layout/gear1"/>
    <dgm:cxn modelId="{A6B84A7B-F82E-426A-8310-CCB4964330B7}" type="presOf" srcId="{6FC793BF-C0B8-404B-89FF-22FBD2C3E879}" destId="{9D9B11C0-62C3-447D-B43B-4768B0A037D7}" srcOrd="0" destOrd="0" presId="urn:microsoft.com/office/officeart/2005/8/layout/gear1"/>
    <dgm:cxn modelId="{243D43A8-627F-43DE-94ED-42AD86A52823}" srcId="{74E66E96-BDAE-4E99-BBA0-CC4D9D6A4137}" destId="{9E752785-2896-40DC-86BD-81AA5C178C15}" srcOrd="1" destOrd="0" parTransId="{479E4B36-D984-4A3B-9194-2FAACE6F242A}" sibTransId="{71E09F9C-49FE-4414-9A9B-E39313044942}"/>
    <dgm:cxn modelId="{C04594D7-71F1-41EF-87FA-FE54816783A6}" type="presOf" srcId="{9E752785-2896-40DC-86BD-81AA5C178C15}" destId="{91F85FC0-440E-41D8-9707-C13002721E5A}" srcOrd="0" destOrd="0" presId="urn:microsoft.com/office/officeart/2005/8/layout/gear1"/>
    <dgm:cxn modelId="{889F1AC7-8B1D-4936-AD36-D697BBF2EC63}" type="presOf" srcId="{71E09F9C-49FE-4414-9A9B-E39313044942}" destId="{2F97A702-D037-494A-BB9F-DCC0E591EB9E}" srcOrd="0" destOrd="0" presId="urn:microsoft.com/office/officeart/2005/8/layout/gear1"/>
    <dgm:cxn modelId="{8D7848F1-09B0-40E8-9C20-180B28E1DBA7}" type="presParOf" srcId="{82B6AD39-CC9D-43D4-AAF1-3A1E29ECACCA}" destId="{9D9B11C0-62C3-447D-B43B-4768B0A037D7}" srcOrd="0" destOrd="0" presId="urn:microsoft.com/office/officeart/2005/8/layout/gear1"/>
    <dgm:cxn modelId="{4405D452-11B1-43CF-AAE2-7A18DD7A9DD9}" type="presParOf" srcId="{82B6AD39-CC9D-43D4-AAF1-3A1E29ECACCA}" destId="{EBB41467-2C64-483B-A4BB-4BF49220BF66}" srcOrd="1" destOrd="0" presId="urn:microsoft.com/office/officeart/2005/8/layout/gear1"/>
    <dgm:cxn modelId="{AAC93093-F839-491F-8289-6CC02D4AE9BE}" type="presParOf" srcId="{82B6AD39-CC9D-43D4-AAF1-3A1E29ECACCA}" destId="{8F71411E-5F31-4162-9A72-48A95C13A143}" srcOrd="2" destOrd="0" presId="urn:microsoft.com/office/officeart/2005/8/layout/gear1"/>
    <dgm:cxn modelId="{F4B99FB2-B4B6-46F3-A6EA-D656333B2C0C}" type="presParOf" srcId="{82B6AD39-CC9D-43D4-AAF1-3A1E29ECACCA}" destId="{91F85FC0-440E-41D8-9707-C13002721E5A}" srcOrd="3" destOrd="0" presId="urn:microsoft.com/office/officeart/2005/8/layout/gear1"/>
    <dgm:cxn modelId="{F01B6E1F-68FD-4DF9-B076-157512D74A4D}" type="presParOf" srcId="{82B6AD39-CC9D-43D4-AAF1-3A1E29ECACCA}" destId="{7451EB50-9793-4A33-ABD5-02E586093B2E}" srcOrd="4" destOrd="0" presId="urn:microsoft.com/office/officeart/2005/8/layout/gear1"/>
    <dgm:cxn modelId="{CF16AF85-F2E9-4386-A213-E8A923AEFEDD}" type="presParOf" srcId="{82B6AD39-CC9D-43D4-AAF1-3A1E29ECACCA}" destId="{42E3B3B0-71D2-4059-8514-BACA0386FCC7}" srcOrd="5" destOrd="0" presId="urn:microsoft.com/office/officeart/2005/8/layout/gear1"/>
    <dgm:cxn modelId="{7C047797-8770-41CB-BDF7-9E2F5517B83E}" type="presParOf" srcId="{82B6AD39-CC9D-43D4-AAF1-3A1E29ECACCA}" destId="{19AD3987-AD1D-4D9C-A067-43A00094A65C}" srcOrd="6" destOrd="0" presId="urn:microsoft.com/office/officeart/2005/8/layout/gear1"/>
    <dgm:cxn modelId="{8DA2D939-9A87-4218-BE2D-2A6E6ACCEE5E}" type="presParOf" srcId="{82B6AD39-CC9D-43D4-AAF1-3A1E29ECACCA}" destId="{2F97A702-D037-494A-BB9F-DCC0E591EB9E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E66E96-BDAE-4E99-BBA0-CC4D9D6A4137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9E752785-2896-40DC-86BD-81AA5C178C1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25  экз.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E09F9C-49FE-4414-9A9B-E39313044942}" type="sibTrans" cxnId="{243D43A8-627F-43DE-94ED-42AD86A52823}">
      <dgm:prSet/>
      <dgm:spPr/>
      <dgm:t>
        <a:bodyPr/>
        <a:lstStyle/>
        <a:p>
          <a:endParaRPr lang="ru-RU"/>
        </a:p>
      </dgm:t>
    </dgm:pt>
    <dgm:pt modelId="{479E4B36-D984-4A3B-9194-2FAACE6F242A}" type="parTrans" cxnId="{243D43A8-627F-43DE-94ED-42AD86A52823}">
      <dgm:prSet/>
      <dgm:spPr/>
      <dgm:t>
        <a:bodyPr/>
        <a:lstStyle/>
        <a:p>
          <a:endParaRPr lang="ru-RU"/>
        </a:p>
      </dgm:t>
    </dgm:pt>
    <dgm:pt modelId="{6FC793BF-C0B8-404B-89FF-22FBD2C3E87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библиотеке имеется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657FED-E882-4BFB-AE2E-A95C972E0FD4}" type="sibTrans" cxnId="{44ECC552-C366-4B52-9962-5DEF1D272D8E}">
      <dgm:prSet/>
      <dgm:spPr/>
      <dgm:t>
        <a:bodyPr/>
        <a:lstStyle/>
        <a:p>
          <a:endParaRPr lang="ru-RU"/>
        </a:p>
      </dgm:t>
    </dgm:pt>
    <dgm:pt modelId="{524C9D64-E66C-4830-86F3-E22707CE26D4}" type="parTrans" cxnId="{44ECC552-C366-4B52-9962-5DEF1D272D8E}">
      <dgm:prSet/>
      <dgm:spPr/>
      <dgm:t>
        <a:bodyPr/>
        <a:lstStyle/>
        <a:p>
          <a:endParaRPr lang="ru-RU"/>
        </a:p>
      </dgm:t>
    </dgm:pt>
    <dgm:pt modelId="{82B6AD39-CC9D-43D4-AAF1-3A1E29ECACCA}" type="pres">
      <dgm:prSet presAssocID="{74E66E96-BDAE-4E99-BBA0-CC4D9D6A413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D9B11C0-62C3-447D-B43B-4768B0A037D7}" type="pres">
      <dgm:prSet presAssocID="{6FC793BF-C0B8-404B-89FF-22FBD2C3E879}" presName="gear1" presStyleLbl="node1" presStyleIdx="0" presStyleCnt="2" custLinFactNeighborX="-53605" custLinFactNeighborY="-448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41467-2C64-483B-A4BB-4BF49220BF66}" type="pres">
      <dgm:prSet presAssocID="{6FC793BF-C0B8-404B-89FF-22FBD2C3E879}" presName="gear1srcNode" presStyleLbl="node1" presStyleIdx="0" presStyleCnt="2"/>
      <dgm:spPr/>
      <dgm:t>
        <a:bodyPr/>
        <a:lstStyle/>
        <a:p>
          <a:endParaRPr lang="ru-RU"/>
        </a:p>
      </dgm:t>
    </dgm:pt>
    <dgm:pt modelId="{8F71411E-5F31-4162-9A72-48A95C13A143}" type="pres">
      <dgm:prSet presAssocID="{6FC793BF-C0B8-404B-89FF-22FBD2C3E879}" presName="gear1dstNode" presStyleLbl="node1" presStyleIdx="0" presStyleCnt="2"/>
      <dgm:spPr/>
      <dgm:t>
        <a:bodyPr/>
        <a:lstStyle/>
        <a:p>
          <a:endParaRPr lang="ru-RU"/>
        </a:p>
      </dgm:t>
    </dgm:pt>
    <dgm:pt modelId="{91F85FC0-440E-41D8-9707-C13002721E5A}" type="pres">
      <dgm:prSet presAssocID="{9E752785-2896-40DC-86BD-81AA5C178C15}" presName="gear2" presStyleLbl="node1" presStyleIdx="1" presStyleCnt="2" custLinFactX="18362" custLinFactNeighborX="100000" custLinFactNeighborY="656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1EB50-9793-4A33-ABD5-02E586093B2E}" type="pres">
      <dgm:prSet presAssocID="{9E752785-2896-40DC-86BD-81AA5C178C15}" presName="gear2srcNode" presStyleLbl="node1" presStyleIdx="1" presStyleCnt="2"/>
      <dgm:spPr/>
      <dgm:t>
        <a:bodyPr/>
        <a:lstStyle/>
        <a:p>
          <a:endParaRPr lang="ru-RU"/>
        </a:p>
      </dgm:t>
    </dgm:pt>
    <dgm:pt modelId="{42E3B3B0-71D2-4059-8514-BACA0386FCC7}" type="pres">
      <dgm:prSet presAssocID="{9E752785-2896-40DC-86BD-81AA5C178C15}" presName="gear2dstNode" presStyleLbl="node1" presStyleIdx="1" presStyleCnt="2"/>
      <dgm:spPr/>
      <dgm:t>
        <a:bodyPr/>
        <a:lstStyle/>
        <a:p>
          <a:endParaRPr lang="ru-RU"/>
        </a:p>
      </dgm:t>
    </dgm:pt>
    <dgm:pt modelId="{19AD3987-AD1D-4D9C-A067-43A00094A65C}" type="pres">
      <dgm:prSet presAssocID="{F2657FED-E882-4BFB-AE2E-A95C972E0FD4}" presName="connector1" presStyleLbl="sibTrans2D1" presStyleIdx="0" presStyleCnt="2"/>
      <dgm:spPr/>
      <dgm:t>
        <a:bodyPr/>
        <a:lstStyle/>
        <a:p>
          <a:endParaRPr lang="ru-RU"/>
        </a:p>
      </dgm:t>
    </dgm:pt>
    <dgm:pt modelId="{2F97A702-D037-494A-BB9F-DCC0E591EB9E}" type="pres">
      <dgm:prSet presAssocID="{71E09F9C-49FE-4414-9A9B-E39313044942}" presName="connector2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894DE989-6B96-4ABA-8FEB-CF433962BC83}" type="presOf" srcId="{74E66E96-BDAE-4E99-BBA0-CC4D9D6A4137}" destId="{82B6AD39-CC9D-43D4-AAF1-3A1E29ECACCA}" srcOrd="0" destOrd="0" presId="urn:microsoft.com/office/officeart/2005/8/layout/gear1"/>
    <dgm:cxn modelId="{44ECC552-C366-4B52-9962-5DEF1D272D8E}" srcId="{74E66E96-BDAE-4E99-BBA0-CC4D9D6A4137}" destId="{6FC793BF-C0B8-404B-89FF-22FBD2C3E879}" srcOrd="0" destOrd="0" parTransId="{524C9D64-E66C-4830-86F3-E22707CE26D4}" sibTransId="{F2657FED-E882-4BFB-AE2E-A95C972E0FD4}"/>
    <dgm:cxn modelId="{ED9E5FAB-0ED9-4312-ACE6-A75D03CB1DB8}" type="presOf" srcId="{9E752785-2896-40DC-86BD-81AA5C178C15}" destId="{7451EB50-9793-4A33-ABD5-02E586093B2E}" srcOrd="1" destOrd="0" presId="urn:microsoft.com/office/officeart/2005/8/layout/gear1"/>
    <dgm:cxn modelId="{B752CAAC-645D-4603-A850-D512B4232C53}" type="presOf" srcId="{9E752785-2896-40DC-86BD-81AA5C178C15}" destId="{42E3B3B0-71D2-4059-8514-BACA0386FCC7}" srcOrd="2" destOrd="0" presId="urn:microsoft.com/office/officeart/2005/8/layout/gear1"/>
    <dgm:cxn modelId="{C25745C0-B199-4E36-864F-E4EF7FCC7248}" type="presOf" srcId="{F2657FED-E882-4BFB-AE2E-A95C972E0FD4}" destId="{19AD3987-AD1D-4D9C-A067-43A00094A65C}" srcOrd="0" destOrd="0" presId="urn:microsoft.com/office/officeart/2005/8/layout/gear1"/>
    <dgm:cxn modelId="{A62AE1A0-6530-41CD-94F1-4C8381442B1D}" type="presOf" srcId="{6FC793BF-C0B8-404B-89FF-22FBD2C3E879}" destId="{EBB41467-2C64-483B-A4BB-4BF49220BF66}" srcOrd="1" destOrd="0" presId="urn:microsoft.com/office/officeart/2005/8/layout/gear1"/>
    <dgm:cxn modelId="{AA3F598A-3532-47B2-93BA-97994D60331B}" type="presOf" srcId="{6FC793BF-C0B8-404B-89FF-22FBD2C3E879}" destId="{8F71411E-5F31-4162-9A72-48A95C13A143}" srcOrd="2" destOrd="0" presId="urn:microsoft.com/office/officeart/2005/8/layout/gear1"/>
    <dgm:cxn modelId="{078FE606-4E11-46A2-873B-0DBAEDFDE5A6}" type="presOf" srcId="{9E752785-2896-40DC-86BD-81AA5C178C15}" destId="{91F85FC0-440E-41D8-9707-C13002721E5A}" srcOrd="0" destOrd="0" presId="urn:microsoft.com/office/officeart/2005/8/layout/gear1"/>
    <dgm:cxn modelId="{634E83D0-FE0E-4509-9F43-D84ECC14641D}" type="presOf" srcId="{6FC793BF-C0B8-404B-89FF-22FBD2C3E879}" destId="{9D9B11C0-62C3-447D-B43B-4768B0A037D7}" srcOrd="0" destOrd="0" presId="urn:microsoft.com/office/officeart/2005/8/layout/gear1"/>
    <dgm:cxn modelId="{243D43A8-627F-43DE-94ED-42AD86A52823}" srcId="{74E66E96-BDAE-4E99-BBA0-CC4D9D6A4137}" destId="{9E752785-2896-40DC-86BD-81AA5C178C15}" srcOrd="1" destOrd="0" parTransId="{479E4B36-D984-4A3B-9194-2FAACE6F242A}" sibTransId="{71E09F9C-49FE-4414-9A9B-E39313044942}"/>
    <dgm:cxn modelId="{5710DA77-AD2A-4B20-9A50-4093D6CBEF3A}" type="presOf" srcId="{71E09F9C-49FE-4414-9A9B-E39313044942}" destId="{2F97A702-D037-494A-BB9F-DCC0E591EB9E}" srcOrd="0" destOrd="0" presId="urn:microsoft.com/office/officeart/2005/8/layout/gear1"/>
    <dgm:cxn modelId="{04AAB66E-9BD0-4C99-841F-1011D04BC909}" type="presParOf" srcId="{82B6AD39-CC9D-43D4-AAF1-3A1E29ECACCA}" destId="{9D9B11C0-62C3-447D-B43B-4768B0A037D7}" srcOrd="0" destOrd="0" presId="urn:microsoft.com/office/officeart/2005/8/layout/gear1"/>
    <dgm:cxn modelId="{C2334E0B-13C8-44AA-8D5A-AB2C05EF2F31}" type="presParOf" srcId="{82B6AD39-CC9D-43D4-AAF1-3A1E29ECACCA}" destId="{EBB41467-2C64-483B-A4BB-4BF49220BF66}" srcOrd="1" destOrd="0" presId="urn:microsoft.com/office/officeart/2005/8/layout/gear1"/>
    <dgm:cxn modelId="{9B80148B-024C-4117-832D-2FA55DA0E33D}" type="presParOf" srcId="{82B6AD39-CC9D-43D4-AAF1-3A1E29ECACCA}" destId="{8F71411E-5F31-4162-9A72-48A95C13A143}" srcOrd="2" destOrd="0" presId="urn:microsoft.com/office/officeart/2005/8/layout/gear1"/>
    <dgm:cxn modelId="{FD0DA668-26BC-4EDB-BF69-7A3D0318422A}" type="presParOf" srcId="{82B6AD39-CC9D-43D4-AAF1-3A1E29ECACCA}" destId="{91F85FC0-440E-41D8-9707-C13002721E5A}" srcOrd="3" destOrd="0" presId="urn:microsoft.com/office/officeart/2005/8/layout/gear1"/>
    <dgm:cxn modelId="{28CC5A5F-FEDE-4B92-99EA-38006B1640EB}" type="presParOf" srcId="{82B6AD39-CC9D-43D4-AAF1-3A1E29ECACCA}" destId="{7451EB50-9793-4A33-ABD5-02E586093B2E}" srcOrd="4" destOrd="0" presId="urn:microsoft.com/office/officeart/2005/8/layout/gear1"/>
    <dgm:cxn modelId="{8E454FAD-5F52-4792-B2CF-DB42D756F9BB}" type="presParOf" srcId="{82B6AD39-CC9D-43D4-AAF1-3A1E29ECACCA}" destId="{42E3B3B0-71D2-4059-8514-BACA0386FCC7}" srcOrd="5" destOrd="0" presId="urn:microsoft.com/office/officeart/2005/8/layout/gear1"/>
    <dgm:cxn modelId="{451C5E11-6C77-42F0-9F87-AAA983D522CF}" type="presParOf" srcId="{82B6AD39-CC9D-43D4-AAF1-3A1E29ECACCA}" destId="{19AD3987-AD1D-4D9C-A067-43A00094A65C}" srcOrd="6" destOrd="0" presId="urn:microsoft.com/office/officeart/2005/8/layout/gear1"/>
    <dgm:cxn modelId="{8826BCFD-AD1F-4140-98AE-7ABE6E5D6605}" type="presParOf" srcId="{82B6AD39-CC9D-43D4-AAF1-3A1E29ECACCA}" destId="{2F97A702-D037-494A-BB9F-DCC0E591EB9E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E66E96-BDAE-4E99-BBA0-CC4D9D6A4137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9E752785-2896-40DC-86BD-81AA5C178C1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25  экз.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E09F9C-49FE-4414-9A9B-E39313044942}" type="sibTrans" cxnId="{243D43A8-627F-43DE-94ED-42AD86A52823}">
      <dgm:prSet/>
      <dgm:spPr/>
      <dgm:t>
        <a:bodyPr/>
        <a:lstStyle/>
        <a:p>
          <a:endParaRPr lang="ru-RU"/>
        </a:p>
      </dgm:t>
    </dgm:pt>
    <dgm:pt modelId="{479E4B36-D984-4A3B-9194-2FAACE6F242A}" type="parTrans" cxnId="{243D43A8-627F-43DE-94ED-42AD86A52823}">
      <dgm:prSet/>
      <dgm:spPr/>
      <dgm:t>
        <a:bodyPr/>
        <a:lstStyle/>
        <a:p>
          <a:endParaRPr lang="ru-RU"/>
        </a:p>
      </dgm:t>
    </dgm:pt>
    <dgm:pt modelId="{6FC793BF-C0B8-404B-89FF-22FBD2C3E87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библиотеке имеется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657FED-E882-4BFB-AE2E-A95C972E0FD4}" type="sibTrans" cxnId="{44ECC552-C366-4B52-9962-5DEF1D272D8E}">
      <dgm:prSet/>
      <dgm:spPr/>
      <dgm:t>
        <a:bodyPr/>
        <a:lstStyle/>
        <a:p>
          <a:endParaRPr lang="ru-RU"/>
        </a:p>
      </dgm:t>
    </dgm:pt>
    <dgm:pt modelId="{524C9D64-E66C-4830-86F3-E22707CE26D4}" type="parTrans" cxnId="{44ECC552-C366-4B52-9962-5DEF1D272D8E}">
      <dgm:prSet/>
      <dgm:spPr/>
      <dgm:t>
        <a:bodyPr/>
        <a:lstStyle/>
        <a:p>
          <a:endParaRPr lang="ru-RU"/>
        </a:p>
      </dgm:t>
    </dgm:pt>
    <dgm:pt modelId="{82B6AD39-CC9D-43D4-AAF1-3A1E29ECACCA}" type="pres">
      <dgm:prSet presAssocID="{74E66E96-BDAE-4E99-BBA0-CC4D9D6A413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D9B11C0-62C3-447D-B43B-4768B0A037D7}" type="pres">
      <dgm:prSet presAssocID="{6FC793BF-C0B8-404B-89FF-22FBD2C3E879}" presName="gear1" presStyleLbl="node1" presStyleIdx="0" presStyleCnt="2" custLinFactNeighborX="-53605" custLinFactNeighborY="-448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41467-2C64-483B-A4BB-4BF49220BF66}" type="pres">
      <dgm:prSet presAssocID="{6FC793BF-C0B8-404B-89FF-22FBD2C3E879}" presName="gear1srcNode" presStyleLbl="node1" presStyleIdx="0" presStyleCnt="2"/>
      <dgm:spPr/>
      <dgm:t>
        <a:bodyPr/>
        <a:lstStyle/>
        <a:p>
          <a:endParaRPr lang="ru-RU"/>
        </a:p>
      </dgm:t>
    </dgm:pt>
    <dgm:pt modelId="{8F71411E-5F31-4162-9A72-48A95C13A143}" type="pres">
      <dgm:prSet presAssocID="{6FC793BF-C0B8-404B-89FF-22FBD2C3E879}" presName="gear1dstNode" presStyleLbl="node1" presStyleIdx="0" presStyleCnt="2"/>
      <dgm:spPr/>
      <dgm:t>
        <a:bodyPr/>
        <a:lstStyle/>
        <a:p>
          <a:endParaRPr lang="ru-RU"/>
        </a:p>
      </dgm:t>
    </dgm:pt>
    <dgm:pt modelId="{91F85FC0-440E-41D8-9707-C13002721E5A}" type="pres">
      <dgm:prSet presAssocID="{9E752785-2896-40DC-86BD-81AA5C178C15}" presName="gear2" presStyleLbl="node1" presStyleIdx="1" presStyleCnt="2" custLinFactX="18362" custLinFactNeighborX="100000" custLinFactNeighborY="656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1EB50-9793-4A33-ABD5-02E586093B2E}" type="pres">
      <dgm:prSet presAssocID="{9E752785-2896-40DC-86BD-81AA5C178C15}" presName="gear2srcNode" presStyleLbl="node1" presStyleIdx="1" presStyleCnt="2"/>
      <dgm:spPr/>
      <dgm:t>
        <a:bodyPr/>
        <a:lstStyle/>
        <a:p>
          <a:endParaRPr lang="ru-RU"/>
        </a:p>
      </dgm:t>
    </dgm:pt>
    <dgm:pt modelId="{42E3B3B0-71D2-4059-8514-BACA0386FCC7}" type="pres">
      <dgm:prSet presAssocID="{9E752785-2896-40DC-86BD-81AA5C178C15}" presName="gear2dstNode" presStyleLbl="node1" presStyleIdx="1" presStyleCnt="2"/>
      <dgm:spPr/>
      <dgm:t>
        <a:bodyPr/>
        <a:lstStyle/>
        <a:p>
          <a:endParaRPr lang="ru-RU"/>
        </a:p>
      </dgm:t>
    </dgm:pt>
    <dgm:pt modelId="{19AD3987-AD1D-4D9C-A067-43A00094A65C}" type="pres">
      <dgm:prSet presAssocID="{F2657FED-E882-4BFB-AE2E-A95C972E0FD4}" presName="connector1" presStyleLbl="sibTrans2D1" presStyleIdx="0" presStyleCnt="2"/>
      <dgm:spPr/>
      <dgm:t>
        <a:bodyPr/>
        <a:lstStyle/>
        <a:p>
          <a:endParaRPr lang="ru-RU"/>
        </a:p>
      </dgm:t>
    </dgm:pt>
    <dgm:pt modelId="{2F97A702-D037-494A-BB9F-DCC0E591EB9E}" type="pres">
      <dgm:prSet presAssocID="{71E09F9C-49FE-4414-9A9B-E39313044942}" presName="connector2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EB7D5F6C-6A24-4E6E-9192-B1B7C495DF7E}" type="presOf" srcId="{6FC793BF-C0B8-404B-89FF-22FBD2C3E879}" destId="{EBB41467-2C64-483B-A4BB-4BF49220BF66}" srcOrd="1" destOrd="0" presId="urn:microsoft.com/office/officeart/2005/8/layout/gear1"/>
    <dgm:cxn modelId="{76577C1C-31E5-480B-9178-9FF336FD329A}" type="presOf" srcId="{F2657FED-E882-4BFB-AE2E-A95C972E0FD4}" destId="{19AD3987-AD1D-4D9C-A067-43A00094A65C}" srcOrd="0" destOrd="0" presId="urn:microsoft.com/office/officeart/2005/8/layout/gear1"/>
    <dgm:cxn modelId="{44ECC552-C366-4B52-9962-5DEF1D272D8E}" srcId="{74E66E96-BDAE-4E99-BBA0-CC4D9D6A4137}" destId="{6FC793BF-C0B8-404B-89FF-22FBD2C3E879}" srcOrd="0" destOrd="0" parTransId="{524C9D64-E66C-4830-86F3-E22707CE26D4}" sibTransId="{F2657FED-E882-4BFB-AE2E-A95C972E0FD4}"/>
    <dgm:cxn modelId="{43872F34-ADA2-4715-8E25-3052E30EF722}" type="presOf" srcId="{71E09F9C-49FE-4414-9A9B-E39313044942}" destId="{2F97A702-D037-494A-BB9F-DCC0E591EB9E}" srcOrd="0" destOrd="0" presId="urn:microsoft.com/office/officeart/2005/8/layout/gear1"/>
    <dgm:cxn modelId="{985B7B20-ACEE-4E04-B614-43923468E2DC}" type="presOf" srcId="{6FC793BF-C0B8-404B-89FF-22FBD2C3E879}" destId="{8F71411E-5F31-4162-9A72-48A95C13A143}" srcOrd="2" destOrd="0" presId="urn:microsoft.com/office/officeart/2005/8/layout/gear1"/>
    <dgm:cxn modelId="{5D41CA7E-29D9-4EC6-AB9B-CA6359C10AB1}" type="presOf" srcId="{9E752785-2896-40DC-86BD-81AA5C178C15}" destId="{91F85FC0-440E-41D8-9707-C13002721E5A}" srcOrd="0" destOrd="0" presId="urn:microsoft.com/office/officeart/2005/8/layout/gear1"/>
    <dgm:cxn modelId="{62F3595A-2080-4215-A9DD-C546D87893CE}" type="presOf" srcId="{74E66E96-BDAE-4E99-BBA0-CC4D9D6A4137}" destId="{82B6AD39-CC9D-43D4-AAF1-3A1E29ECACCA}" srcOrd="0" destOrd="0" presId="urn:microsoft.com/office/officeart/2005/8/layout/gear1"/>
    <dgm:cxn modelId="{6D1F753A-8DEA-4BE9-BFCD-9AB860C2454E}" type="presOf" srcId="{9E752785-2896-40DC-86BD-81AA5C178C15}" destId="{42E3B3B0-71D2-4059-8514-BACA0386FCC7}" srcOrd="2" destOrd="0" presId="urn:microsoft.com/office/officeart/2005/8/layout/gear1"/>
    <dgm:cxn modelId="{0634610D-3D90-49DC-9CF6-57AA9C1AB6ED}" type="presOf" srcId="{6FC793BF-C0B8-404B-89FF-22FBD2C3E879}" destId="{9D9B11C0-62C3-447D-B43B-4768B0A037D7}" srcOrd="0" destOrd="0" presId="urn:microsoft.com/office/officeart/2005/8/layout/gear1"/>
    <dgm:cxn modelId="{243D43A8-627F-43DE-94ED-42AD86A52823}" srcId="{74E66E96-BDAE-4E99-BBA0-CC4D9D6A4137}" destId="{9E752785-2896-40DC-86BD-81AA5C178C15}" srcOrd="1" destOrd="0" parTransId="{479E4B36-D984-4A3B-9194-2FAACE6F242A}" sibTransId="{71E09F9C-49FE-4414-9A9B-E39313044942}"/>
    <dgm:cxn modelId="{D5F38D18-7C19-4DB8-BADB-F6A7247F24C4}" type="presOf" srcId="{9E752785-2896-40DC-86BD-81AA5C178C15}" destId="{7451EB50-9793-4A33-ABD5-02E586093B2E}" srcOrd="1" destOrd="0" presId="urn:microsoft.com/office/officeart/2005/8/layout/gear1"/>
    <dgm:cxn modelId="{407EEFC8-033F-4658-9284-10F2E92207EA}" type="presParOf" srcId="{82B6AD39-CC9D-43D4-AAF1-3A1E29ECACCA}" destId="{9D9B11C0-62C3-447D-B43B-4768B0A037D7}" srcOrd="0" destOrd="0" presId="urn:microsoft.com/office/officeart/2005/8/layout/gear1"/>
    <dgm:cxn modelId="{7ACE44B5-F0AC-48CF-805C-F85CF42929D5}" type="presParOf" srcId="{82B6AD39-CC9D-43D4-AAF1-3A1E29ECACCA}" destId="{EBB41467-2C64-483B-A4BB-4BF49220BF66}" srcOrd="1" destOrd="0" presId="urn:microsoft.com/office/officeart/2005/8/layout/gear1"/>
    <dgm:cxn modelId="{B7E4A9CE-DB57-4337-A72F-84D56BAC789E}" type="presParOf" srcId="{82B6AD39-CC9D-43D4-AAF1-3A1E29ECACCA}" destId="{8F71411E-5F31-4162-9A72-48A95C13A143}" srcOrd="2" destOrd="0" presId="urn:microsoft.com/office/officeart/2005/8/layout/gear1"/>
    <dgm:cxn modelId="{4250364C-0CA5-406D-8E9B-8A039F4521DC}" type="presParOf" srcId="{82B6AD39-CC9D-43D4-AAF1-3A1E29ECACCA}" destId="{91F85FC0-440E-41D8-9707-C13002721E5A}" srcOrd="3" destOrd="0" presId="urn:microsoft.com/office/officeart/2005/8/layout/gear1"/>
    <dgm:cxn modelId="{8A114291-10CE-45F2-9B3F-19073045932D}" type="presParOf" srcId="{82B6AD39-CC9D-43D4-AAF1-3A1E29ECACCA}" destId="{7451EB50-9793-4A33-ABD5-02E586093B2E}" srcOrd="4" destOrd="0" presId="urn:microsoft.com/office/officeart/2005/8/layout/gear1"/>
    <dgm:cxn modelId="{C37B7AC8-1B52-43E1-AE4D-F01F5D1AD4FD}" type="presParOf" srcId="{82B6AD39-CC9D-43D4-AAF1-3A1E29ECACCA}" destId="{42E3B3B0-71D2-4059-8514-BACA0386FCC7}" srcOrd="5" destOrd="0" presId="urn:microsoft.com/office/officeart/2005/8/layout/gear1"/>
    <dgm:cxn modelId="{75BE2C5A-3C2D-4F9E-B1CE-99E27CF150A3}" type="presParOf" srcId="{82B6AD39-CC9D-43D4-AAF1-3A1E29ECACCA}" destId="{19AD3987-AD1D-4D9C-A067-43A00094A65C}" srcOrd="6" destOrd="0" presId="urn:microsoft.com/office/officeart/2005/8/layout/gear1"/>
    <dgm:cxn modelId="{FC0511E1-87ED-4B09-8BC5-C90059C534CF}" type="presParOf" srcId="{82B6AD39-CC9D-43D4-AAF1-3A1E29ECACCA}" destId="{2F97A702-D037-494A-BB9F-DCC0E591EB9E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E66E96-BDAE-4E99-BBA0-CC4D9D6A4137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9E752785-2896-40DC-86BD-81AA5C178C1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30  экз.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E09F9C-49FE-4414-9A9B-E39313044942}" type="sibTrans" cxnId="{243D43A8-627F-43DE-94ED-42AD86A52823}">
      <dgm:prSet/>
      <dgm:spPr/>
      <dgm:t>
        <a:bodyPr/>
        <a:lstStyle/>
        <a:p>
          <a:endParaRPr lang="ru-RU"/>
        </a:p>
      </dgm:t>
    </dgm:pt>
    <dgm:pt modelId="{479E4B36-D984-4A3B-9194-2FAACE6F242A}" type="parTrans" cxnId="{243D43A8-627F-43DE-94ED-42AD86A52823}">
      <dgm:prSet/>
      <dgm:spPr/>
      <dgm:t>
        <a:bodyPr/>
        <a:lstStyle/>
        <a:p>
          <a:endParaRPr lang="ru-RU"/>
        </a:p>
      </dgm:t>
    </dgm:pt>
    <dgm:pt modelId="{6FC793BF-C0B8-404B-89FF-22FBD2C3E87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библиотеке имеется</a:t>
          </a:r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657FED-E882-4BFB-AE2E-A95C972E0FD4}" type="sibTrans" cxnId="{44ECC552-C366-4B52-9962-5DEF1D272D8E}">
      <dgm:prSet/>
      <dgm:spPr/>
      <dgm:t>
        <a:bodyPr/>
        <a:lstStyle/>
        <a:p>
          <a:endParaRPr lang="ru-RU"/>
        </a:p>
      </dgm:t>
    </dgm:pt>
    <dgm:pt modelId="{524C9D64-E66C-4830-86F3-E22707CE26D4}" type="parTrans" cxnId="{44ECC552-C366-4B52-9962-5DEF1D272D8E}">
      <dgm:prSet/>
      <dgm:spPr/>
      <dgm:t>
        <a:bodyPr/>
        <a:lstStyle/>
        <a:p>
          <a:endParaRPr lang="ru-RU"/>
        </a:p>
      </dgm:t>
    </dgm:pt>
    <dgm:pt modelId="{82B6AD39-CC9D-43D4-AAF1-3A1E29ECACCA}" type="pres">
      <dgm:prSet presAssocID="{74E66E96-BDAE-4E99-BBA0-CC4D9D6A413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D9B11C0-62C3-447D-B43B-4768B0A037D7}" type="pres">
      <dgm:prSet presAssocID="{6FC793BF-C0B8-404B-89FF-22FBD2C3E879}" presName="gear1" presStyleLbl="node1" presStyleIdx="0" presStyleCnt="2" custLinFactNeighborX="-53605" custLinFactNeighborY="-448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41467-2C64-483B-A4BB-4BF49220BF66}" type="pres">
      <dgm:prSet presAssocID="{6FC793BF-C0B8-404B-89FF-22FBD2C3E879}" presName="gear1srcNode" presStyleLbl="node1" presStyleIdx="0" presStyleCnt="2"/>
      <dgm:spPr/>
      <dgm:t>
        <a:bodyPr/>
        <a:lstStyle/>
        <a:p>
          <a:endParaRPr lang="ru-RU"/>
        </a:p>
      </dgm:t>
    </dgm:pt>
    <dgm:pt modelId="{8F71411E-5F31-4162-9A72-48A95C13A143}" type="pres">
      <dgm:prSet presAssocID="{6FC793BF-C0B8-404B-89FF-22FBD2C3E879}" presName="gear1dstNode" presStyleLbl="node1" presStyleIdx="0" presStyleCnt="2"/>
      <dgm:spPr/>
      <dgm:t>
        <a:bodyPr/>
        <a:lstStyle/>
        <a:p>
          <a:endParaRPr lang="ru-RU"/>
        </a:p>
      </dgm:t>
    </dgm:pt>
    <dgm:pt modelId="{91F85FC0-440E-41D8-9707-C13002721E5A}" type="pres">
      <dgm:prSet presAssocID="{9E752785-2896-40DC-86BD-81AA5C178C15}" presName="gear2" presStyleLbl="node1" presStyleIdx="1" presStyleCnt="2" custLinFactX="18362" custLinFactNeighborX="100000" custLinFactNeighborY="656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1EB50-9793-4A33-ABD5-02E586093B2E}" type="pres">
      <dgm:prSet presAssocID="{9E752785-2896-40DC-86BD-81AA5C178C15}" presName="gear2srcNode" presStyleLbl="node1" presStyleIdx="1" presStyleCnt="2"/>
      <dgm:spPr/>
      <dgm:t>
        <a:bodyPr/>
        <a:lstStyle/>
        <a:p>
          <a:endParaRPr lang="ru-RU"/>
        </a:p>
      </dgm:t>
    </dgm:pt>
    <dgm:pt modelId="{42E3B3B0-71D2-4059-8514-BACA0386FCC7}" type="pres">
      <dgm:prSet presAssocID="{9E752785-2896-40DC-86BD-81AA5C178C15}" presName="gear2dstNode" presStyleLbl="node1" presStyleIdx="1" presStyleCnt="2"/>
      <dgm:spPr/>
      <dgm:t>
        <a:bodyPr/>
        <a:lstStyle/>
        <a:p>
          <a:endParaRPr lang="ru-RU"/>
        </a:p>
      </dgm:t>
    </dgm:pt>
    <dgm:pt modelId="{19AD3987-AD1D-4D9C-A067-43A00094A65C}" type="pres">
      <dgm:prSet presAssocID="{F2657FED-E882-4BFB-AE2E-A95C972E0FD4}" presName="connector1" presStyleLbl="sibTrans2D1" presStyleIdx="0" presStyleCnt="2"/>
      <dgm:spPr/>
      <dgm:t>
        <a:bodyPr/>
        <a:lstStyle/>
        <a:p>
          <a:endParaRPr lang="ru-RU"/>
        </a:p>
      </dgm:t>
    </dgm:pt>
    <dgm:pt modelId="{2F97A702-D037-494A-BB9F-DCC0E591EB9E}" type="pres">
      <dgm:prSet presAssocID="{71E09F9C-49FE-4414-9A9B-E39313044942}" presName="connector2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D6270BF6-DC03-4A06-B427-0F404709D104}" type="presOf" srcId="{9E752785-2896-40DC-86BD-81AA5C178C15}" destId="{7451EB50-9793-4A33-ABD5-02E586093B2E}" srcOrd="1" destOrd="0" presId="urn:microsoft.com/office/officeart/2005/8/layout/gear1"/>
    <dgm:cxn modelId="{44ECC552-C366-4B52-9962-5DEF1D272D8E}" srcId="{74E66E96-BDAE-4E99-BBA0-CC4D9D6A4137}" destId="{6FC793BF-C0B8-404B-89FF-22FBD2C3E879}" srcOrd="0" destOrd="0" parTransId="{524C9D64-E66C-4830-86F3-E22707CE26D4}" sibTransId="{F2657FED-E882-4BFB-AE2E-A95C972E0FD4}"/>
    <dgm:cxn modelId="{40F96BD3-A7CA-4429-BA93-795F81E1A3A7}" type="presOf" srcId="{74E66E96-BDAE-4E99-BBA0-CC4D9D6A4137}" destId="{82B6AD39-CC9D-43D4-AAF1-3A1E29ECACCA}" srcOrd="0" destOrd="0" presId="urn:microsoft.com/office/officeart/2005/8/layout/gear1"/>
    <dgm:cxn modelId="{FC8D53FA-EAB9-4CA0-BB47-EA12912F0648}" type="presOf" srcId="{6FC793BF-C0B8-404B-89FF-22FBD2C3E879}" destId="{EBB41467-2C64-483B-A4BB-4BF49220BF66}" srcOrd="1" destOrd="0" presId="urn:microsoft.com/office/officeart/2005/8/layout/gear1"/>
    <dgm:cxn modelId="{186EEB93-2640-4D83-ACEF-FE2AC52CAAE0}" type="presOf" srcId="{6FC793BF-C0B8-404B-89FF-22FBD2C3E879}" destId="{9D9B11C0-62C3-447D-B43B-4768B0A037D7}" srcOrd="0" destOrd="0" presId="urn:microsoft.com/office/officeart/2005/8/layout/gear1"/>
    <dgm:cxn modelId="{C8922900-B2E1-43D8-9E49-47D5B8348029}" type="presOf" srcId="{71E09F9C-49FE-4414-9A9B-E39313044942}" destId="{2F97A702-D037-494A-BB9F-DCC0E591EB9E}" srcOrd="0" destOrd="0" presId="urn:microsoft.com/office/officeart/2005/8/layout/gear1"/>
    <dgm:cxn modelId="{253FFEE7-AF3A-456F-B98A-43D853B4EE18}" type="presOf" srcId="{9E752785-2896-40DC-86BD-81AA5C178C15}" destId="{42E3B3B0-71D2-4059-8514-BACA0386FCC7}" srcOrd="2" destOrd="0" presId="urn:microsoft.com/office/officeart/2005/8/layout/gear1"/>
    <dgm:cxn modelId="{755C748B-3746-49D4-876C-2AD300356802}" type="presOf" srcId="{F2657FED-E882-4BFB-AE2E-A95C972E0FD4}" destId="{19AD3987-AD1D-4D9C-A067-43A00094A65C}" srcOrd="0" destOrd="0" presId="urn:microsoft.com/office/officeart/2005/8/layout/gear1"/>
    <dgm:cxn modelId="{243D43A8-627F-43DE-94ED-42AD86A52823}" srcId="{74E66E96-BDAE-4E99-BBA0-CC4D9D6A4137}" destId="{9E752785-2896-40DC-86BD-81AA5C178C15}" srcOrd="1" destOrd="0" parTransId="{479E4B36-D984-4A3B-9194-2FAACE6F242A}" sibTransId="{71E09F9C-49FE-4414-9A9B-E39313044942}"/>
    <dgm:cxn modelId="{282D8AC2-BC9C-4253-802E-C01391C5EF32}" type="presOf" srcId="{6FC793BF-C0B8-404B-89FF-22FBD2C3E879}" destId="{8F71411E-5F31-4162-9A72-48A95C13A143}" srcOrd="2" destOrd="0" presId="urn:microsoft.com/office/officeart/2005/8/layout/gear1"/>
    <dgm:cxn modelId="{B5E197A1-810A-481D-94EC-7CC263472E74}" type="presOf" srcId="{9E752785-2896-40DC-86BD-81AA5C178C15}" destId="{91F85FC0-440E-41D8-9707-C13002721E5A}" srcOrd="0" destOrd="0" presId="urn:microsoft.com/office/officeart/2005/8/layout/gear1"/>
    <dgm:cxn modelId="{32C22595-9C7D-405D-9B3A-EC5DF89E18A3}" type="presParOf" srcId="{82B6AD39-CC9D-43D4-AAF1-3A1E29ECACCA}" destId="{9D9B11C0-62C3-447D-B43B-4768B0A037D7}" srcOrd="0" destOrd="0" presId="urn:microsoft.com/office/officeart/2005/8/layout/gear1"/>
    <dgm:cxn modelId="{A7AFBD6A-175D-4274-9498-CA486DD7CF95}" type="presParOf" srcId="{82B6AD39-CC9D-43D4-AAF1-3A1E29ECACCA}" destId="{EBB41467-2C64-483B-A4BB-4BF49220BF66}" srcOrd="1" destOrd="0" presId="urn:microsoft.com/office/officeart/2005/8/layout/gear1"/>
    <dgm:cxn modelId="{E54ADB58-16ED-4309-8DAB-3959A5E51BE7}" type="presParOf" srcId="{82B6AD39-CC9D-43D4-AAF1-3A1E29ECACCA}" destId="{8F71411E-5F31-4162-9A72-48A95C13A143}" srcOrd="2" destOrd="0" presId="urn:microsoft.com/office/officeart/2005/8/layout/gear1"/>
    <dgm:cxn modelId="{0D5AA0CA-4B33-4E05-8D62-43CA8AF77A4F}" type="presParOf" srcId="{82B6AD39-CC9D-43D4-AAF1-3A1E29ECACCA}" destId="{91F85FC0-440E-41D8-9707-C13002721E5A}" srcOrd="3" destOrd="0" presId="urn:microsoft.com/office/officeart/2005/8/layout/gear1"/>
    <dgm:cxn modelId="{1A6B42E5-840F-4A2E-853F-97124106F182}" type="presParOf" srcId="{82B6AD39-CC9D-43D4-AAF1-3A1E29ECACCA}" destId="{7451EB50-9793-4A33-ABD5-02E586093B2E}" srcOrd="4" destOrd="0" presId="urn:microsoft.com/office/officeart/2005/8/layout/gear1"/>
    <dgm:cxn modelId="{E0642489-4D8D-4CA2-9E21-2CA62B821F7D}" type="presParOf" srcId="{82B6AD39-CC9D-43D4-AAF1-3A1E29ECACCA}" destId="{42E3B3B0-71D2-4059-8514-BACA0386FCC7}" srcOrd="5" destOrd="0" presId="urn:microsoft.com/office/officeart/2005/8/layout/gear1"/>
    <dgm:cxn modelId="{9250E728-D843-4D86-9BC8-400998D94189}" type="presParOf" srcId="{82B6AD39-CC9D-43D4-AAF1-3A1E29ECACCA}" destId="{19AD3987-AD1D-4D9C-A067-43A00094A65C}" srcOrd="6" destOrd="0" presId="urn:microsoft.com/office/officeart/2005/8/layout/gear1"/>
    <dgm:cxn modelId="{7C1BE232-4305-461F-8BEC-0BB3BC70C61B}" type="presParOf" srcId="{82B6AD39-CC9D-43D4-AAF1-3A1E29ECACCA}" destId="{2F97A702-D037-494A-BB9F-DCC0E591EB9E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23.jpeg"/><Relationship Id="rId9" Type="http://schemas.microsoft.com/office/2007/relationships/diagramDrawing" Target="../diagrams/drawing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2.jpe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5.jpeg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7.jpeg"/><Relationship Id="rId9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347864" y="3717032"/>
            <a:ext cx="2808312" cy="2880200"/>
            <a:chOff x="611560" y="1628800"/>
            <a:chExt cx="3273231" cy="3168232"/>
          </a:xfrm>
        </p:grpSpPr>
        <p:pic>
          <p:nvPicPr>
            <p:cNvPr id="3" name="Рисунок 2" descr="66_ful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60" y="1628800"/>
              <a:ext cx="3264362" cy="24482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4" name="Picture 2" descr="C:\Users\fooligun\Desktop\Новая папка\4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3717032"/>
              <a:ext cx="3273231" cy="108000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6" name="Прямоугольник 5"/>
          <p:cNvSpPr/>
          <p:nvPr/>
        </p:nvSpPr>
        <p:spPr>
          <a:xfrm>
            <a:off x="2803999" y="1412776"/>
            <a:ext cx="388843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970213" algn="ctr"/>
              </a:tabLst>
              <a:defRPr/>
            </a:pPr>
            <a:r>
              <a:rPr lang="ru-RU" sz="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преподаватели и студенты!</a:t>
            </a:r>
          </a:p>
          <a:p>
            <a:pPr algn="ctr">
              <a:tabLst>
                <a:tab pos="2970213" algn="ctr"/>
              </a:tabLst>
              <a:defRPr/>
            </a:pPr>
            <a:endParaRPr lang="ru-RU" sz="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970213" algn="ctr"/>
              </a:tabLst>
              <a:defRPr/>
            </a:pPr>
            <a:r>
              <a:rPr lang="ru-RU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рамках программы ГПИР приобретено 1845 экземпляров учебных и научных изданий (121 наименование). Представляем Вам  </a:t>
            </a:r>
            <a:r>
              <a:rPr lang="en-US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наименование  учебной литературы по следующим отраслям знаний: биологические</a:t>
            </a:r>
            <a:r>
              <a:rPr lang="ru-RU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пищевые </a:t>
            </a:r>
            <a:r>
              <a:rPr lang="ru-RU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производства.</a:t>
            </a:r>
            <a:endParaRPr lang="ru-RU" sz="9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970213" algn="ctr"/>
              </a:tabLst>
              <a:defRPr/>
            </a:pP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Ждем Вас по адресу:</a:t>
            </a:r>
          </a:p>
          <a:p>
            <a:pPr algn="ctr">
              <a:tabLst>
                <a:tab pos="2970213" algn="ctr"/>
              </a:tabLst>
              <a:defRPr/>
            </a:pPr>
            <a:r>
              <a:rPr lang="ru-RU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пр. Абая 28, </a:t>
            </a:r>
            <a:r>
              <a:rPr lang="kk-KZ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ИОЦ </a:t>
            </a:r>
            <a:r>
              <a:rPr lang="ru-RU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Білім орталығы</a:t>
            </a:r>
            <a:r>
              <a:rPr lang="ru-RU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tabLst>
                <a:tab pos="2970213" algn="ctr"/>
              </a:tabLst>
              <a:defRPr/>
            </a:pPr>
            <a:r>
              <a:rPr lang="ru-RU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ежедневно: с 9.00 до 18.00 </a:t>
            </a:r>
            <a:r>
              <a:rPr lang="ru-RU" sz="9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9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9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РАБОТА с 2015-\СКАНИРОВАНИЕ\2016\СКАНЕР ДЛЯ ПРЕЗЕНТАЦИЙ\40. кн4\2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280293" cy="504000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pic>
        <p:nvPicPr>
          <p:cNvPr id="3" name="Рисунок 2" descr="31672b8262cfc90307280cfe7f02257d.jpg"/>
          <p:cNvPicPr>
            <a:picLocks noChangeAspect="1"/>
          </p:cNvPicPr>
          <p:nvPr/>
        </p:nvPicPr>
        <p:blipFill>
          <a:blip r:embed="rId3" cstate="print"/>
          <a:srcRect l="13331" t="2326" r="13830" b="2326"/>
          <a:stretch>
            <a:fillRect/>
          </a:stretch>
        </p:blipFill>
        <p:spPr>
          <a:xfrm>
            <a:off x="4572000" y="116632"/>
            <a:ext cx="4411874" cy="61926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60032" y="404664"/>
            <a:ext cx="392392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40я73 </a:t>
            </a:r>
          </a:p>
          <a:p>
            <a:pPr algn="just"/>
            <a:r>
              <a:rPr lang="ru-RU" sz="105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Г68</a:t>
            </a:r>
          </a:p>
          <a:p>
            <a:pPr algn="just"/>
            <a:r>
              <a:rPr lang="ru-RU" sz="105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Гордеев А. С.</a:t>
            </a:r>
          </a:p>
          <a:p>
            <a:pPr algn="just"/>
            <a:r>
              <a:rPr lang="ru-RU" sz="105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Моделирование в </a:t>
            </a:r>
            <a:r>
              <a:rPr lang="ru-RU" sz="1050" b="1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агроинженерии</a:t>
            </a:r>
            <a:r>
              <a:rPr lang="ru-RU" sz="105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Учебник. — 2-е изд., </a:t>
            </a:r>
            <a:r>
              <a:rPr lang="ru-RU" sz="1050" b="1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05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 доп. —СПб.: Издательство «Лань», 2014. — 384 с: ил. — (Учебники для вузов. Специальная литература).</a:t>
            </a:r>
          </a:p>
          <a:p>
            <a:pPr algn="just"/>
            <a:endParaRPr lang="ru-RU" sz="1050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5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 учебнике рассмотрены основы создания моделей, методы имитационного (компьютерного) моделирования на базе современных средств компьютерного моделирования </a:t>
            </a:r>
            <a:r>
              <a:rPr lang="en-US" sz="1050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05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(аналитические и динамические модели) и </a:t>
            </a:r>
            <a:r>
              <a:rPr lang="en-US" sz="1050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AnyLogic</a:t>
            </a:r>
            <a:r>
              <a:rPr lang="en-US" sz="105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(дискретно-событийные, системно-динамические и </a:t>
            </a:r>
            <a:r>
              <a:rPr lang="ru-RU" sz="1050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агентные</a:t>
            </a:r>
            <a:r>
              <a:rPr lang="ru-RU" sz="105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модели). Приведены основы планирования и обработки результатов моделирования. Приводится широкий круг примеров моделирования на компьютере с пояснениями составления имитационных моделей отдельных операций сельскохозяйственного производства, проведения имитационного эксперимента и представления результатов.</a:t>
            </a:r>
            <a:endParaRPr lang="ru-RU" sz="105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699792" y="3501008"/>
          <a:ext cx="388843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РАБОТА с 2015-\СКАНИРОВАНИЕ\2016\СКАНЕР ДЛЯ ПРЕЗЕНТАЦИЙ\40. кн4\4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334909" cy="504000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pic>
        <p:nvPicPr>
          <p:cNvPr id="3" name="Рисунок 2" descr="31672b8262cfc90307280cfe7f02257d.jpg"/>
          <p:cNvPicPr>
            <a:picLocks noChangeAspect="1"/>
          </p:cNvPicPr>
          <p:nvPr/>
        </p:nvPicPr>
        <p:blipFill>
          <a:blip r:embed="rId3" cstate="print"/>
          <a:srcRect l="13331" t="2326" r="13830" b="2326"/>
          <a:stretch>
            <a:fillRect/>
          </a:stretch>
        </p:blipFill>
        <p:spPr>
          <a:xfrm>
            <a:off x="4572000" y="116632"/>
            <a:ext cx="4411874" cy="61926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88024" y="404664"/>
            <a:ext cx="3995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40.1я73 </a:t>
            </a:r>
          </a:p>
          <a:p>
            <a:pPr algn="just"/>
            <a:r>
              <a:rPr lang="ru-RU" sz="11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 88</a:t>
            </a:r>
          </a:p>
          <a:p>
            <a:pPr algn="just"/>
            <a:r>
              <a:rPr lang="ru-RU" sz="11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Лысенко Н. П., Пак В. В., Рогожина Л. В., </a:t>
            </a:r>
            <a:r>
              <a:rPr lang="ru-RU" sz="1100" b="1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Кусурова</a:t>
            </a:r>
            <a:r>
              <a:rPr lang="ru-RU" sz="11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3. Г.</a:t>
            </a:r>
          </a:p>
          <a:p>
            <a:pPr algn="just"/>
            <a:r>
              <a:rPr lang="ru-RU" sz="11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Радиобиология: Учебник / Под ред. Н. П. Лысенко и В. В. Пака.— 3-е изд., стер. — СПб.: Издательство «Лань», 2016. — 576 с.: ил. — (Учебники для вузов. Специальная литература).</a:t>
            </a:r>
          </a:p>
          <a:p>
            <a:pPr algn="just"/>
            <a:endParaRPr lang="ru-RU" sz="1100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 учебнике собран и обобщен материал по действию ионизирующих излучений на системы и органы различных видов животных и отдельные звенья биогеоценозов. В книгу включены обширные материалы экспериментальных исследований самих авторов.</a:t>
            </a:r>
          </a:p>
          <a:p>
            <a:pPr algn="just"/>
            <a:r>
              <a:rPr lang="ru-RU" sz="11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Впервые полно освещаются вопросы радиоэкологии Севера, основы сельскохозяйственной радиоэкологии и организации ведения животноводства в условиях радиоактивного загрязнения внешней среды, </a:t>
            </a:r>
            <a:r>
              <a:rPr lang="ru-RU" sz="1100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ветсанэкспертизы</a:t>
            </a:r>
            <a:r>
              <a:rPr lang="ru-RU" sz="11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продукции животноводства при радиационных поражениях.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843808" y="3645024"/>
          <a:ext cx="388843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РАБОТА с 2015-\СКАНИРОВАНИЕ\2016\СКАНЕР ДЛЯ ПРЕЗЕНТАЦИЙ\54. кн1\1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48680"/>
            <a:ext cx="3655123" cy="504000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3" name="Рисунок 2" descr="31672b8262cfc90307280cfe7f02257d.jpg"/>
          <p:cNvPicPr>
            <a:picLocks noChangeAspect="1"/>
          </p:cNvPicPr>
          <p:nvPr/>
        </p:nvPicPr>
        <p:blipFill>
          <a:blip r:embed="rId3" cstate="print"/>
          <a:srcRect l="13331" t="2326" r="13830" b="2326"/>
          <a:stretch>
            <a:fillRect/>
          </a:stretch>
        </p:blipFill>
        <p:spPr>
          <a:xfrm>
            <a:off x="251520" y="188640"/>
            <a:ext cx="4411874" cy="6192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6671"/>
            <a:ext cx="3888432" cy="313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1547664" y="3717032"/>
          <a:ext cx="388843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ТА с 2015-\СКАНИРОВАНИЕ\2016\СКАНЕР ДЛЯ ПРЕЗЕНТАЦИЙ\28 кн.2\Новая папка\1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620688"/>
            <a:ext cx="3600000" cy="4998691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4" name="Рисунок 3" descr="31672b8262cfc90307280cfe7f02257d.jpg"/>
          <p:cNvPicPr>
            <a:picLocks noChangeAspect="1"/>
          </p:cNvPicPr>
          <p:nvPr/>
        </p:nvPicPr>
        <p:blipFill>
          <a:blip r:embed="rId3" cstate="print"/>
          <a:srcRect l="13331" t="2326" r="13830" b="2326"/>
          <a:stretch>
            <a:fillRect/>
          </a:stretch>
        </p:blipFill>
        <p:spPr>
          <a:xfrm>
            <a:off x="179512" y="188640"/>
            <a:ext cx="4248472" cy="619268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6672"/>
            <a:ext cx="381642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1547664" y="3717032"/>
          <a:ext cx="388843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672b8262cfc90307280cfe7f02257d.jpg"/>
          <p:cNvPicPr>
            <a:picLocks noChangeAspect="1"/>
          </p:cNvPicPr>
          <p:nvPr/>
        </p:nvPicPr>
        <p:blipFill>
          <a:blip r:embed="rId2" cstate="print"/>
          <a:srcRect l="13331" t="2326" r="13830" b="2326"/>
          <a:stretch>
            <a:fillRect/>
          </a:stretch>
        </p:blipFill>
        <p:spPr>
          <a:xfrm>
            <a:off x="4716016" y="188640"/>
            <a:ext cx="4248472" cy="6192688"/>
          </a:xfrm>
          <a:prstGeom prst="rect">
            <a:avLst/>
          </a:prstGeom>
        </p:spPr>
      </p:pic>
      <p:pic>
        <p:nvPicPr>
          <p:cNvPr id="4098" name="Picture 2" descr="D:\РАБОТА с 2015-\СКАНИРОВАНИЕ\2016\СКАНЕР ДЛЯ ПРЕЗЕНТАЦИЙ\30. кн3\Новая папка\1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3600000" cy="511939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sp>
        <p:nvSpPr>
          <p:cNvPr id="3" name="Содержимое 1"/>
          <p:cNvSpPr txBox="1">
            <a:spLocks/>
          </p:cNvSpPr>
          <p:nvPr/>
        </p:nvSpPr>
        <p:spPr>
          <a:xfrm>
            <a:off x="4932040" y="476672"/>
            <a:ext cx="3744416" cy="309634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30.609я73 </a:t>
            </a:r>
          </a:p>
          <a:p>
            <a:pPr marL="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 13 </a:t>
            </a:r>
          </a:p>
          <a:p>
            <a:pPr marL="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Давлетов 3. 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X.</a:t>
            </a:r>
          </a:p>
          <a:p>
            <a:pPr marL="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Товароведение и технология обработки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мясо-дичной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дикорастущей пищевой продукции и лекарственно-технического сырья: Учебное пособие. — СПб.: Издательство «Лань», 2015. — 400 с.: ил. (+ вклейка, 24 с.). — (Учебники для вузов. Специальная литература).</a:t>
            </a:r>
          </a:p>
          <a:p>
            <a:pPr marL="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Пособие составлено по программе подготовки биологов высшего образования, специализация «Охотоведение». В нем изложены особенности состава, свойств мяса промысловых зверей и птиц; технология разделки, первичной обработки тушек, мяса, субпродуктов животных; временного хранения продукции в полевых и стационарных условиях; технология консервирования продукции холодом, солью, копчением, заливкой жиром, маринованием; органолептических и лабораторных методов исследования степени свежести и требования к качеству продукции.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059832" y="3645024"/>
          <a:ext cx="388843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ТА с 2015-\СКАНИРОВАНИЕ\2016\СКАНЕР ДЛЯ ПРЕЗЕНТАЦИЙ\32. кн10\Новая папка\1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48680"/>
            <a:ext cx="3600000" cy="507914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3" name="Рисунок 2" descr="31672b8262cfc90307280cfe7f02257d.jpg"/>
          <p:cNvPicPr>
            <a:picLocks noChangeAspect="1"/>
          </p:cNvPicPr>
          <p:nvPr/>
        </p:nvPicPr>
        <p:blipFill>
          <a:blip r:embed="rId3" cstate="print"/>
          <a:srcRect l="13331" t="2326" r="13830" b="2326"/>
          <a:stretch>
            <a:fillRect/>
          </a:stretch>
        </p:blipFill>
        <p:spPr>
          <a:xfrm>
            <a:off x="251520" y="188640"/>
            <a:ext cx="4248472" cy="6192688"/>
          </a:xfrm>
          <a:prstGeom prst="rect">
            <a:avLst/>
          </a:prstGeom>
        </p:spPr>
      </p:pic>
      <p:sp>
        <p:nvSpPr>
          <p:cNvPr id="4" name="Содержимое 1"/>
          <p:cNvSpPr txBox="1">
            <a:spLocks/>
          </p:cNvSpPr>
          <p:nvPr/>
        </p:nvSpPr>
        <p:spPr>
          <a:xfrm>
            <a:off x="467544" y="476672"/>
            <a:ext cx="3816424" cy="309634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30.16 </a:t>
            </a:r>
          </a:p>
          <a:p>
            <a:pPr marL="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 91</a:t>
            </a:r>
          </a:p>
          <a:p>
            <a:pPr marL="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Аскарова Ш.К.</a:t>
            </a:r>
          </a:p>
          <a:p>
            <a:pPr marL="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Биотехнология микроорганизмов: Учебно-методическое пособие для бакалавров и магистрантов биологических специальностей технологических ВУЗов/ Аскарова Ш.К. - 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Алматы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издательство «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Эверо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». 2015 - 196 с.</a:t>
            </a:r>
          </a:p>
          <a:p>
            <a:pPr marL="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Данное учебно-методическое пособие по дисциплине «Биотехнология микроорганизмов» предназначено для бакалавров и магистрантов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биотехнологических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специальностей для изучения теоретических основ и практического применения микробиологических методов в лабораторных исследованиях.</a:t>
            </a:r>
          </a:p>
          <a:p>
            <a:pPr marL="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В данном пособии учебный материал изложен с учетом требований подготовки бакалавров и магистрантов технологических ВУЗов пищевого профиля и государственного образовательного стандарта.</a:t>
            </a:r>
          </a:p>
          <a:p>
            <a:pPr marL="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547664" y="3717032"/>
          <a:ext cx="388843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ТА с 2015-\СКАНИРОВАНИЕ\2016\СКАНЕР ДЛЯ ПРЕЗЕНТАЦИЙ\32. кн10\Новая папка\1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600617" cy="504000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pic>
        <p:nvPicPr>
          <p:cNvPr id="3" name="Рисунок 2" descr="31672b8262cfc90307280cfe7f02257d.jpg"/>
          <p:cNvPicPr>
            <a:picLocks noChangeAspect="1"/>
          </p:cNvPicPr>
          <p:nvPr/>
        </p:nvPicPr>
        <p:blipFill>
          <a:blip r:embed="rId3" cstate="print"/>
          <a:srcRect l="13331" t="2326" r="13830" b="2326"/>
          <a:stretch>
            <a:fillRect/>
          </a:stretch>
        </p:blipFill>
        <p:spPr>
          <a:xfrm>
            <a:off x="4644008" y="188640"/>
            <a:ext cx="4248472" cy="6192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4664"/>
            <a:ext cx="385420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3059832" y="3573016"/>
          <a:ext cx="388843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ТА с 2015-\СКАНИРОВАНИЕ\2016\СКАНЕР ДЛЯ ПРЕЗЕНТАЦИЙ\34. кн21\Новая папка\1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4664"/>
            <a:ext cx="3600000" cy="5285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3" name="Рисунок 2" descr="31672b8262cfc90307280cfe7f02257d.jpg"/>
          <p:cNvPicPr>
            <a:picLocks noChangeAspect="1"/>
          </p:cNvPicPr>
          <p:nvPr/>
        </p:nvPicPr>
        <p:blipFill>
          <a:blip r:embed="rId3" cstate="print"/>
          <a:srcRect l="13331" t="2326" r="13830" b="2326"/>
          <a:stretch>
            <a:fillRect/>
          </a:stretch>
        </p:blipFill>
        <p:spPr>
          <a:xfrm>
            <a:off x="179512" y="188640"/>
            <a:ext cx="4248472" cy="6192688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1547664" y="3717032"/>
          <a:ext cx="388843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620688"/>
            <a:ext cx="36724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35.732я73 </a:t>
            </a:r>
          </a:p>
          <a:p>
            <a:pPr algn="just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Л 125</a:t>
            </a:r>
          </a:p>
          <a:p>
            <a:pPr algn="just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Лабораторный практикум по технологии отрасли (производство растительных масел) / Л. А.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Мхитарьянц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, Е. П.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Корнена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, Е. В.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Мартовщук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[и др.] ; под ред. Е. П.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Корненой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. — СПб.: ГИОРД, 2013. - 224 с.</a:t>
            </a:r>
          </a:p>
          <a:p>
            <a:pPr algn="just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В книге приведены методы анализа показателей качества и безопасности масличных семян и продуктов их переработки, а также структурные схемы и схемы технохимического контроля технологических операций производства растительных масел; рассмотрены современные методы идентификации растительных масел.</a:t>
            </a:r>
          </a:p>
          <a:p>
            <a:pPr algn="just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РАБОТА с 2015-\СКАНИРОВАНИЕ\2016\СКАНЕР ДЛЯ ПРЕЗЕНТАЦИЙ\36 на гос. кн2\1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600307" cy="504000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pic>
        <p:nvPicPr>
          <p:cNvPr id="3" name="Рисунок 2" descr="31672b8262cfc90307280cfe7f02257d.jpg"/>
          <p:cNvPicPr>
            <a:picLocks noChangeAspect="1"/>
          </p:cNvPicPr>
          <p:nvPr/>
        </p:nvPicPr>
        <p:blipFill>
          <a:blip r:embed="rId3" cstate="print"/>
          <a:srcRect l="13331" t="2326" r="13830" b="2326"/>
          <a:stretch>
            <a:fillRect/>
          </a:stretch>
        </p:blipFill>
        <p:spPr>
          <a:xfrm>
            <a:off x="4644008" y="188640"/>
            <a:ext cx="4248472" cy="6192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76672"/>
            <a:ext cx="384353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2987824" y="3645024"/>
          <a:ext cx="388843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РАБОТА с 2015-\СКАНИРОВАНИЕ\2016\СКАНЕР ДЛЯ ПРЕЗЕНТАЦИЙ\36 на гос. кн2\10054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92696"/>
            <a:ext cx="3600000" cy="507385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3" name="Рисунок 2" descr="31672b8262cfc90307280cfe7f02257d.jpg"/>
          <p:cNvPicPr>
            <a:picLocks noChangeAspect="1"/>
          </p:cNvPicPr>
          <p:nvPr/>
        </p:nvPicPr>
        <p:blipFill>
          <a:blip r:embed="rId3" cstate="print"/>
          <a:srcRect l="13331" t="2326" r="13830" b="2326"/>
          <a:stretch>
            <a:fillRect/>
          </a:stretch>
        </p:blipFill>
        <p:spPr>
          <a:xfrm>
            <a:off x="107504" y="116632"/>
            <a:ext cx="4248472" cy="6192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381642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1547664" y="3717032"/>
          <a:ext cx="388843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РАБОТА с 2015-\СКАНИРОВАНИЕ\2016\СКАНЕР ДЛЯ ПРЕЗЕНТАЦИЙ\36 рус. яз. кн18\Новая папка\1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3600000" cy="513849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pic>
        <p:nvPicPr>
          <p:cNvPr id="3" name="Рисунок 2" descr="31672b8262cfc90307280cfe7f02257d.jpg"/>
          <p:cNvPicPr>
            <a:picLocks noChangeAspect="1"/>
          </p:cNvPicPr>
          <p:nvPr/>
        </p:nvPicPr>
        <p:blipFill>
          <a:blip r:embed="rId3" cstate="print"/>
          <a:srcRect l="13331" t="2326" r="13830" b="2326"/>
          <a:stretch>
            <a:fillRect/>
          </a:stretch>
        </p:blipFill>
        <p:spPr>
          <a:xfrm>
            <a:off x="4788024" y="116632"/>
            <a:ext cx="4248472" cy="6192688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3203848" y="3501008"/>
          <a:ext cx="388843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404664"/>
            <a:ext cx="38987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687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Georgia</vt:lpstr>
      <vt:lpstr>Times New Roman</vt:lpstr>
      <vt:lpstr>Wingdings</vt:lpstr>
      <vt:lpstr>Wingdings 2</vt:lpstr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fooligun</dc:creator>
  <cp:lastModifiedBy>Oxsana Evlenteva</cp:lastModifiedBy>
  <cp:revision>57</cp:revision>
  <dcterms:created xsi:type="dcterms:W3CDTF">2016-03-29T05:25:22Z</dcterms:created>
  <dcterms:modified xsi:type="dcterms:W3CDTF">2019-12-03T08:57:49Z</dcterms:modified>
</cp:coreProperties>
</file>