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6B18A-00C9-427A-9880-79FF9B553133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DFB2E-AD34-48F8-9557-CF214F351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 advTm="5000">
    <p:sndAc>
      <p:stSnd>
        <p:snd r:embed="rId1" name="wind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553E97-9988-4BD4-9D28-48F22553AABF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DF0B977-C644-439C-A736-8067BB7C72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Tm="5000">
    <p:sndAc>
      <p:stSnd>
        <p:snd r:embed="rId13" name="wind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202013"/>
            <a:ext cx="7375737" cy="70788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Ценовая политика в маркетинге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3" y="2348880"/>
            <a:ext cx="3528391" cy="4143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342508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3"/>
            <a:ext cx="8136904" cy="4864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928867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404938"/>
            <a:ext cx="7658100" cy="4048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7082902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3" y="332656"/>
            <a:ext cx="7308304" cy="576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0183786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196752"/>
            <a:ext cx="6238875" cy="3418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117908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200799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51443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9912" y="4941168"/>
            <a:ext cx="5014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Фауст Наталья менеджмент -21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128" y="260648"/>
            <a:ext cx="378328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497282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932820"/>
            <a:ext cx="8172400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Роль ценовой политики в комплексе </a:t>
            </a:r>
          </a:p>
          <a:p>
            <a:r>
              <a:rPr lang="ru-RU" sz="3600" dirty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                             маркетинга                    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3284984"/>
            <a:ext cx="7416824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FF"/>
                </a:solidFill>
              </a:rPr>
              <a:t>Ценовая политика в маркетинге </a:t>
            </a:r>
            <a:r>
              <a:rPr lang="ru-RU" sz="2400" dirty="0" smtClean="0"/>
              <a:t>– это установление определенных цен и способов маневрирования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ми в зависимости от положения на рынке ,которое позволяет овладеть заданной долей рынка , получить расчетную прибыль, а также решить другие стратегические и оперативные задачи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0983189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36912"/>
            <a:ext cx="3522687" cy="3346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4104456" cy="35394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ценовой политики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максимизация прибыли ,экономический рост ,предотвращение угрозы  потенциальной 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Конкуренции , повышение имиджа  товаров и фирм и т.д.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9191799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0800" y="260648"/>
            <a:ext cx="4572000" cy="166199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ценовой политики маркетинга можно представить в виде схемы:</a:t>
            </a:r>
          </a:p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83568" y="2041524"/>
            <a:ext cx="1944216" cy="1387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Обеспечение сбыта: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(выживаемости)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Объем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Доля рынка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22700" y="2041524"/>
            <a:ext cx="3200400" cy="15314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Максимальные прибыли:                                               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      Максимальные прибыли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    Достижение средней прибыли</a:t>
            </a:r>
          </a:p>
          <a:p>
            <a:pPr marL="0" lvl="0" indent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Calibri" pitchFamily="34" charset="0"/>
                <a:cs typeface="Arial" pitchFamily="34" charset="0"/>
              </a:rPr>
              <a:t>   Быстрое получение денежных     доходов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190800" y="4077072"/>
            <a:ext cx="2859088" cy="639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Возможные цели ценообразования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63788" y="5517232"/>
            <a:ext cx="3086100" cy="10801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Удержание рынка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Стабильное положение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Благоприятные условия деятельности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2051720" y="3573015"/>
            <a:ext cx="601216" cy="33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4006656" y="3573015"/>
            <a:ext cx="500232" cy="33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3364345" y="4869160"/>
            <a:ext cx="0" cy="40233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35990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4085" y="2061794"/>
            <a:ext cx="3744416" cy="39703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Цена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единственный элемент комплекса маркетинга ,относящийся  к доход , все другие относятся  к затратам,</a:t>
            </a:r>
          </a:p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также один из самых гибких элементов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594"/>
            <a:ext cx="4032448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517279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ownloads\dopc933026.zi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69674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1760" y="5301208"/>
            <a:ext cx="3648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Детерминанты ценовой политики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3665717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3888432" cy="440120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Методы ценообразования- </a:t>
            </a:r>
            <a:r>
              <a:rPr lang="ru-RU" sz="2800" dirty="0" smtClean="0"/>
              <a:t>это способ установления исходной цены на определенный товар ,который</a:t>
            </a:r>
          </a:p>
          <a:p>
            <a:r>
              <a:rPr lang="ru-RU" sz="2800" dirty="0" smtClean="0"/>
              <a:t>Базируется , как правило, на трех подходах: издержках ,спросе,  конкуренции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82210"/>
            <a:ext cx="4248472" cy="4259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568949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6678488" cy="41549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Система методов ценообразования включает следующие методы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основе издержек производства;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ориентацией на ценностную значимость товара;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ориентацией на конкуренцию;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основе нахождения равновесия между издержками производства и состоянием рынка;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параметрические методы; метод статистических игр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053" y="3140968"/>
            <a:ext cx="3744044" cy="3450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677570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967334"/>
            <a:ext cx="7560840" cy="19082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000" b="1" u="sng" dirty="0" smtClean="0"/>
              <a:t>Стратегии дифференцированного ценообразования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u="sng" dirty="0" smtClean="0"/>
              <a:t>Стратегии конкурентного ценообразования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u="sng" dirty="0" smtClean="0"/>
              <a:t>Стратегии ассортиментного ценообразования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548680"/>
            <a:ext cx="3211135" cy="5232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Ценовые стратегии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65077"/>
      </p:ext>
    </p:extLst>
  </p:cSld>
  <p:clrMapOvr>
    <a:masterClrMapping/>
  </p:clrMapOvr>
  <p:transition spd="slow" advTm="5000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139</TotalTime>
  <Words>223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12</cp:revision>
  <dcterms:created xsi:type="dcterms:W3CDTF">2011-12-14T11:52:14Z</dcterms:created>
  <dcterms:modified xsi:type="dcterms:W3CDTF">2011-12-14T14:12:08Z</dcterms:modified>
</cp:coreProperties>
</file>