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82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826B892-E23E-4DD7-82D5-CF379B1F50F7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1927FF-B525-48F5-A2BB-4F91D561841A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1927FF-B525-48F5-A2BB-4F91D561841A}" type="slidenum">
              <a:rPr lang="ru-RU" smtClean="0"/>
              <a:t>1</a:t>
            </a:fld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BBCD5B-1FE8-47AF-8044-F4EB87F7D407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b="1" dirty="0"/>
              <a:t>Сущность финансов и финансовой политики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k-KZ" dirty="0" smtClean="0"/>
              <a:t>План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i="1" dirty="0"/>
              <a:t>1.Финансово-кредитная система: сущность и содержание</a:t>
            </a:r>
            <a:endParaRPr lang="ru-RU" dirty="0"/>
          </a:p>
          <a:p>
            <a:r>
              <a:rPr lang="ru-RU" i="1" dirty="0"/>
              <a:t> 2. Денежная и валютная системы государства.</a:t>
            </a:r>
            <a:endParaRPr lang="ru-RU" dirty="0"/>
          </a:p>
          <a:p>
            <a:r>
              <a:rPr lang="ru-RU" i="1" dirty="0"/>
              <a:t> 3.Бюджетная и налоговая системы государства.</a:t>
            </a:r>
            <a:endParaRPr lang="ru-RU" dirty="0"/>
          </a:p>
          <a:p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i="1" dirty="0" smtClean="0"/>
              <a:t>Финансовая система</a:t>
            </a:r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/>
              <a:t>  государства </a:t>
            </a:r>
            <a:r>
              <a:rPr lang="ru-RU" dirty="0"/>
              <a:t>имеет тесную взаимосвязь с бюджетной системой и налоговой системой. Фактически пер­вые два элемента финансовой системы: государственный бюд­жет и местные бюджеты как часть местных финансов — образуют </a:t>
            </a:r>
            <a:r>
              <a:rPr lang="ru-RU" i="1" dirty="0"/>
              <a:t>бюджетную систему</a:t>
            </a:r>
            <a:r>
              <a:rPr lang="ru-RU" dirty="0"/>
              <a:t> государства. В свою очередь, совокупность налоговых платежей, входящих в доходную часть бюджетов раз­ных уровней, составляет </a:t>
            </a:r>
            <a:r>
              <a:rPr lang="ru-RU" i="1" dirty="0"/>
              <a:t>налоговую систему</a:t>
            </a:r>
            <a:r>
              <a:rPr lang="ru-RU" dirty="0"/>
              <a:t>.</a:t>
            </a:r>
          </a:p>
          <a:p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i="1" dirty="0" smtClean="0"/>
              <a:t>Кредитная система</a:t>
            </a:r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ru-RU" dirty="0" smtClean="0"/>
              <a:t>так </a:t>
            </a:r>
            <a:r>
              <a:rPr lang="ru-RU" dirty="0"/>
              <a:t>же как и финансовая система в отношении финансов, развивает и конкретизирует понятие кредита. </a:t>
            </a:r>
            <a:r>
              <a:rPr lang="ru-RU" i="1" dirty="0"/>
              <a:t>Кредит</a:t>
            </a:r>
            <a:r>
              <a:rPr lang="ru-RU" b="1" dirty="0"/>
              <a:t> </a:t>
            </a:r>
            <a:r>
              <a:rPr lang="ru-RU" dirty="0"/>
              <a:t>представляет собой со­вокупность экономических отношений, которые возникают ме­жду кредитором и заемщиком при передаче ссудного капитала на принципах платности, возвратности, срочности, обеспечен­ности, целевого характера и дифференцированного подхода. </a:t>
            </a:r>
          </a:p>
          <a:p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i="1" dirty="0" smtClean="0"/>
              <a:t>Денежная система</a:t>
            </a:r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- </a:t>
            </a:r>
            <a:r>
              <a:rPr lang="ru-RU" dirty="0"/>
              <a:t>исторически сложившееся и законода­тельно закрепленное устройство денежного обращения в стране. Главным элементом </a:t>
            </a:r>
            <a:r>
              <a:rPr lang="ru-RU" i="1" dirty="0"/>
              <a:t>денежной системы</a:t>
            </a:r>
            <a:r>
              <a:rPr lang="ru-RU" dirty="0"/>
              <a:t> является такая </a:t>
            </a:r>
            <a:r>
              <a:rPr lang="ru-RU" dirty="0" smtClean="0"/>
              <a:t>экономическая </a:t>
            </a:r>
            <a:r>
              <a:rPr lang="ru-RU" dirty="0"/>
              <a:t>категория, как деньги. Деньги - товар особого рода, все­общий эквивалент, выполняющий ряд функций:</a:t>
            </a:r>
          </a:p>
          <a:p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Бюджетная система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dirty="0" smtClean="0"/>
              <a:t>   занимает </a:t>
            </a:r>
            <a:r>
              <a:rPr lang="ru-RU" dirty="0"/>
              <a:t>важное место в организации финансово-кредитной системы государства. Под </a:t>
            </a:r>
            <a:r>
              <a:rPr lang="ru-RU" i="1" dirty="0"/>
              <a:t>бюджетной сис­темой</a:t>
            </a:r>
            <a:r>
              <a:rPr lang="ru-RU" b="1" dirty="0"/>
              <a:t> </a:t>
            </a:r>
            <a:r>
              <a:rPr lang="ru-RU" dirty="0"/>
              <a:t>понимается совокупность бюджетов всех уровней, которая основывается на экономических отношениях и правовых нор­мах. Организация и принципы построения бюджетной системы представляют собой </a:t>
            </a:r>
            <a:r>
              <a:rPr lang="ru-RU" i="1" dirty="0"/>
              <a:t>бюджетное устройство.</a:t>
            </a:r>
            <a:endParaRPr lang="ru-RU" dirty="0"/>
          </a:p>
          <a:p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i="1" dirty="0" smtClean="0"/>
              <a:t>Налоговая система</a:t>
            </a:r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/>
              <a:t> представляет </a:t>
            </a:r>
            <a:r>
              <a:rPr lang="ru-RU" dirty="0"/>
              <a:t>собой совокупность нало­гов, сборов и пошлин, взимаемых в установленном порядке, принципов и порядка их установления, изменения, отмены, ис­числения и уплаты, установления прав и обязанностей налого­плательщиков, налоговых органов и других участников отноше­ний, регулируемых налоговым законодательством, а также форм и методов налогового контроля и ответственности за нарушение налогового законодательства. </a:t>
            </a:r>
          </a:p>
          <a:p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kk-KZ" b="1" i="1" dirty="0" smtClean="0"/>
              <a:t>    Контрольные </a:t>
            </a:r>
            <a:r>
              <a:rPr lang="kk-KZ" b="1" i="1" dirty="0"/>
              <a:t>вопросы:</a:t>
            </a:r>
            <a:endParaRPr lang="ru-RU" dirty="0"/>
          </a:p>
          <a:p>
            <a:r>
              <a:rPr lang="ru-RU" dirty="0"/>
              <a:t>1. Что понимают под финансами</a:t>
            </a:r>
          </a:p>
          <a:p>
            <a:r>
              <a:rPr lang="ru-RU" dirty="0"/>
              <a:t>2. Какова сущность финансовой и бюджетной системы </a:t>
            </a:r>
          </a:p>
          <a:p>
            <a:r>
              <a:rPr lang="ru-RU" dirty="0"/>
              <a:t>3. Что представляет собой денежная и кредитная система</a:t>
            </a:r>
          </a:p>
          <a:p>
            <a:r>
              <a:rPr lang="ru-RU" dirty="0"/>
              <a:t>4. Каковы функции денег</a:t>
            </a:r>
          </a:p>
          <a:p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311</Words>
  <Application>Microsoft Office PowerPoint</Application>
  <PresentationFormat>Экран (4:3)</PresentationFormat>
  <Paragraphs>21</Paragraphs>
  <Slides>8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Тема Office</vt:lpstr>
      <vt:lpstr>Сущность финансов и финансовой политики</vt:lpstr>
      <vt:lpstr>План</vt:lpstr>
      <vt:lpstr>Финансовая система </vt:lpstr>
      <vt:lpstr>Кредитная система </vt:lpstr>
      <vt:lpstr>Денежная система </vt:lpstr>
      <vt:lpstr>Бюджетная система </vt:lpstr>
      <vt:lpstr>Налоговая система </vt:lpstr>
      <vt:lpstr>Слайд 8</vt:lpstr>
    </vt:vector>
  </TitlesOfParts>
  <Company>ksu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Сущность финансов и финансовой политики</dc:title>
  <dc:creator>Customer</dc:creator>
  <cp:lastModifiedBy>Customer</cp:lastModifiedBy>
  <cp:revision>2</cp:revision>
  <dcterms:created xsi:type="dcterms:W3CDTF">2011-06-08T07:55:03Z</dcterms:created>
  <dcterms:modified xsi:type="dcterms:W3CDTF">2011-06-08T08:02:29Z</dcterms:modified>
</cp:coreProperties>
</file>

<file path=docProps/thumbnail.jpeg>
</file>