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theme/themeOverride5.xml" ContentType="application/vnd.openxmlformats-officedocument.themeOverride+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theme/themeOverride1.xml" ContentType="application/vnd.openxmlformats-officedocument.themeOverride+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8.xml" ContentType="application/vnd.openxmlformats-officedocument.presentationml.slideLayout+xml"/>
  <Override PartName="/ppt/slideLayouts/slideLayout87.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slideLayouts/slideLayout85.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theme/themeOverride6.xml" ContentType="application/vnd.openxmlformats-officedocument.themeOverride+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Layouts/slideLayout83.xml" ContentType="application/vnd.openxmlformats-officedocument.presentationml.slideLayout+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theme/themeOverride7.xml" ContentType="application/vnd.openxmlformats-officedocument.themeOverr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theme/themeOverride3.xml" ContentType="application/vnd.openxmlformats-officedocument.themeOverr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wmf" ContentType="image/x-wmf"/>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 id="2147483696" r:id="rId3"/>
    <p:sldMasterId id="2147483720" r:id="rId4"/>
    <p:sldMasterId id="2147483732" r:id="rId5"/>
    <p:sldMasterId id="2147483756" r:id="rId6"/>
    <p:sldMasterId id="2147483780" r:id="rId7"/>
    <p:sldMasterId id="2147483792" r:id="rId8"/>
  </p:sldMasterIdLst>
  <p:sldIdLst>
    <p:sldId id="256" r:id="rId9"/>
    <p:sldId id="257" r:id="rId10"/>
    <p:sldId id="258" r:id="rId11"/>
    <p:sldId id="259" r:id="rId12"/>
    <p:sldId id="260" r:id="rId13"/>
    <p:sldId id="261" r:id="rId14"/>
    <p:sldId id="262" r:id="rId15"/>
    <p:sldId id="265" r:id="rId16"/>
    <p:sldId id="263" r:id="rId17"/>
    <p:sldId id="264" r:id="rId18"/>
    <p:sldId id="266" r:id="rId19"/>
    <p:sldId id="267" r:id="rId20"/>
    <p:sldId id="269" r:id="rId21"/>
    <p:sldId id="268"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1" d="100"/>
          <a:sy n="71" d="100"/>
        </p:scale>
        <p:origin x="-4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hemeOverride" Target="../theme/themeOverride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hemeOverride" Target="../theme/themeOverride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themeOverride" Target="../theme/themeOverride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ый треугольник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Группа 1"/>
          <p:cNvGrpSpPr>
            <a:grpSpLocks/>
          </p:cNvGrpSpPr>
          <p:nvPr/>
        </p:nvGrpSpPr>
        <p:grpSpPr bwMode="auto">
          <a:xfrm>
            <a:off x="-3175" y="4953000"/>
            <a:ext cx="9147175" cy="1911350"/>
            <a:chOff x="-3765" y="4832896"/>
            <a:chExt cx="9147765" cy="2032192"/>
          </a:xfrm>
        </p:grpSpPr>
        <p:sp>
          <p:nvSpPr>
            <p:cNvPr id="6" name="Полилиния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Полилиния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Заголовок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1" name="Дата 29"/>
          <p:cNvSpPr>
            <a:spLocks noGrp="1"/>
          </p:cNvSpPr>
          <p:nvPr>
            <p:ph type="dt" sz="half" idx="10"/>
          </p:nvPr>
        </p:nvSpPr>
        <p:spPr/>
        <p:txBody>
          <a:bodyPr/>
          <a:lstStyle>
            <a:lvl1pPr>
              <a:defRPr smtClean="0">
                <a:solidFill>
                  <a:srgbClr val="FFFFFF"/>
                </a:solidFill>
              </a:defRPr>
            </a:lvl1pPr>
            <a:extLst/>
          </a:lstStyle>
          <a:p>
            <a:pPr>
              <a:defRPr/>
            </a:pPr>
            <a:fld id="{2CA350BC-2654-47D3-983B-D62D4D2E4102}" type="datetimeFigureOut">
              <a:rPr lang="en-US"/>
              <a:pPr>
                <a:defRPr/>
              </a:pPr>
              <a:t>6/8/2011</a:t>
            </a:fld>
            <a:endParaRPr lang="en-US" dirty="0"/>
          </a:p>
        </p:txBody>
      </p:sp>
      <p:sp>
        <p:nvSpPr>
          <p:cNvPr id="12"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Номер слайда 26"/>
          <p:cNvSpPr>
            <a:spLocks noGrp="1"/>
          </p:cNvSpPr>
          <p:nvPr>
            <p:ph type="sldNum" sz="quarter" idx="12"/>
          </p:nvPr>
        </p:nvSpPr>
        <p:spPr/>
        <p:txBody>
          <a:bodyPr/>
          <a:lstStyle>
            <a:lvl1pPr>
              <a:defRPr smtClean="0">
                <a:solidFill>
                  <a:srgbClr val="FFFFFF"/>
                </a:solidFill>
              </a:defRPr>
            </a:lvl1pPr>
            <a:extLst/>
          </a:lstStyle>
          <a:p>
            <a:pPr>
              <a:defRPr/>
            </a:pPr>
            <a:fld id="{A38BC5B8-D254-43F0-B6C7-5DA595468AE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B48C9937-B9F9-41ED-B753-B3A35F01C966}" type="datetimeFigureOut">
              <a:rPr lang="en-US"/>
              <a:pPr>
                <a:defRPr/>
              </a:pPr>
              <a:t>6/8/2011</a:t>
            </a:fld>
            <a:endParaRPr lang="en-US" dirty="0"/>
          </a:p>
        </p:txBody>
      </p:sp>
      <p:sp>
        <p:nvSpPr>
          <p:cNvPr id="5" name="Нижний колонтитул 21"/>
          <p:cNvSpPr>
            <a:spLocks noGrp="1"/>
          </p:cNvSpPr>
          <p:nvPr>
            <p:ph type="ftr" sz="quarter" idx="11"/>
          </p:nvPr>
        </p:nvSpPr>
        <p:spPr/>
        <p:txBody>
          <a:bodyPr/>
          <a:lstStyle>
            <a:lvl1pPr>
              <a:defRPr/>
            </a:lvl1pPr>
          </a:lstStyle>
          <a:p>
            <a:pPr>
              <a:defRPr/>
            </a:pPr>
            <a:endParaRPr lang="en-US"/>
          </a:p>
        </p:txBody>
      </p:sp>
      <p:sp>
        <p:nvSpPr>
          <p:cNvPr id="6" name="Номер слайда 17"/>
          <p:cNvSpPr>
            <a:spLocks noGrp="1"/>
          </p:cNvSpPr>
          <p:nvPr>
            <p:ph type="sldNum" sz="quarter" idx="12"/>
          </p:nvPr>
        </p:nvSpPr>
        <p:spPr/>
        <p:txBody>
          <a:bodyPr/>
          <a:lstStyle>
            <a:lvl1pPr>
              <a:defRPr/>
            </a:lvl1pPr>
          </a:lstStyle>
          <a:p>
            <a:pPr>
              <a:defRPr/>
            </a:pPr>
            <a:fld id="{1FC7E8C0-33A6-4FD5-9EE4-989020EB258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A2FE362B-6232-4DBD-9885-186160659CED}" type="datetimeFigureOut">
              <a:rPr lang="en-US"/>
              <a:pPr>
                <a:defRPr/>
              </a:pPr>
              <a:t>6/8/2011</a:t>
            </a:fld>
            <a:endParaRPr lang="en-US" dirty="0"/>
          </a:p>
        </p:txBody>
      </p:sp>
      <p:sp>
        <p:nvSpPr>
          <p:cNvPr id="5" name="Нижний колонтитул 21"/>
          <p:cNvSpPr>
            <a:spLocks noGrp="1"/>
          </p:cNvSpPr>
          <p:nvPr>
            <p:ph type="ftr" sz="quarter" idx="11"/>
          </p:nvPr>
        </p:nvSpPr>
        <p:spPr/>
        <p:txBody>
          <a:bodyPr/>
          <a:lstStyle>
            <a:lvl1pPr>
              <a:defRPr/>
            </a:lvl1pPr>
          </a:lstStyle>
          <a:p>
            <a:pPr>
              <a:defRPr/>
            </a:pPr>
            <a:endParaRPr lang="en-US"/>
          </a:p>
        </p:txBody>
      </p:sp>
      <p:sp>
        <p:nvSpPr>
          <p:cNvPr id="6" name="Номер слайда 17"/>
          <p:cNvSpPr>
            <a:spLocks noGrp="1"/>
          </p:cNvSpPr>
          <p:nvPr>
            <p:ph type="sldNum" sz="quarter" idx="12"/>
          </p:nvPr>
        </p:nvSpPr>
        <p:spPr/>
        <p:txBody>
          <a:bodyPr/>
          <a:lstStyle>
            <a:lvl1pPr>
              <a:defRPr/>
            </a:lvl1pPr>
          </a:lstStyle>
          <a:p>
            <a:pPr>
              <a:defRPr/>
            </a:pPr>
            <a:fld id="{D349259A-CF11-4788-848F-53DCFBF9AE84}"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F97134FD-352B-4C84-90A8-9DDDB2877098}" type="datetimeFigureOut">
              <a:rPr lang="en-US"/>
              <a:pPr>
                <a:defRPr/>
              </a:pPr>
              <a:t>6/8/2011</a:t>
            </a:fld>
            <a:endParaRPr lang="en-US" dirty="0">
              <a:solidFill>
                <a:srgbClr val="FFFFFF"/>
              </a:solidFill>
            </a:endParaRPr>
          </a:p>
        </p:txBody>
      </p:sp>
      <p:sp>
        <p:nvSpPr>
          <p:cNvPr id="5" name="Нижний колонтитул 4"/>
          <p:cNvSpPr>
            <a:spLocks noGrp="1"/>
          </p:cNvSpPr>
          <p:nvPr>
            <p:ph type="ftr" sz="quarter" idx="11"/>
          </p:nvPr>
        </p:nvSpPr>
        <p:spPr/>
        <p:txBody>
          <a:bodyPr/>
          <a:lstStyle>
            <a:lvl1pPr algn="ctr">
              <a:defRPr sz="1200">
                <a:solidFill>
                  <a:schemeClr val="accent1">
                    <a:tint val="20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5B4142D8-E7CE-43B0-BE98-BCBFCD31B11C}" type="slidenum">
              <a:rPr lang="en-US"/>
              <a:pPr>
                <a:defRPr/>
              </a:pPr>
              <a:t>‹#›</a:t>
            </a:fld>
            <a:endParaRPr lang="en-US" dirty="0">
              <a:solidFill>
                <a:srgbClr val="FFFFFF"/>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5B17C24-EBD4-4093-AD86-88DE9FD9D103}"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lgn="ctr">
              <a:defRPr sz="1200">
                <a:solidFill>
                  <a:schemeClr val="tx1">
                    <a:tint val="75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EEBAA04C-778D-48A1-9123-0AF33B97CD1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FB8E444-92FD-4D1A-9810-D6354C68F4CC}"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lgn="ctr">
              <a:defRPr sz="1200">
                <a:solidFill>
                  <a:schemeClr val="tx1">
                    <a:tint val="75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98030735-4AB3-42CC-A126-77673637432C}"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fld id="{ED31358E-6110-4F5C-9481-20B4D417C3BA}" type="datetimeFigureOut">
              <a:rPr lang="en-US"/>
              <a:pPr>
                <a:defRPr/>
              </a:pPr>
              <a:t>6/8/2011</a:t>
            </a:fld>
            <a:endParaRPr lang="en-US"/>
          </a:p>
        </p:txBody>
      </p:sp>
      <p:sp>
        <p:nvSpPr>
          <p:cNvPr id="6" name="Нижний колонтитул 5"/>
          <p:cNvSpPr>
            <a:spLocks noGrp="1"/>
          </p:cNvSpPr>
          <p:nvPr>
            <p:ph type="ftr" sz="quarter" idx="11"/>
          </p:nvPr>
        </p:nvSpPr>
        <p:spPr/>
        <p:txBody>
          <a:bodyPr/>
          <a:lstStyle>
            <a:lvl1pPr algn="ctr">
              <a:defRPr sz="1200">
                <a:solidFill>
                  <a:schemeClr val="tx1">
                    <a:tint val="75000"/>
                  </a:schemeClr>
                </a:solidFill>
              </a:defRPr>
            </a:lvl1pPr>
          </a:lstStyle>
          <a:p>
            <a:pPr>
              <a:defRPr/>
            </a:pPr>
            <a:endParaRPr lang="en-US"/>
          </a:p>
        </p:txBody>
      </p:sp>
      <p:sp>
        <p:nvSpPr>
          <p:cNvPr id="7" name="Номер слайда 6"/>
          <p:cNvSpPr>
            <a:spLocks noGrp="1"/>
          </p:cNvSpPr>
          <p:nvPr>
            <p:ph type="sldNum" sz="quarter" idx="12"/>
          </p:nvPr>
        </p:nvSpPr>
        <p:spPr/>
        <p:txBody>
          <a:bodyPr/>
          <a:lstStyle>
            <a:lvl1pPr>
              <a:defRPr/>
            </a:lvl1pPr>
          </a:lstStyle>
          <a:p>
            <a:pPr>
              <a:defRPr/>
            </a:pPr>
            <a:fld id="{2DBD88F5-2ECA-40AF-BF5E-531AC92133F9}"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a:defRPr/>
            </a:pPr>
            <a:fld id="{3842A95B-FFF0-48EA-8C18-96E9000462B2}" type="datetimeFigureOut">
              <a:rPr lang="en-US"/>
              <a:pPr>
                <a:defRPr/>
              </a:pPr>
              <a:t>6/8/2011</a:t>
            </a:fld>
            <a:endParaRPr lang="en-US"/>
          </a:p>
        </p:txBody>
      </p:sp>
      <p:sp>
        <p:nvSpPr>
          <p:cNvPr id="8" name="Нижний колонтитул 7"/>
          <p:cNvSpPr>
            <a:spLocks noGrp="1"/>
          </p:cNvSpPr>
          <p:nvPr>
            <p:ph type="ftr" sz="quarter" idx="11"/>
          </p:nvPr>
        </p:nvSpPr>
        <p:spPr/>
        <p:txBody>
          <a:bodyPr/>
          <a:lstStyle>
            <a:lvl1pPr algn="ctr">
              <a:defRPr sz="1200">
                <a:solidFill>
                  <a:schemeClr val="tx1">
                    <a:tint val="75000"/>
                  </a:schemeClr>
                </a:solidFill>
              </a:defRPr>
            </a:lvl1pPr>
          </a:lstStyle>
          <a:p>
            <a:pPr>
              <a:defRPr/>
            </a:pPr>
            <a:endParaRPr lang="en-US"/>
          </a:p>
        </p:txBody>
      </p:sp>
      <p:sp>
        <p:nvSpPr>
          <p:cNvPr id="9" name="Номер слайда 8"/>
          <p:cNvSpPr>
            <a:spLocks noGrp="1"/>
          </p:cNvSpPr>
          <p:nvPr>
            <p:ph type="sldNum" sz="quarter" idx="12"/>
          </p:nvPr>
        </p:nvSpPr>
        <p:spPr/>
        <p:txBody>
          <a:bodyPr/>
          <a:lstStyle>
            <a:lvl1pPr>
              <a:defRPr/>
            </a:lvl1pPr>
          </a:lstStyle>
          <a:p>
            <a:pPr>
              <a:defRPr/>
            </a:pPr>
            <a:fld id="{7D153626-4852-4BEB-AC66-8118A6CE7BA1}"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a:defRPr/>
            </a:pPr>
            <a:fld id="{B39993DC-A03B-41BE-A3FA-832ADB831EF1}" type="datetimeFigureOut">
              <a:rPr lang="en-US"/>
              <a:pPr>
                <a:defRPr/>
              </a:pPr>
              <a:t>6/8/2011</a:t>
            </a:fld>
            <a:endParaRPr lang="en-US"/>
          </a:p>
        </p:txBody>
      </p:sp>
      <p:sp>
        <p:nvSpPr>
          <p:cNvPr id="4" name="Нижний колонтитул 3"/>
          <p:cNvSpPr>
            <a:spLocks noGrp="1"/>
          </p:cNvSpPr>
          <p:nvPr>
            <p:ph type="ftr" sz="quarter" idx="11"/>
          </p:nvPr>
        </p:nvSpPr>
        <p:spPr/>
        <p:txBody>
          <a:bodyPr/>
          <a:lstStyle>
            <a:lvl1pPr algn="ctr">
              <a:defRPr sz="1200">
                <a:solidFill>
                  <a:schemeClr val="tx1">
                    <a:tint val="75000"/>
                  </a:schemeClr>
                </a:solidFill>
              </a:defRPr>
            </a:lvl1pPr>
          </a:lstStyle>
          <a:p>
            <a:pPr>
              <a:defRPr/>
            </a:pPr>
            <a:endParaRPr lang="en-US"/>
          </a:p>
        </p:txBody>
      </p:sp>
      <p:sp>
        <p:nvSpPr>
          <p:cNvPr id="5" name="Номер слайда 4"/>
          <p:cNvSpPr>
            <a:spLocks noGrp="1"/>
          </p:cNvSpPr>
          <p:nvPr>
            <p:ph type="sldNum" sz="quarter" idx="12"/>
          </p:nvPr>
        </p:nvSpPr>
        <p:spPr/>
        <p:txBody>
          <a:bodyPr/>
          <a:lstStyle>
            <a:lvl1pPr>
              <a:defRPr/>
            </a:lvl1pPr>
          </a:lstStyle>
          <a:p>
            <a:pPr>
              <a:defRPr/>
            </a:pPr>
            <a:fld id="{C949BB95-3178-456B-876E-2A0B0F506E44}"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fld id="{CEC612B6-2E31-4FA9-8EFB-0155A6833015}" type="datetimeFigureOut">
              <a:rPr lang="en-US"/>
              <a:pPr>
                <a:defRPr/>
              </a:pPr>
              <a:t>6/8/2011</a:t>
            </a:fld>
            <a:endParaRPr lang="en-US"/>
          </a:p>
        </p:txBody>
      </p:sp>
      <p:sp>
        <p:nvSpPr>
          <p:cNvPr id="3" name="Нижний колонтитул 2"/>
          <p:cNvSpPr>
            <a:spLocks noGrp="1"/>
          </p:cNvSpPr>
          <p:nvPr>
            <p:ph type="ftr" sz="quarter" idx="11"/>
          </p:nvPr>
        </p:nvSpPr>
        <p:spPr/>
        <p:txBody>
          <a:bodyPr/>
          <a:lstStyle>
            <a:lvl1pPr algn="ctr">
              <a:defRPr sz="1200">
                <a:solidFill>
                  <a:schemeClr val="tx1">
                    <a:tint val="75000"/>
                  </a:schemeClr>
                </a:solidFill>
              </a:defRPr>
            </a:lvl1pPr>
          </a:lstStyle>
          <a:p>
            <a:pPr>
              <a:defRPr/>
            </a:pPr>
            <a:endParaRPr lang="en-US"/>
          </a:p>
        </p:txBody>
      </p:sp>
      <p:sp>
        <p:nvSpPr>
          <p:cNvPr id="4" name="Номер слайда 3"/>
          <p:cNvSpPr>
            <a:spLocks noGrp="1"/>
          </p:cNvSpPr>
          <p:nvPr>
            <p:ph type="sldNum" sz="quarter" idx="12"/>
          </p:nvPr>
        </p:nvSpPr>
        <p:spPr/>
        <p:txBody>
          <a:bodyPr/>
          <a:lstStyle>
            <a:lvl1pPr>
              <a:defRPr/>
            </a:lvl1pPr>
          </a:lstStyle>
          <a:p>
            <a:pPr>
              <a:defRPr/>
            </a:pPr>
            <a:fld id="{0BA6319C-458A-4550-9ABA-1EF8F6FCBCF7}"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fld id="{EC844BC3-BEF8-49F6-8B28-115708570179}" type="datetimeFigureOut">
              <a:rPr lang="en-US"/>
              <a:pPr>
                <a:defRPr/>
              </a:pPr>
              <a:t>6/8/2011</a:t>
            </a:fld>
            <a:endParaRPr lang="en-US"/>
          </a:p>
        </p:txBody>
      </p:sp>
      <p:sp>
        <p:nvSpPr>
          <p:cNvPr id="6" name="Нижний колонтитул 5"/>
          <p:cNvSpPr>
            <a:spLocks noGrp="1"/>
          </p:cNvSpPr>
          <p:nvPr>
            <p:ph type="ftr" sz="quarter" idx="11"/>
          </p:nvPr>
        </p:nvSpPr>
        <p:spPr/>
        <p:txBody>
          <a:bodyPr/>
          <a:lstStyle>
            <a:lvl1pPr algn="ctr">
              <a:defRPr sz="1200">
                <a:solidFill>
                  <a:schemeClr val="tx1">
                    <a:tint val="75000"/>
                  </a:schemeClr>
                </a:solidFill>
              </a:defRPr>
            </a:lvl1pPr>
          </a:lstStyle>
          <a:p>
            <a:pPr>
              <a:defRPr/>
            </a:pPr>
            <a:endParaRPr lang="en-US"/>
          </a:p>
        </p:txBody>
      </p:sp>
      <p:sp>
        <p:nvSpPr>
          <p:cNvPr id="7" name="Номер слайда 6"/>
          <p:cNvSpPr>
            <a:spLocks noGrp="1"/>
          </p:cNvSpPr>
          <p:nvPr>
            <p:ph type="sldNum" sz="quarter" idx="12"/>
          </p:nvPr>
        </p:nvSpPr>
        <p:spPr/>
        <p:txBody>
          <a:bodyPr/>
          <a:lstStyle>
            <a:lvl1pPr>
              <a:defRPr/>
            </a:lvl1pPr>
          </a:lstStyle>
          <a:p>
            <a:pPr>
              <a:defRPr/>
            </a:pPr>
            <a:fld id="{224533EB-9579-4B43-9427-8A398D0399D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Заголовок 6"/>
          <p:cNvSpPr>
            <a:spLocks noGrp="1"/>
          </p:cNvSpPr>
          <p:nvPr>
            <p:ph type="title"/>
          </p:nvPr>
        </p:nvSpPr>
        <p:spPr/>
        <p:txBody>
          <a:bodyPr rtlCol="0"/>
          <a:lstStyle>
            <a:extLst/>
          </a:lstStyle>
          <a:p>
            <a:r>
              <a:rPr lang="ru-RU" smtClean="0"/>
              <a:t>Образец заголовка</a:t>
            </a:r>
            <a:endParaRPr lang="en-US"/>
          </a:p>
        </p:txBody>
      </p:sp>
      <p:sp>
        <p:nvSpPr>
          <p:cNvPr id="4" name="Дата 9"/>
          <p:cNvSpPr>
            <a:spLocks noGrp="1"/>
          </p:cNvSpPr>
          <p:nvPr>
            <p:ph type="dt" sz="half" idx="10"/>
          </p:nvPr>
        </p:nvSpPr>
        <p:spPr/>
        <p:txBody>
          <a:bodyPr/>
          <a:lstStyle>
            <a:lvl1pPr>
              <a:defRPr/>
            </a:lvl1pPr>
          </a:lstStyle>
          <a:p>
            <a:pPr>
              <a:defRPr/>
            </a:pPr>
            <a:fld id="{CD251B4E-E6C8-4E34-9FFB-8BDB3DCE6F63}" type="datetimeFigureOut">
              <a:rPr lang="en-US"/>
              <a:pPr>
                <a:defRPr/>
              </a:pPr>
              <a:t>6/8/2011</a:t>
            </a:fld>
            <a:endParaRPr lang="en-US" dirty="0"/>
          </a:p>
        </p:txBody>
      </p:sp>
      <p:sp>
        <p:nvSpPr>
          <p:cNvPr id="5" name="Нижний колонтитул 21"/>
          <p:cNvSpPr>
            <a:spLocks noGrp="1"/>
          </p:cNvSpPr>
          <p:nvPr>
            <p:ph type="ftr" sz="quarter" idx="11"/>
          </p:nvPr>
        </p:nvSpPr>
        <p:spPr/>
        <p:txBody>
          <a:bodyPr/>
          <a:lstStyle>
            <a:lvl1pPr>
              <a:defRPr/>
            </a:lvl1pPr>
          </a:lstStyle>
          <a:p>
            <a:pPr>
              <a:defRPr/>
            </a:pPr>
            <a:endParaRPr lang="en-US"/>
          </a:p>
        </p:txBody>
      </p:sp>
      <p:sp>
        <p:nvSpPr>
          <p:cNvPr id="6" name="Номер слайда 17"/>
          <p:cNvSpPr>
            <a:spLocks noGrp="1"/>
          </p:cNvSpPr>
          <p:nvPr>
            <p:ph type="sldNum" sz="quarter" idx="12"/>
          </p:nvPr>
        </p:nvSpPr>
        <p:spPr/>
        <p:txBody>
          <a:bodyPr/>
          <a:lstStyle>
            <a:lvl1pPr>
              <a:defRPr/>
            </a:lvl1pPr>
          </a:lstStyle>
          <a:p>
            <a:pPr>
              <a:defRPr/>
            </a:pPr>
            <a:fld id="{BF64B6E9-98BC-4F9B-A522-9EF6F1900E4C}"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fld id="{0404AFD5-8045-4D4E-9426-970A3088C690}" type="datetimeFigureOut">
              <a:rPr lang="en-US"/>
              <a:pPr>
                <a:defRPr/>
              </a:pPr>
              <a:t>6/8/2011</a:t>
            </a:fld>
            <a:endParaRPr lang="en-US">
              <a:solidFill>
                <a:schemeClr val="tx1"/>
              </a:solidFill>
            </a:endParaRPr>
          </a:p>
        </p:txBody>
      </p:sp>
      <p:sp>
        <p:nvSpPr>
          <p:cNvPr id="6" name="Нижний колонтитул 5"/>
          <p:cNvSpPr>
            <a:spLocks noGrp="1"/>
          </p:cNvSpPr>
          <p:nvPr>
            <p:ph type="ftr" sz="quarter" idx="11"/>
          </p:nvPr>
        </p:nvSpPr>
        <p:spPr/>
        <p:txBody>
          <a:bodyPr/>
          <a:lstStyle>
            <a:lvl1pPr algn="ctr">
              <a:defRPr sz="1200"/>
            </a:lvl1pPr>
          </a:lstStyle>
          <a:p>
            <a:pPr>
              <a:defRPr/>
            </a:pPr>
            <a:endParaRPr lang="en-US"/>
          </a:p>
        </p:txBody>
      </p:sp>
      <p:sp>
        <p:nvSpPr>
          <p:cNvPr id="7" name="Номер слайда 6"/>
          <p:cNvSpPr>
            <a:spLocks noGrp="1"/>
          </p:cNvSpPr>
          <p:nvPr>
            <p:ph type="sldNum" sz="quarter" idx="12"/>
          </p:nvPr>
        </p:nvSpPr>
        <p:spPr/>
        <p:txBody>
          <a:bodyPr/>
          <a:lstStyle>
            <a:lvl1pPr>
              <a:defRPr/>
            </a:lvl1pPr>
          </a:lstStyle>
          <a:p>
            <a:pPr>
              <a:defRPr/>
            </a:pPr>
            <a:fld id="{1D9BEC09-C78E-46AE-9EA5-74C889C63AE8}" type="slidenum">
              <a:rPr lang="en-US"/>
              <a:pPr>
                <a:defRPr/>
              </a:pPr>
              <a:t>‹#›</a:t>
            </a:fld>
            <a:endParaRPr lang="en-US">
              <a:solidFill>
                <a:schemeClr val="tx1"/>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63AB3E5-EF34-4912-925C-2419C7A6233D}"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lgn="ctr">
              <a:defRPr sz="1200">
                <a:solidFill>
                  <a:schemeClr val="tx1">
                    <a:tint val="75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84D0A03B-FE2F-46F5-95F8-26B4D0454ABD}"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8FC3A68-2C50-45A7-A4D6-72504D31F5AB}"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lgn="ctr">
              <a:defRPr sz="1200">
                <a:solidFill>
                  <a:schemeClr val="tx1">
                    <a:tint val="75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F7F2AF95-8AEB-4629-AAFC-96B2C141E0F1}"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7"/>
          <p:cNvSpPr>
            <a:spLocks noGrp="1"/>
          </p:cNvSpPr>
          <p:nvPr>
            <p:ph type="dt" sz="half" idx="10"/>
          </p:nvPr>
        </p:nvSpPr>
        <p:spPr/>
        <p:txBody>
          <a:bodyPr/>
          <a:lstStyle>
            <a:lvl1pPr>
              <a:defRPr/>
            </a:lvl1pPr>
          </a:lstStyle>
          <a:p>
            <a:pPr>
              <a:defRPr/>
            </a:pPr>
            <a:fld id="{CC242DF9-3E76-4DD9-AD40-8A63D0857F5D}" type="datetimeFigureOut">
              <a:rPr lang="en-US"/>
              <a:pPr>
                <a:defRPr/>
              </a:pPr>
              <a:t>6/8/2011</a:t>
            </a:fld>
            <a:endParaRPr lang="en-US" dirty="0">
              <a:solidFill>
                <a:srgbClr val="FFFFFF"/>
              </a:solidFill>
            </a:endParaRPr>
          </a:p>
        </p:txBody>
      </p:sp>
      <p:sp>
        <p:nvSpPr>
          <p:cNvPr id="5" name="Нижний колонтитул 16"/>
          <p:cNvSpPr>
            <a:spLocks noGrp="1"/>
          </p:cNvSpPr>
          <p:nvPr>
            <p:ph type="ftr" sz="quarter" idx="11"/>
          </p:nvPr>
        </p:nvSpPr>
        <p:spPr/>
        <p:txBody>
          <a:bodyPr/>
          <a:lstStyle>
            <a:lvl1pPr algn="ctr">
              <a:defRPr sz="1200">
                <a:solidFill>
                  <a:schemeClr val="accent1">
                    <a:tint val="20000"/>
                  </a:schemeClr>
                </a:solidFill>
              </a:defRPr>
            </a:lvl1pPr>
          </a:lstStyle>
          <a:p>
            <a:pPr>
              <a:defRPr/>
            </a:pPr>
            <a:endParaRPr lang="en-US"/>
          </a:p>
        </p:txBody>
      </p:sp>
      <p:sp>
        <p:nvSpPr>
          <p:cNvPr id="6" name="Номер слайда 28"/>
          <p:cNvSpPr>
            <a:spLocks noGrp="1"/>
          </p:cNvSpPr>
          <p:nvPr>
            <p:ph type="sldNum" sz="quarter" idx="12"/>
          </p:nvPr>
        </p:nvSpPr>
        <p:spPr/>
        <p:txBody>
          <a:bodyPr/>
          <a:lstStyle>
            <a:lvl1pPr>
              <a:defRPr/>
            </a:lvl1pPr>
          </a:lstStyle>
          <a:p>
            <a:pPr>
              <a:defRPr/>
            </a:pPr>
            <a:fld id="{1449EE77-5458-4C62-802C-C5207C804802}" type="slidenum">
              <a:rPr lang="en-US"/>
              <a:pPr>
                <a:defRPr/>
              </a:pPr>
              <a:t>‹#›</a:t>
            </a:fld>
            <a:endParaRPr lang="en-US" dirty="0">
              <a:solidFill>
                <a:srgbClr val="FFFFFF"/>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197F8B5A-C806-443F-836C-BF7C0A1BD194}"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lgn="ctr">
              <a:defRPr sz="1200">
                <a:solidFill>
                  <a:schemeClr val="tx1">
                    <a:shade val="50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7B445683-931E-40F6-A07A-44D31FBD7A68}"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FC0E087B-DB84-4090-B341-526965BC5A34}"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lgn="ctr">
              <a:defRPr sz="1200">
                <a:solidFill>
                  <a:schemeClr val="tx1">
                    <a:shade val="50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3607A785-899D-424A-9693-24D28DD5603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fld id="{18E05D58-BD52-44BB-8EAE-D416425100F9}" type="datetimeFigureOut">
              <a:rPr lang="en-US"/>
              <a:pPr>
                <a:defRPr/>
              </a:pPr>
              <a:t>6/8/2011</a:t>
            </a:fld>
            <a:endParaRPr lang="en-US"/>
          </a:p>
        </p:txBody>
      </p:sp>
      <p:sp>
        <p:nvSpPr>
          <p:cNvPr id="6" name="Нижний колонтитул 5"/>
          <p:cNvSpPr>
            <a:spLocks noGrp="1"/>
          </p:cNvSpPr>
          <p:nvPr>
            <p:ph type="ftr" sz="quarter" idx="11"/>
          </p:nvPr>
        </p:nvSpPr>
        <p:spPr/>
        <p:txBody>
          <a:bodyPr/>
          <a:lstStyle>
            <a:lvl1pPr algn="ctr">
              <a:defRPr sz="1200">
                <a:solidFill>
                  <a:schemeClr val="tx1">
                    <a:shade val="50000"/>
                  </a:schemeClr>
                </a:solidFill>
              </a:defRPr>
            </a:lvl1pPr>
          </a:lstStyle>
          <a:p>
            <a:pPr>
              <a:defRPr/>
            </a:pPr>
            <a:endParaRPr lang="en-US"/>
          </a:p>
        </p:txBody>
      </p:sp>
      <p:sp>
        <p:nvSpPr>
          <p:cNvPr id="7" name="Номер слайда 6"/>
          <p:cNvSpPr>
            <a:spLocks noGrp="1"/>
          </p:cNvSpPr>
          <p:nvPr>
            <p:ph type="sldNum" sz="quarter" idx="12"/>
          </p:nvPr>
        </p:nvSpPr>
        <p:spPr/>
        <p:txBody>
          <a:bodyPr/>
          <a:lstStyle>
            <a:lvl1pPr>
              <a:defRPr/>
            </a:lvl1pPr>
          </a:lstStyle>
          <a:p>
            <a:pPr>
              <a:defRPr/>
            </a:pPr>
            <a:fld id="{DEEC5CD5-F05B-4170-9ADE-3A7570F819C3}"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lstStyle>
          <a:p>
            <a:pPr>
              <a:defRPr/>
            </a:pPr>
            <a:fld id="{F81E1719-274B-4113-8BF7-FDD1F30A3132}" type="datetimeFigureOut">
              <a:rPr lang="en-US"/>
              <a:pPr>
                <a:defRPr/>
              </a:pPr>
              <a:t>6/8/2011</a:t>
            </a:fld>
            <a:endParaRPr lang="en-US"/>
          </a:p>
        </p:txBody>
      </p:sp>
      <p:sp>
        <p:nvSpPr>
          <p:cNvPr id="8" name="Нижний колонтитул 7"/>
          <p:cNvSpPr>
            <a:spLocks noGrp="1"/>
          </p:cNvSpPr>
          <p:nvPr>
            <p:ph type="ftr" sz="quarter" idx="11"/>
          </p:nvPr>
        </p:nvSpPr>
        <p:spPr/>
        <p:txBody>
          <a:bodyPr/>
          <a:lstStyle>
            <a:lvl1pPr algn="ctr">
              <a:defRPr sz="1200">
                <a:solidFill>
                  <a:schemeClr val="tx1">
                    <a:shade val="50000"/>
                  </a:schemeClr>
                </a:solidFill>
              </a:defRPr>
            </a:lvl1pPr>
          </a:lstStyle>
          <a:p>
            <a:pPr>
              <a:defRPr/>
            </a:pPr>
            <a:endParaRPr lang="en-US"/>
          </a:p>
        </p:txBody>
      </p:sp>
      <p:sp>
        <p:nvSpPr>
          <p:cNvPr id="9" name="Номер слайда 8"/>
          <p:cNvSpPr>
            <a:spLocks noGrp="1"/>
          </p:cNvSpPr>
          <p:nvPr>
            <p:ph type="sldNum" sz="quarter" idx="12"/>
          </p:nvPr>
        </p:nvSpPr>
        <p:spPr/>
        <p:txBody>
          <a:bodyPr/>
          <a:lstStyle>
            <a:lvl1pPr>
              <a:defRPr/>
            </a:lvl1pPr>
          </a:lstStyle>
          <a:p>
            <a:pPr>
              <a:defRPr/>
            </a:pPr>
            <a:fld id="{E1357286-8513-481B-AB3D-F2CA0A4A3242}"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lstStyle>
          <a:p>
            <a:pPr>
              <a:defRPr/>
            </a:pPr>
            <a:fld id="{0C423797-514D-42F4-A9D0-75524F610F1D}" type="datetimeFigureOut">
              <a:rPr lang="en-US"/>
              <a:pPr>
                <a:defRPr/>
              </a:pPr>
              <a:t>6/8/2011</a:t>
            </a:fld>
            <a:endParaRPr lang="en-US"/>
          </a:p>
        </p:txBody>
      </p:sp>
      <p:sp>
        <p:nvSpPr>
          <p:cNvPr id="4" name="Нижний колонтитул 3"/>
          <p:cNvSpPr>
            <a:spLocks noGrp="1"/>
          </p:cNvSpPr>
          <p:nvPr>
            <p:ph type="ftr" sz="quarter" idx="11"/>
          </p:nvPr>
        </p:nvSpPr>
        <p:spPr/>
        <p:txBody>
          <a:bodyPr/>
          <a:lstStyle>
            <a:lvl1pPr algn="ctr">
              <a:defRPr sz="1200">
                <a:solidFill>
                  <a:schemeClr val="tx1">
                    <a:shade val="50000"/>
                  </a:schemeClr>
                </a:solidFill>
              </a:defRPr>
            </a:lvl1pPr>
          </a:lstStyle>
          <a:p>
            <a:pPr>
              <a:defRPr/>
            </a:pPr>
            <a:endParaRPr lang="en-US"/>
          </a:p>
        </p:txBody>
      </p:sp>
      <p:sp>
        <p:nvSpPr>
          <p:cNvPr id="5" name="Номер слайда 4"/>
          <p:cNvSpPr>
            <a:spLocks noGrp="1"/>
          </p:cNvSpPr>
          <p:nvPr>
            <p:ph type="sldNum" sz="quarter" idx="12"/>
          </p:nvPr>
        </p:nvSpPr>
        <p:spPr/>
        <p:txBody>
          <a:bodyPr/>
          <a:lstStyle>
            <a:lvl1pPr>
              <a:defRPr/>
            </a:lvl1pPr>
          </a:lstStyle>
          <a:p>
            <a:pPr>
              <a:defRPr/>
            </a:pPr>
            <a:fld id="{FC2FEE9B-3E4D-4A85-86AC-6CEBFF1CD060}"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fld id="{3863BD28-F9C4-4DF4-BA87-04DF8110F51C}" type="datetimeFigureOut">
              <a:rPr lang="en-US"/>
              <a:pPr>
                <a:defRPr/>
              </a:pPr>
              <a:t>6/8/2011</a:t>
            </a:fld>
            <a:endParaRPr lang="en-US"/>
          </a:p>
        </p:txBody>
      </p:sp>
      <p:sp>
        <p:nvSpPr>
          <p:cNvPr id="3" name="Нижний колонтитул 2"/>
          <p:cNvSpPr>
            <a:spLocks noGrp="1"/>
          </p:cNvSpPr>
          <p:nvPr>
            <p:ph type="ftr" sz="quarter" idx="11"/>
          </p:nvPr>
        </p:nvSpPr>
        <p:spPr/>
        <p:txBody>
          <a:bodyPr/>
          <a:lstStyle>
            <a:lvl1pPr algn="ctr">
              <a:defRPr sz="1200">
                <a:solidFill>
                  <a:schemeClr val="tx1">
                    <a:shade val="50000"/>
                  </a:schemeClr>
                </a:solidFill>
              </a:defRPr>
            </a:lvl1pPr>
          </a:lstStyle>
          <a:p>
            <a:pPr>
              <a:defRPr/>
            </a:pPr>
            <a:endParaRPr lang="en-US"/>
          </a:p>
        </p:txBody>
      </p:sp>
      <p:sp>
        <p:nvSpPr>
          <p:cNvPr id="4" name="Номер слайда 3"/>
          <p:cNvSpPr>
            <a:spLocks noGrp="1"/>
          </p:cNvSpPr>
          <p:nvPr>
            <p:ph type="sldNum" sz="quarter" idx="12"/>
          </p:nvPr>
        </p:nvSpPr>
        <p:spPr/>
        <p:txBody>
          <a:bodyPr/>
          <a:lstStyle>
            <a:lvl1pPr>
              <a:defRPr/>
            </a:lvl1pPr>
          </a:lstStyle>
          <a:p>
            <a:pPr>
              <a:defRPr/>
            </a:pPr>
            <a:fld id="{C66D0D84-FB02-41A7-8144-3A94F162264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4" name="Нашивка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Нашивка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Заголовок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pPr>
              <a:defRPr/>
            </a:pPr>
            <a:fld id="{E9A01210-EA3C-4736-8A6B-57EC2363F593}" type="datetimeFigureOut">
              <a:rPr lang="en-US"/>
              <a:pPr>
                <a:defRPr/>
              </a:pPr>
              <a:t>6/8/2011</a:t>
            </a:fld>
            <a:endParaRPr lang="en-US"/>
          </a:p>
        </p:txBody>
      </p:sp>
      <p:sp>
        <p:nvSpPr>
          <p:cNvPr id="7" name="Нижний колонтитул 4"/>
          <p:cNvSpPr>
            <a:spLocks noGrp="1"/>
          </p:cNvSpPr>
          <p:nvPr>
            <p:ph type="ftr" sz="quarter" idx="11"/>
          </p:nvPr>
        </p:nvSpPr>
        <p:spPr/>
        <p:txBody>
          <a:bodyPr/>
          <a:lstStyle>
            <a:lvl1pPr>
              <a:defRPr/>
            </a:lvl1pPr>
            <a:extLst/>
          </a:lstStyle>
          <a:p>
            <a:pPr>
              <a:defRPr/>
            </a:pPr>
            <a:endParaRPr lang="en-US"/>
          </a:p>
        </p:txBody>
      </p:sp>
      <p:sp>
        <p:nvSpPr>
          <p:cNvPr id="8" name="Номер слайда 5"/>
          <p:cNvSpPr>
            <a:spLocks noGrp="1"/>
          </p:cNvSpPr>
          <p:nvPr>
            <p:ph type="sldNum" sz="quarter" idx="12"/>
          </p:nvPr>
        </p:nvSpPr>
        <p:spPr/>
        <p:txBody>
          <a:bodyPr/>
          <a:lstStyle>
            <a:lvl1pPr>
              <a:defRPr/>
            </a:lvl1pPr>
            <a:extLst/>
          </a:lstStyle>
          <a:p>
            <a:pPr>
              <a:defRPr/>
            </a:pPr>
            <a:fld id="{CB223630-BB8C-4934-BF7E-1274395603A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fld id="{2B05AB0F-B62B-4701-893C-544A3036A110}" type="datetimeFigureOut">
              <a:rPr lang="en-US"/>
              <a:pPr>
                <a:defRPr/>
              </a:pPr>
              <a:t>6/8/2011</a:t>
            </a:fld>
            <a:endParaRPr lang="en-US"/>
          </a:p>
        </p:txBody>
      </p:sp>
      <p:sp>
        <p:nvSpPr>
          <p:cNvPr id="6" name="Нижний колонтитул 5"/>
          <p:cNvSpPr>
            <a:spLocks noGrp="1"/>
          </p:cNvSpPr>
          <p:nvPr>
            <p:ph type="ftr" sz="quarter" idx="11"/>
          </p:nvPr>
        </p:nvSpPr>
        <p:spPr/>
        <p:txBody>
          <a:bodyPr/>
          <a:lstStyle>
            <a:lvl1pPr algn="ctr">
              <a:defRPr sz="1200">
                <a:solidFill>
                  <a:schemeClr val="tx1">
                    <a:shade val="50000"/>
                  </a:schemeClr>
                </a:solidFill>
              </a:defRPr>
            </a:lvl1pPr>
          </a:lstStyle>
          <a:p>
            <a:pPr>
              <a:defRPr/>
            </a:pPr>
            <a:endParaRPr lang="en-US"/>
          </a:p>
        </p:txBody>
      </p:sp>
      <p:sp>
        <p:nvSpPr>
          <p:cNvPr id="7" name="Номер слайда 6"/>
          <p:cNvSpPr>
            <a:spLocks noGrp="1"/>
          </p:cNvSpPr>
          <p:nvPr>
            <p:ph type="sldNum" sz="quarter" idx="12"/>
          </p:nvPr>
        </p:nvSpPr>
        <p:spPr/>
        <p:txBody>
          <a:bodyPr/>
          <a:lstStyle>
            <a:lvl1pPr>
              <a:defRPr/>
            </a:lvl1pPr>
          </a:lstStyle>
          <a:p>
            <a:pPr>
              <a:defRPr/>
            </a:pPr>
            <a:fld id="{68B4CD37-1CD2-4F3A-8693-42A02A16E020}"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fld id="{7888B3F3-925E-450D-9BF8-01882AEB5D7F}" type="datetimeFigureOut">
              <a:rPr lang="en-US"/>
              <a:pPr>
                <a:defRPr/>
              </a:pPr>
              <a:t>6/8/2011</a:t>
            </a:fld>
            <a:endParaRPr lang="en-US">
              <a:solidFill>
                <a:schemeClr val="tx1"/>
              </a:solidFill>
            </a:endParaRPr>
          </a:p>
        </p:txBody>
      </p:sp>
      <p:sp>
        <p:nvSpPr>
          <p:cNvPr id="6" name="Нижний колонтитул 5"/>
          <p:cNvSpPr>
            <a:spLocks noGrp="1"/>
          </p:cNvSpPr>
          <p:nvPr>
            <p:ph type="ftr" sz="quarter" idx="11"/>
          </p:nvPr>
        </p:nvSpPr>
        <p:spPr/>
        <p:txBody>
          <a:bodyPr/>
          <a:lstStyle>
            <a:lvl1pPr algn="ctr">
              <a:defRPr sz="1200"/>
            </a:lvl1pPr>
          </a:lstStyle>
          <a:p>
            <a:pPr>
              <a:defRPr/>
            </a:pPr>
            <a:endParaRPr lang="en-US"/>
          </a:p>
        </p:txBody>
      </p:sp>
      <p:sp>
        <p:nvSpPr>
          <p:cNvPr id="7" name="Номер слайда 6"/>
          <p:cNvSpPr>
            <a:spLocks noGrp="1"/>
          </p:cNvSpPr>
          <p:nvPr>
            <p:ph type="sldNum" sz="quarter" idx="12"/>
          </p:nvPr>
        </p:nvSpPr>
        <p:spPr/>
        <p:txBody>
          <a:bodyPr/>
          <a:lstStyle>
            <a:lvl1pPr>
              <a:defRPr/>
            </a:lvl1pPr>
          </a:lstStyle>
          <a:p>
            <a:pPr>
              <a:defRPr/>
            </a:pPr>
            <a:fld id="{9AE37F77-724F-4A77-9E79-8D689ECCC40D}" type="slidenum">
              <a:rPr lang="en-US"/>
              <a:pPr>
                <a:defRPr/>
              </a:pPr>
              <a:t>‹#›</a:t>
            </a:fld>
            <a:endParaRPr lang="en-US">
              <a:solidFill>
                <a:schemeClr val="tx1"/>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5C6F62CC-4E8C-4B20-BCBB-01736BB774A7}"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lgn="ctr">
              <a:defRPr sz="1200">
                <a:solidFill>
                  <a:schemeClr val="tx1">
                    <a:shade val="50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437583D3-089F-4A47-B14E-AC738396CBAA}"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F2BB5981-E36E-4B17-81F5-D5A63B026F88}"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lgn="ctr">
              <a:defRPr sz="1200">
                <a:solidFill>
                  <a:schemeClr val="tx1">
                    <a:shade val="50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0B80661C-E491-4F8C-A796-60A5F8A5FE04}"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31"/>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Прямоугольник 38"/>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6" name="Прямоугольник 39"/>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7" name="Прямоугольник 40"/>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0" name="Прямоугольник 41"/>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1" name="Прямоугольник 55"/>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Прямоугольник 64"/>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Прямоугольник 65"/>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4" name="Прямоугольник 66"/>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ru-RU" smtClean="0"/>
              <a:t>Образец заголовка</a:t>
            </a:r>
            <a:endParaRPr lang="en-US"/>
          </a:p>
        </p:txBody>
      </p:sp>
      <p:sp>
        <p:nvSpPr>
          <p:cNvPr id="9" name="Подзаголовок 8"/>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5" name="Дата 27"/>
          <p:cNvSpPr>
            <a:spLocks noGrp="1"/>
          </p:cNvSpPr>
          <p:nvPr>
            <p:ph type="dt" sz="half" idx="10"/>
          </p:nvPr>
        </p:nvSpPr>
        <p:spPr/>
        <p:txBody>
          <a:bodyPr/>
          <a:lstStyle>
            <a:lvl1pPr>
              <a:defRPr/>
            </a:lvl1pPr>
            <a:extLst/>
          </a:lstStyle>
          <a:p>
            <a:pPr>
              <a:defRPr/>
            </a:pPr>
            <a:fld id="{1EE063A5-3675-41BD-BC06-7473A04D8E15}" type="datetimeFigureOut">
              <a:rPr lang="en-US"/>
              <a:pPr>
                <a:defRPr/>
              </a:pPr>
              <a:t>6/8/2011</a:t>
            </a:fld>
            <a:endParaRPr lang="en-US" dirty="0">
              <a:solidFill>
                <a:srgbClr val="FFFFFF"/>
              </a:solidFill>
            </a:endParaRPr>
          </a:p>
        </p:txBody>
      </p:sp>
      <p:sp>
        <p:nvSpPr>
          <p:cNvPr id="16" name="Нижний колонтитул 16"/>
          <p:cNvSpPr>
            <a:spLocks noGrp="1"/>
          </p:cNvSpPr>
          <p:nvPr>
            <p:ph type="ftr" sz="quarter" idx="11"/>
          </p:nvPr>
        </p:nvSpPr>
        <p:spPr/>
        <p:txBody>
          <a:bodyPr/>
          <a:lstStyle>
            <a:lvl1pPr>
              <a:defRPr sz="1100">
                <a:solidFill>
                  <a:schemeClr val="accent1">
                    <a:tint val="20000"/>
                  </a:schemeClr>
                </a:solidFill>
              </a:defRPr>
            </a:lvl1pPr>
            <a:extLst/>
          </a:lstStyle>
          <a:p>
            <a:pPr>
              <a:defRPr/>
            </a:pPr>
            <a:endParaRPr lang="en-US"/>
          </a:p>
        </p:txBody>
      </p:sp>
      <p:sp>
        <p:nvSpPr>
          <p:cNvPr id="17" name="Номер слайда 28"/>
          <p:cNvSpPr>
            <a:spLocks noGrp="1"/>
          </p:cNvSpPr>
          <p:nvPr>
            <p:ph type="sldNum" sz="quarter" idx="12"/>
          </p:nvPr>
        </p:nvSpPr>
        <p:spPr/>
        <p:txBody>
          <a:bodyPr/>
          <a:lstStyle>
            <a:lvl1pPr>
              <a:defRPr/>
            </a:lvl1pPr>
            <a:extLst/>
          </a:lstStyle>
          <a:p>
            <a:pPr>
              <a:defRPr/>
            </a:pPr>
            <a:fld id="{9E3BB2F4-B01E-4F23-9DBB-DCE151726C85}" type="slidenum">
              <a:rPr lang="en-US"/>
              <a:pPr>
                <a:defRPr/>
              </a:pPr>
              <a:t>‹#›</a:t>
            </a:fld>
            <a:endParaRPr lang="en-US" dirty="0">
              <a:solidFill>
                <a:srgbClr val="FFFFFF"/>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extLst/>
          </a:lstStyle>
          <a:p>
            <a:pPr>
              <a:defRPr/>
            </a:pPr>
            <a:fld id="{355CFE4C-BFB0-40D0-B070-BEB20043B6EF}"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defRPr sz="1100">
                <a:solidFill>
                  <a:schemeClr val="tx2"/>
                </a:solidFill>
              </a:defRPr>
            </a:lvl1pPr>
            <a:extLst/>
          </a:lstStyle>
          <a:p>
            <a:pPr>
              <a:defRPr/>
            </a:pPr>
            <a:endParaRPr lang="en-US"/>
          </a:p>
        </p:txBody>
      </p:sp>
      <p:sp>
        <p:nvSpPr>
          <p:cNvPr id="6" name="Номер слайда 5"/>
          <p:cNvSpPr>
            <a:spLocks noGrp="1"/>
          </p:cNvSpPr>
          <p:nvPr>
            <p:ph type="sldNum" sz="quarter" idx="12"/>
          </p:nvPr>
        </p:nvSpPr>
        <p:spPr/>
        <p:txBody>
          <a:bodyPr/>
          <a:lstStyle>
            <a:lvl1pPr>
              <a:defRPr/>
            </a:lvl1pPr>
            <a:extLst/>
          </a:lstStyle>
          <a:p>
            <a:pPr>
              <a:defRPr/>
            </a:pPr>
            <a:fld id="{30F93E9E-3F2D-4945-88C1-C920C190649C}" type="slidenum">
              <a:rPr lang="en-US"/>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Полилиния 13"/>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5" name="Полилиния 14"/>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Полилиния 12"/>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9"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0"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1"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3"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5"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6" name="Полилиния 24"/>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7" name="Полилиния 25"/>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8"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9" name="Прямоугольник 6"/>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0" name="Прямоугольник 7"/>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1" name="Прямоугольник 8"/>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2" name="Прямоугольник 9"/>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3" name="Прямоугольник 10"/>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4" name="Прямоугольник 11"/>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3" name="Текст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ru-RU" smtClean="0"/>
              <a:t>Образец заголовка</a:t>
            </a:r>
            <a:endParaRPr lang="en-US"/>
          </a:p>
        </p:txBody>
      </p:sp>
      <p:sp>
        <p:nvSpPr>
          <p:cNvPr id="25" name="Дата 3"/>
          <p:cNvSpPr>
            <a:spLocks noGrp="1"/>
          </p:cNvSpPr>
          <p:nvPr>
            <p:ph type="dt" sz="half" idx="10"/>
          </p:nvPr>
        </p:nvSpPr>
        <p:spPr/>
        <p:txBody>
          <a:bodyPr/>
          <a:lstStyle>
            <a:lvl1pPr>
              <a:defRPr/>
            </a:lvl1pPr>
            <a:extLst/>
          </a:lstStyle>
          <a:p>
            <a:pPr>
              <a:defRPr/>
            </a:pPr>
            <a:fld id="{379FE85D-45B1-4A4F-AC01-E30A9353B92B}" type="datetimeFigureOut">
              <a:rPr lang="en-US"/>
              <a:pPr>
                <a:defRPr/>
              </a:pPr>
              <a:t>6/8/2011</a:t>
            </a:fld>
            <a:endParaRPr lang="en-US"/>
          </a:p>
        </p:txBody>
      </p:sp>
      <p:sp>
        <p:nvSpPr>
          <p:cNvPr id="26" name="Нижний колонтитул 4"/>
          <p:cNvSpPr>
            <a:spLocks noGrp="1"/>
          </p:cNvSpPr>
          <p:nvPr>
            <p:ph type="ftr" sz="quarter" idx="11"/>
          </p:nvPr>
        </p:nvSpPr>
        <p:spPr/>
        <p:txBody>
          <a:bodyPr/>
          <a:lstStyle>
            <a:lvl1pPr>
              <a:defRPr sz="1100">
                <a:solidFill>
                  <a:schemeClr val="tx2"/>
                </a:solidFill>
              </a:defRPr>
            </a:lvl1pPr>
            <a:extLst/>
          </a:lstStyle>
          <a:p>
            <a:pPr>
              <a:defRPr/>
            </a:pPr>
            <a:endParaRPr lang="en-US"/>
          </a:p>
        </p:txBody>
      </p:sp>
      <p:sp>
        <p:nvSpPr>
          <p:cNvPr id="27" name="Номер слайда 5"/>
          <p:cNvSpPr>
            <a:spLocks noGrp="1"/>
          </p:cNvSpPr>
          <p:nvPr>
            <p:ph type="sldNum" sz="quarter" idx="12"/>
          </p:nvPr>
        </p:nvSpPr>
        <p:spPr/>
        <p:txBody>
          <a:bodyPr/>
          <a:lstStyle>
            <a:lvl1pPr>
              <a:defRPr/>
            </a:lvl1pPr>
            <a:extLst/>
          </a:lstStyle>
          <a:p>
            <a:pPr>
              <a:defRPr/>
            </a:pPr>
            <a:fld id="{221EBE1A-C8C0-4F2B-94B2-6B668FBF53A2}" type="slidenum">
              <a:rPr lang="en-US"/>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629B5C64-2A53-494A-A55E-4896A75740D8}" type="datetimeFigureOut">
              <a:rPr lang="en-US"/>
              <a:pPr>
                <a:defRPr/>
              </a:pPr>
              <a:t>6/8/2011</a:t>
            </a:fld>
            <a:endParaRPr lang="en-US"/>
          </a:p>
        </p:txBody>
      </p:sp>
      <p:sp>
        <p:nvSpPr>
          <p:cNvPr id="6" name="Нижний колонтитул 5"/>
          <p:cNvSpPr>
            <a:spLocks noGrp="1"/>
          </p:cNvSpPr>
          <p:nvPr>
            <p:ph type="ftr" sz="quarter" idx="11"/>
          </p:nvPr>
        </p:nvSpPr>
        <p:spPr/>
        <p:txBody>
          <a:bodyPr/>
          <a:lstStyle>
            <a:lvl1pPr>
              <a:defRPr sz="1100">
                <a:solidFill>
                  <a:schemeClr val="tx2"/>
                </a:solidFill>
              </a:defRPr>
            </a:lvl1pPr>
            <a:extLst/>
          </a:lstStyle>
          <a:p>
            <a:pPr>
              <a:defRPr/>
            </a:pPr>
            <a:endParaRPr lang="en-US"/>
          </a:p>
        </p:txBody>
      </p:sp>
      <p:sp>
        <p:nvSpPr>
          <p:cNvPr id="7" name="Номер слайда 6"/>
          <p:cNvSpPr>
            <a:spLocks noGrp="1"/>
          </p:cNvSpPr>
          <p:nvPr>
            <p:ph type="sldNum" sz="quarter" idx="12"/>
          </p:nvPr>
        </p:nvSpPr>
        <p:spPr/>
        <p:txBody>
          <a:bodyPr/>
          <a:lstStyle>
            <a:lvl1pPr>
              <a:defRPr/>
            </a:lvl1pPr>
            <a:extLst/>
          </a:lstStyle>
          <a:p>
            <a:pPr>
              <a:defRPr/>
            </a:pPr>
            <a:fld id="{C1EBB3E8-2DAC-4717-9F11-9A4C7AD5B868}" type="slidenum">
              <a:rPr lang="en-US"/>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оугольник 24"/>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Прямоугольник 15"/>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9" name="Прямоугольник 16"/>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0" name="Прямоугольник 17"/>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Прямоугольник 18"/>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2" name="Прямоугольник 19"/>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3" name="Прямоугольник 20"/>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4" name="Прямоугольник 21"/>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5" name="Прямоугольник 28"/>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6" name="Прямоугольник 29"/>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a:off x="504824" y="512064"/>
            <a:ext cx="7772400" cy="914400"/>
          </a:xfrm>
        </p:spPr>
        <p:txBody>
          <a:bodyPr/>
          <a:lstStyle>
            <a:lvl1pPr>
              <a:defRPr sz="4000"/>
            </a:lvl1pPr>
            <a:extLst/>
          </a:lstStyle>
          <a:p>
            <a:r>
              <a:rPr lang="ru-RU" smtClean="0"/>
              <a:t>Образец заголовка</a:t>
            </a:r>
            <a:endParaRPr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7" name="Дата 6"/>
          <p:cNvSpPr>
            <a:spLocks noGrp="1"/>
          </p:cNvSpPr>
          <p:nvPr>
            <p:ph type="dt" sz="half" idx="10"/>
          </p:nvPr>
        </p:nvSpPr>
        <p:spPr/>
        <p:txBody>
          <a:bodyPr/>
          <a:lstStyle>
            <a:lvl1pPr>
              <a:defRPr/>
            </a:lvl1pPr>
            <a:extLst/>
          </a:lstStyle>
          <a:p>
            <a:pPr>
              <a:defRPr/>
            </a:pPr>
            <a:fld id="{19EE917F-3FE9-40E4-BB12-2B71E6F84BC1}" type="datetimeFigureOut">
              <a:rPr lang="en-US"/>
              <a:pPr>
                <a:defRPr/>
              </a:pPr>
              <a:t>6/8/2011</a:t>
            </a:fld>
            <a:endParaRPr lang="en-US"/>
          </a:p>
        </p:txBody>
      </p:sp>
      <p:sp>
        <p:nvSpPr>
          <p:cNvPr id="18" name="Нижний колонтитул 7"/>
          <p:cNvSpPr>
            <a:spLocks noGrp="1"/>
          </p:cNvSpPr>
          <p:nvPr>
            <p:ph type="ftr" sz="quarter" idx="11"/>
          </p:nvPr>
        </p:nvSpPr>
        <p:spPr/>
        <p:txBody>
          <a:bodyPr/>
          <a:lstStyle>
            <a:lvl1pPr>
              <a:defRPr sz="1100">
                <a:solidFill>
                  <a:schemeClr val="tx2"/>
                </a:solidFill>
              </a:defRPr>
            </a:lvl1pPr>
            <a:extLst/>
          </a:lstStyle>
          <a:p>
            <a:pPr>
              <a:defRPr/>
            </a:pPr>
            <a:endParaRPr lang="en-US"/>
          </a:p>
        </p:txBody>
      </p:sp>
      <p:sp>
        <p:nvSpPr>
          <p:cNvPr id="19" name="Номер слайда 8"/>
          <p:cNvSpPr>
            <a:spLocks noGrp="1"/>
          </p:cNvSpPr>
          <p:nvPr>
            <p:ph type="sldNum" sz="quarter" idx="12"/>
          </p:nvPr>
        </p:nvSpPr>
        <p:spPr/>
        <p:txBody>
          <a:bodyPr/>
          <a:lstStyle>
            <a:lvl1pPr>
              <a:defRPr/>
            </a:lvl1pPr>
            <a:extLst/>
          </a:lstStyle>
          <a:p>
            <a:pPr>
              <a:defRPr/>
            </a:pPr>
            <a:fld id="{3538ED64-409C-4FAA-9EA5-BCDBB9D8C6B8}" type="slidenum">
              <a:rPr lang="en-US"/>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extLst/>
          </a:lstStyle>
          <a:p>
            <a:pPr>
              <a:defRPr/>
            </a:pPr>
            <a:fld id="{BC52D3BB-9677-4F86-A547-6519BF2DDFA0}" type="datetimeFigureOut">
              <a:rPr lang="en-US"/>
              <a:pPr>
                <a:defRPr/>
              </a:pPr>
              <a:t>6/8/2011</a:t>
            </a:fld>
            <a:endParaRPr lang="en-US"/>
          </a:p>
        </p:txBody>
      </p:sp>
      <p:sp>
        <p:nvSpPr>
          <p:cNvPr id="4" name="Нижний колонтитул 3"/>
          <p:cNvSpPr>
            <a:spLocks noGrp="1"/>
          </p:cNvSpPr>
          <p:nvPr>
            <p:ph type="ftr" sz="quarter" idx="11"/>
          </p:nvPr>
        </p:nvSpPr>
        <p:spPr/>
        <p:txBody>
          <a:bodyPr/>
          <a:lstStyle>
            <a:lvl1pPr>
              <a:defRPr sz="1100">
                <a:solidFill>
                  <a:schemeClr val="tx2"/>
                </a:solidFill>
              </a:defRPr>
            </a:lvl1pPr>
            <a:extLst/>
          </a:lstStyle>
          <a:p>
            <a:pPr>
              <a:defRPr/>
            </a:pPr>
            <a:endParaRPr lang="en-US"/>
          </a:p>
        </p:txBody>
      </p:sp>
      <p:sp>
        <p:nvSpPr>
          <p:cNvPr id="5" name="Номер слайда 4"/>
          <p:cNvSpPr>
            <a:spLocks noGrp="1"/>
          </p:cNvSpPr>
          <p:nvPr>
            <p:ph type="sldNum" sz="quarter" idx="12"/>
          </p:nvPr>
        </p:nvSpPr>
        <p:spPr/>
        <p:txBody>
          <a:bodyPr/>
          <a:lstStyle>
            <a:lvl1pPr>
              <a:defRPr/>
            </a:lvl1pPr>
            <a:extLst/>
          </a:lstStyle>
          <a:p>
            <a:pPr>
              <a:defRPr/>
            </a:pPr>
            <a:fld id="{4EA54AFA-1007-4789-837D-858EA4EF831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Pr>
        <a:solidFill>
          <a:schemeClr val="bg1"/>
        </a:solidFill>
        <a:effectLst/>
      </p:bgPr>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Заголовок 7"/>
          <p:cNvSpPr>
            <a:spLocks noGrp="1"/>
          </p:cNvSpPr>
          <p:nvPr>
            <p:ph type="title"/>
          </p:nvPr>
        </p:nvSpPr>
        <p:spPr/>
        <p:txBody>
          <a:bodyPr rtlCol="0"/>
          <a:lstStyle>
            <a:extLst/>
          </a:lstStyle>
          <a:p>
            <a:r>
              <a:rPr lang="ru-RU" smtClean="0"/>
              <a:t>Образец заголовка</a:t>
            </a:r>
            <a:endParaRPr lang="en-US"/>
          </a:p>
        </p:txBody>
      </p:sp>
      <p:sp>
        <p:nvSpPr>
          <p:cNvPr id="5" name="Дата 4"/>
          <p:cNvSpPr>
            <a:spLocks noGrp="1"/>
          </p:cNvSpPr>
          <p:nvPr>
            <p:ph type="dt" sz="half" idx="10"/>
          </p:nvPr>
        </p:nvSpPr>
        <p:spPr/>
        <p:txBody>
          <a:bodyPr/>
          <a:lstStyle>
            <a:lvl1pPr>
              <a:defRPr/>
            </a:lvl1pPr>
            <a:extLst/>
          </a:lstStyle>
          <a:p>
            <a:pPr>
              <a:defRPr/>
            </a:pPr>
            <a:fld id="{4934C21E-B412-4CD0-80D3-A01001975241}" type="datetimeFigureOut">
              <a:rPr lang="en-US"/>
              <a:pPr>
                <a:defRPr/>
              </a:pPr>
              <a:t>6/8/2011</a:t>
            </a:fld>
            <a:endParaRPr lang="en-US"/>
          </a:p>
        </p:txBody>
      </p:sp>
      <p:sp>
        <p:nvSpPr>
          <p:cNvPr id="6" name="Нижний колонтитул 5"/>
          <p:cNvSpPr>
            <a:spLocks noGrp="1"/>
          </p:cNvSpPr>
          <p:nvPr>
            <p:ph type="ftr" sz="quarter" idx="11"/>
          </p:nvPr>
        </p:nvSpPr>
        <p:spPr/>
        <p:txBody>
          <a:bodyPr/>
          <a:lstStyle>
            <a:lvl1pPr>
              <a:defRPr/>
            </a:lvl1pPr>
            <a:extLst/>
          </a:lstStyle>
          <a:p>
            <a:pPr>
              <a:defRPr/>
            </a:pPr>
            <a:endParaRPr lang="en-US"/>
          </a:p>
        </p:txBody>
      </p:sp>
      <p:sp>
        <p:nvSpPr>
          <p:cNvPr id="7" name="Номер слайда 6"/>
          <p:cNvSpPr>
            <a:spLocks noGrp="1"/>
          </p:cNvSpPr>
          <p:nvPr>
            <p:ph type="sldNum" sz="quarter" idx="12"/>
          </p:nvPr>
        </p:nvSpPr>
        <p:spPr/>
        <p:txBody>
          <a:bodyPr/>
          <a:lstStyle>
            <a:lvl1pPr>
              <a:defRPr/>
            </a:lvl1pPr>
            <a:extLst/>
          </a:lstStyle>
          <a:p>
            <a:pPr>
              <a:defRPr/>
            </a:pPr>
            <a:fld id="{EF5F7F10-7913-482B-8E1E-0F46EEA38B5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extLst/>
          </a:lstStyle>
          <a:p>
            <a:pPr>
              <a:defRPr/>
            </a:pPr>
            <a:fld id="{A796F6C4-DC9E-4DD2-83D7-96F12C4A86FE}" type="datetimeFigureOut">
              <a:rPr lang="en-US"/>
              <a:pPr>
                <a:defRPr/>
              </a:pPr>
              <a:t>6/8/2011</a:t>
            </a:fld>
            <a:endParaRPr lang="en-US"/>
          </a:p>
        </p:txBody>
      </p:sp>
      <p:sp>
        <p:nvSpPr>
          <p:cNvPr id="3" name="Нижний колонтитул 2"/>
          <p:cNvSpPr>
            <a:spLocks noGrp="1"/>
          </p:cNvSpPr>
          <p:nvPr>
            <p:ph type="ftr" sz="quarter" idx="11"/>
          </p:nvPr>
        </p:nvSpPr>
        <p:spPr/>
        <p:txBody>
          <a:bodyPr/>
          <a:lstStyle>
            <a:lvl1pPr>
              <a:defRPr sz="1100">
                <a:solidFill>
                  <a:schemeClr val="tx2"/>
                </a:solidFill>
              </a:defRPr>
            </a:lvl1pPr>
            <a:extLst/>
          </a:lstStyle>
          <a:p>
            <a:pPr>
              <a:defRPr/>
            </a:pPr>
            <a:endParaRPr lang="en-US"/>
          </a:p>
        </p:txBody>
      </p:sp>
      <p:sp>
        <p:nvSpPr>
          <p:cNvPr id="4" name="Номер слайда 3"/>
          <p:cNvSpPr>
            <a:spLocks noGrp="1"/>
          </p:cNvSpPr>
          <p:nvPr>
            <p:ph type="sldNum" sz="quarter" idx="12"/>
          </p:nvPr>
        </p:nvSpPr>
        <p:spPr/>
        <p:txBody>
          <a:bodyPr/>
          <a:lstStyle>
            <a:lvl1pPr>
              <a:defRPr/>
            </a:lvl1pPr>
            <a:extLst/>
          </a:lstStyle>
          <a:p>
            <a:pPr>
              <a:defRPr/>
            </a:pPr>
            <a:fld id="{E057AC0C-0ECE-4EA6-82A5-BCC80652A73D}" type="slidenum">
              <a:rPr lang="en-US"/>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lang="ru-RU" smtClean="0"/>
              <a:t>Образец заголовка</a:t>
            </a:r>
            <a:endParaRPr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73B5BC04-576F-47EF-8F99-06E98DBCCCA6}" type="datetimeFigureOut">
              <a:rPr lang="en-US"/>
              <a:pPr>
                <a:defRPr/>
              </a:pPr>
              <a:t>6/8/2011</a:t>
            </a:fld>
            <a:endParaRPr lang="en-US"/>
          </a:p>
        </p:txBody>
      </p:sp>
      <p:sp>
        <p:nvSpPr>
          <p:cNvPr id="6" name="Нижний колонтитул 5"/>
          <p:cNvSpPr>
            <a:spLocks noGrp="1"/>
          </p:cNvSpPr>
          <p:nvPr>
            <p:ph type="ftr" sz="quarter" idx="11"/>
          </p:nvPr>
        </p:nvSpPr>
        <p:spPr/>
        <p:txBody>
          <a:bodyPr/>
          <a:lstStyle>
            <a:lvl1pPr>
              <a:defRPr sz="1100">
                <a:solidFill>
                  <a:schemeClr val="tx2"/>
                </a:solidFill>
              </a:defRPr>
            </a:lvl1pPr>
            <a:extLst/>
          </a:lstStyle>
          <a:p>
            <a:pPr>
              <a:defRPr/>
            </a:pPr>
            <a:endParaRPr lang="en-US"/>
          </a:p>
        </p:txBody>
      </p:sp>
      <p:sp>
        <p:nvSpPr>
          <p:cNvPr id="7" name="Номер слайда 6"/>
          <p:cNvSpPr>
            <a:spLocks noGrp="1"/>
          </p:cNvSpPr>
          <p:nvPr>
            <p:ph type="sldNum" sz="quarter" idx="12"/>
          </p:nvPr>
        </p:nvSpPr>
        <p:spPr/>
        <p:txBody>
          <a:bodyPr/>
          <a:lstStyle>
            <a:lvl1pPr>
              <a:defRPr/>
            </a:lvl1pPr>
            <a:extLst/>
          </a:lstStyle>
          <a:p>
            <a:pPr>
              <a:defRPr/>
            </a:pPr>
            <a:fld id="{0D8CE329-D5AB-4955-A94D-600D7937AC56}" type="slidenum">
              <a:rPr lang="en-US"/>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оугольник 7"/>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6" name="Прямая соединительная линия 8"/>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Группа 9"/>
          <p:cNvGrpSpPr>
            <a:grpSpLocks/>
          </p:cNvGrpSpPr>
          <p:nvPr/>
        </p:nvGrpSpPr>
        <p:grpSpPr bwMode="auto">
          <a:xfrm rot="5400000">
            <a:off x="8515351" y="1219200"/>
            <a:ext cx="131762" cy="128587"/>
            <a:chOff x="6668087" y="1297746"/>
            <a:chExt cx="161840" cy="156602"/>
          </a:xfrm>
        </p:grpSpPr>
        <p:cxnSp>
          <p:nvCxnSpPr>
            <p:cNvPr id="8" name="Прямая соединительная линия 14"/>
            <p:cNvCxnSpPr/>
            <p:nvPr/>
          </p:nvCxnSpPr>
          <p:spPr>
            <a:xfrm rot="16200000">
              <a:off x="6663593" y="1300308"/>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15"/>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16"/>
            <p:cNvCxnSpPr/>
            <p:nvPr/>
          </p:nvCxnSpPr>
          <p:spPr>
            <a:xfrm rot="5400000" flipH="1">
              <a:off x="6744513" y="12993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Группа 13"/>
          <p:cNvGrpSpPr>
            <a:grpSpLocks/>
          </p:cNvGrpSpPr>
          <p:nvPr/>
        </p:nvGrpSpPr>
        <p:grpSpPr bwMode="auto">
          <a:xfrm rot="5400000">
            <a:off x="8667751" y="1371600"/>
            <a:ext cx="131762" cy="128587"/>
            <a:chOff x="6668087" y="1297746"/>
            <a:chExt cx="161840" cy="156602"/>
          </a:xfrm>
        </p:grpSpPr>
        <p:cxnSp>
          <p:nvCxnSpPr>
            <p:cNvPr id="12" name="Прямая соединительная линия 10"/>
            <p:cNvCxnSpPr/>
            <p:nvPr/>
          </p:nvCxnSpPr>
          <p:spPr>
            <a:xfrm rot="16200000">
              <a:off x="6663593" y="1300308"/>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1"/>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Прямая соединительная линия 12"/>
            <p:cNvCxnSpPr/>
            <p:nvPr/>
          </p:nvCxnSpPr>
          <p:spPr>
            <a:xfrm rot="5400000" flipH="1">
              <a:off x="6744513" y="12993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Группа 17"/>
          <p:cNvGrpSpPr>
            <a:grpSpLocks/>
          </p:cNvGrpSpPr>
          <p:nvPr/>
        </p:nvGrpSpPr>
        <p:grpSpPr bwMode="auto">
          <a:xfrm rot="5400000">
            <a:off x="8320087" y="1474788"/>
            <a:ext cx="131763" cy="128588"/>
            <a:chOff x="6668087" y="1297746"/>
            <a:chExt cx="161840" cy="156602"/>
          </a:xfrm>
        </p:grpSpPr>
        <p:cxnSp>
          <p:nvCxnSpPr>
            <p:cNvPr id="16" name="Прямая соединительная линия 18"/>
            <p:cNvCxnSpPr/>
            <p:nvPr/>
          </p:nvCxnSpPr>
          <p:spPr>
            <a:xfrm rot="16200000">
              <a:off x="6663592" y="1300307"/>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9"/>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Прямая соединительная линия 20"/>
            <p:cNvCxnSpPr/>
            <p:nvPr/>
          </p:nvCxnSpPr>
          <p:spPr>
            <a:xfrm rot="5400000" flipH="1">
              <a:off x="6744512" y="1299332"/>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lang="ru-RU" smtClean="0"/>
              <a:t>Образец заголовка</a:t>
            </a:r>
            <a:endParaRPr lang="en-US"/>
          </a:p>
        </p:txBody>
      </p:sp>
      <p:sp>
        <p:nvSpPr>
          <p:cNvPr id="3" name="Рисунок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ru-RU" noProof="0" smtClean="0"/>
              <a:t>Вставка рисунка</a:t>
            </a:r>
            <a:endParaRPr lang="en-US" noProof="0"/>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19" name="Дата 4"/>
          <p:cNvSpPr>
            <a:spLocks noGrp="1"/>
          </p:cNvSpPr>
          <p:nvPr>
            <p:ph type="dt" sz="half" idx="10"/>
          </p:nvPr>
        </p:nvSpPr>
        <p:spPr>
          <a:xfrm>
            <a:off x="6477000" y="55563"/>
            <a:ext cx="2133600" cy="365125"/>
          </a:xfrm>
        </p:spPr>
        <p:txBody>
          <a:bodyPr/>
          <a:lstStyle>
            <a:lvl1pPr>
              <a:defRPr/>
            </a:lvl1pPr>
            <a:extLst/>
          </a:lstStyle>
          <a:p>
            <a:pPr>
              <a:defRPr/>
            </a:pPr>
            <a:fld id="{A24592A8-8438-49A8-821D-878CA9A2B2FB}" type="datetimeFigureOut">
              <a:rPr lang="en-US"/>
              <a:pPr>
                <a:defRPr/>
              </a:pPr>
              <a:t>6/8/2011</a:t>
            </a:fld>
            <a:endParaRPr lang="en-US">
              <a:solidFill>
                <a:schemeClr val="tx1"/>
              </a:solidFill>
            </a:endParaRPr>
          </a:p>
        </p:txBody>
      </p:sp>
      <p:sp>
        <p:nvSpPr>
          <p:cNvPr id="20" name="Нижний колонтитул 5"/>
          <p:cNvSpPr>
            <a:spLocks noGrp="1"/>
          </p:cNvSpPr>
          <p:nvPr>
            <p:ph type="ftr" sz="quarter" idx="11"/>
          </p:nvPr>
        </p:nvSpPr>
        <p:spPr>
          <a:xfrm>
            <a:off x="914400" y="55563"/>
            <a:ext cx="5562600" cy="365125"/>
          </a:xfrm>
        </p:spPr>
        <p:txBody>
          <a:bodyPr/>
          <a:lstStyle>
            <a:lvl1pPr>
              <a:defRPr sz="1100"/>
            </a:lvl1pPr>
            <a:extLst/>
          </a:lstStyle>
          <a:p>
            <a:pPr>
              <a:defRPr/>
            </a:pPr>
            <a:endParaRPr lang="en-US"/>
          </a:p>
        </p:txBody>
      </p:sp>
      <p:sp>
        <p:nvSpPr>
          <p:cNvPr id="21" name="Номер слайда 6"/>
          <p:cNvSpPr>
            <a:spLocks noGrp="1"/>
          </p:cNvSpPr>
          <p:nvPr>
            <p:ph type="sldNum" sz="quarter" idx="12"/>
          </p:nvPr>
        </p:nvSpPr>
        <p:spPr>
          <a:xfrm>
            <a:off x="8610600" y="55563"/>
            <a:ext cx="457200" cy="365125"/>
          </a:xfrm>
        </p:spPr>
        <p:txBody>
          <a:bodyPr/>
          <a:lstStyle>
            <a:lvl1pPr>
              <a:defRPr/>
            </a:lvl1pPr>
            <a:extLst/>
          </a:lstStyle>
          <a:p>
            <a:pPr>
              <a:defRPr/>
            </a:pPr>
            <a:fld id="{83B4498A-FF23-4F11-93D4-FE65633A8E50}" type="slidenum">
              <a:rPr lang="en-US"/>
              <a:pPr>
                <a:defRPr/>
              </a:pPr>
              <a:t>‹#›</a:t>
            </a:fld>
            <a:endParaRPr lang="en-US">
              <a:solidFill>
                <a:schemeClr val="tx1"/>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extLst/>
          </a:lstStyle>
          <a:p>
            <a:pPr>
              <a:defRPr/>
            </a:pPr>
            <a:fld id="{84C3F760-3218-441E-9900-2F9C98E8508E}"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defRPr sz="1100">
                <a:solidFill>
                  <a:schemeClr val="tx2"/>
                </a:solidFill>
              </a:defRPr>
            </a:lvl1pPr>
            <a:extLst/>
          </a:lstStyle>
          <a:p>
            <a:pPr>
              <a:defRPr/>
            </a:pPr>
            <a:endParaRPr lang="en-US"/>
          </a:p>
        </p:txBody>
      </p:sp>
      <p:sp>
        <p:nvSpPr>
          <p:cNvPr id="6" name="Номер слайда 5"/>
          <p:cNvSpPr>
            <a:spLocks noGrp="1"/>
          </p:cNvSpPr>
          <p:nvPr>
            <p:ph type="sldNum" sz="quarter" idx="12"/>
          </p:nvPr>
        </p:nvSpPr>
        <p:spPr/>
        <p:txBody>
          <a:bodyPr/>
          <a:lstStyle>
            <a:lvl1pPr>
              <a:defRPr/>
            </a:lvl1pPr>
            <a:extLst/>
          </a:lstStyle>
          <a:p>
            <a:pPr>
              <a:defRPr/>
            </a:pPr>
            <a:fld id="{B2BAABD7-0D04-4BA3-AE23-CD34EEC1CE8D}" type="slidenum">
              <a:rPr lang="en-US"/>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extLst/>
          </a:lstStyle>
          <a:p>
            <a:pPr>
              <a:defRPr/>
            </a:pPr>
            <a:fld id="{0D9FD3E3-0260-4135-B61E-F7EF92342E77}"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defRPr sz="1100">
                <a:solidFill>
                  <a:schemeClr val="tx2"/>
                </a:solidFill>
              </a:defRPr>
            </a:lvl1pPr>
            <a:extLst/>
          </a:lstStyle>
          <a:p>
            <a:pPr>
              <a:defRPr/>
            </a:pPr>
            <a:endParaRPr lang="en-US"/>
          </a:p>
        </p:txBody>
      </p:sp>
      <p:sp>
        <p:nvSpPr>
          <p:cNvPr id="6" name="Номер слайда 5"/>
          <p:cNvSpPr>
            <a:spLocks noGrp="1"/>
          </p:cNvSpPr>
          <p:nvPr>
            <p:ph type="sldNum" sz="quarter" idx="12"/>
          </p:nvPr>
        </p:nvSpPr>
        <p:spPr/>
        <p:txBody>
          <a:bodyPr/>
          <a:lstStyle>
            <a:lvl1pPr>
              <a:defRPr/>
            </a:lvl1pPr>
            <a:extLst/>
          </a:lstStyle>
          <a:p>
            <a:pPr>
              <a:defRPr/>
            </a:pPr>
            <a:fld id="{C425E3DF-2D6B-4175-BB34-9228D40E5B88}" type="slidenum">
              <a:rPr lang="en-US"/>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15A98E73-54A9-4A82-8870-34F24147FEE7}" type="datetimeFigureOut">
              <a:rPr lang="en-US"/>
              <a:pPr>
                <a:defRPr/>
              </a:pPr>
              <a:t>6/8/2011</a:t>
            </a:fld>
            <a:endParaRPr lang="en-US" dirty="0">
              <a:solidFill>
                <a:srgbClr val="FFFFFF"/>
              </a:solidFill>
            </a:endParaRPr>
          </a:p>
        </p:txBody>
      </p:sp>
      <p:sp>
        <p:nvSpPr>
          <p:cNvPr id="5" name="Нижний колонтитул 18"/>
          <p:cNvSpPr>
            <a:spLocks noGrp="1"/>
          </p:cNvSpPr>
          <p:nvPr>
            <p:ph type="ftr" sz="quarter" idx="11"/>
          </p:nvPr>
        </p:nvSpPr>
        <p:spPr/>
        <p:txBody>
          <a:bodyPr/>
          <a:lstStyle>
            <a:lvl1pPr algn="l">
              <a:defRPr sz="1200">
                <a:solidFill>
                  <a:schemeClr val="accent1">
                    <a:tint val="20000"/>
                  </a:schemeClr>
                </a:solidFill>
              </a:defRPr>
            </a:lvl1pPr>
          </a:lstStyle>
          <a:p>
            <a:pPr>
              <a:defRPr/>
            </a:pPr>
            <a:endParaRPr lang="en-US"/>
          </a:p>
        </p:txBody>
      </p:sp>
      <p:sp>
        <p:nvSpPr>
          <p:cNvPr id="6" name="Номер слайда 26"/>
          <p:cNvSpPr>
            <a:spLocks noGrp="1"/>
          </p:cNvSpPr>
          <p:nvPr>
            <p:ph type="sldNum" sz="quarter" idx="12"/>
          </p:nvPr>
        </p:nvSpPr>
        <p:spPr/>
        <p:txBody>
          <a:bodyPr/>
          <a:lstStyle>
            <a:lvl1pPr>
              <a:defRPr/>
            </a:lvl1pPr>
          </a:lstStyle>
          <a:p>
            <a:pPr>
              <a:defRPr/>
            </a:pPr>
            <a:fld id="{F723DAD9-AC2D-4954-8BAF-C6597A1AC9A1}" type="slidenum">
              <a:rPr lang="en-US"/>
              <a:pPr>
                <a:defRPr/>
              </a:pPr>
              <a:t>‹#›</a:t>
            </a:fld>
            <a:endParaRPr lang="en-US" dirty="0">
              <a:solidFill>
                <a:srgbClr val="FFFFFF"/>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4E669D94-2814-4881-B182-33EC33B132D7}"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lgn="l">
              <a:defRPr sz="1200">
                <a:solidFill>
                  <a:schemeClr val="tx2">
                    <a:shade val="90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90005F02-DF07-45A1-8F23-847C9BC20F9B}" type="slidenum">
              <a:rPr lang="en-US"/>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B97505A4-50DA-4A98-BF71-AD434621F457}"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lgn="l">
              <a:defRPr sz="1200">
                <a:solidFill>
                  <a:schemeClr val="tx2">
                    <a:shade val="90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A987B971-9280-4042-B19F-8D5287052E6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fld id="{45C65986-7CE4-4C2C-8391-77EFB8596CA4}" type="datetimeFigureOut">
              <a:rPr lang="en-US"/>
              <a:pPr>
                <a:defRPr/>
              </a:pPr>
              <a:t>6/8/2011</a:t>
            </a:fld>
            <a:endParaRPr lang="en-US"/>
          </a:p>
        </p:txBody>
      </p:sp>
      <p:sp>
        <p:nvSpPr>
          <p:cNvPr id="6" name="Нижний колонтитул 5"/>
          <p:cNvSpPr>
            <a:spLocks noGrp="1"/>
          </p:cNvSpPr>
          <p:nvPr>
            <p:ph type="ftr" sz="quarter" idx="11"/>
          </p:nvPr>
        </p:nvSpPr>
        <p:spPr/>
        <p:txBody>
          <a:bodyPr/>
          <a:lstStyle>
            <a:lvl1pPr algn="l">
              <a:defRPr sz="1200">
                <a:solidFill>
                  <a:schemeClr val="tx2">
                    <a:shade val="90000"/>
                  </a:schemeClr>
                </a:solidFill>
              </a:defRPr>
            </a:lvl1pPr>
          </a:lstStyle>
          <a:p>
            <a:pPr>
              <a:defRPr/>
            </a:pPr>
            <a:endParaRPr lang="en-US"/>
          </a:p>
        </p:txBody>
      </p:sp>
      <p:sp>
        <p:nvSpPr>
          <p:cNvPr id="7" name="Номер слайда 6"/>
          <p:cNvSpPr>
            <a:spLocks noGrp="1"/>
          </p:cNvSpPr>
          <p:nvPr>
            <p:ph type="sldNum" sz="quarter" idx="12"/>
          </p:nvPr>
        </p:nvSpPr>
        <p:spPr/>
        <p:txBody>
          <a:bodyPr/>
          <a:lstStyle>
            <a:lvl1pPr>
              <a:defRPr/>
            </a:lvl1pPr>
          </a:lstStyle>
          <a:p>
            <a:pPr>
              <a:defRPr/>
            </a:pPr>
            <a:fld id="{6D16BAF5-0F55-4F59-8760-E0724F43DF1B}" type="slidenum">
              <a:rPr lang="en-US"/>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lstStyle>
          <a:p>
            <a:pPr>
              <a:defRPr/>
            </a:pPr>
            <a:fld id="{DE7C2D63-9195-4884-B0EA-E03C5D522F85}" type="datetimeFigureOut">
              <a:rPr lang="en-US"/>
              <a:pPr>
                <a:defRPr/>
              </a:pPr>
              <a:t>6/8/2011</a:t>
            </a:fld>
            <a:endParaRPr lang="en-US"/>
          </a:p>
        </p:txBody>
      </p:sp>
      <p:sp>
        <p:nvSpPr>
          <p:cNvPr id="8" name="Нижний колонтитул 7"/>
          <p:cNvSpPr>
            <a:spLocks noGrp="1"/>
          </p:cNvSpPr>
          <p:nvPr>
            <p:ph type="ftr" sz="quarter" idx="11"/>
          </p:nvPr>
        </p:nvSpPr>
        <p:spPr/>
        <p:txBody>
          <a:bodyPr/>
          <a:lstStyle>
            <a:lvl1pPr algn="l">
              <a:defRPr sz="1200">
                <a:solidFill>
                  <a:schemeClr val="tx2">
                    <a:shade val="90000"/>
                  </a:schemeClr>
                </a:solidFill>
              </a:defRPr>
            </a:lvl1pPr>
          </a:lstStyle>
          <a:p>
            <a:pPr>
              <a:defRPr/>
            </a:pPr>
            <a:endParaRPr lang="en-US"/>
          </a:p>
        </p:txBody>
      </p:sp>
      <p:sp>
        <p:nvSpPr>
          <p:cNvPr id="9" name="Номер слайда 8"/>
          <p:cNvSpPr>
            <a:spLocks noGrp="1"/>
          </p:cNvSpPr>
          <p:nvPr>
            <p:ph type="sldNum" sz="quarter" idx="12"/>
          </p:nvPr>
        </p:nvSpPr>
        <p:spPr/>
        <p:txBody>
          <a:bodyPr/>
          <a:lstStyle>
            <a:lvl1pPr>
              <a:defRPr/>
            </a:lvl1pPr>
          </a:lstStyle>
          <a:p>
            <a:pPr>
              <a:defRPr/>
            </a:pPr>
            <a:fld id="{66BC009E-D7E1-4E5F-A3CD-43BBA13BA9E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166E0C28-EC8F-43A3-AD05-2FB23F3BB2CE}" type="datetimeFigureOut">
              <a:rPr lang="en-US"/>
              <a:pPr>
                <a:defRPr/>
              </a:pPr>
              <a:t>6/8/2011</a:t>
            </a:fld>
            <a:endParaRPr lang="en-US"/>
          </a:p>
        </p:txBody>
      </p:sp>
      <p:sp>
        <p:nvSpPr>
          <p:cNvPr id="8" name="Нижний колонтитул 7"/>
          <p:cNvSpPr>
            <a:spLocks noGrp="1"/>
          </p:cNvSpPr>
          <p:nvPr>
            <p:ph type="ftr" sz="quarter" idx="11"/>
          </p:nvPr>
        </p:nvSpPr>
        <p:spPr/>
        <p:txBody>
          <a:bodyPr/>
          <a:lstStyle>
            <a:lvl1pPr>
              <a:defRPr/>
            </a:lvl1pPr>
            <a:extLst/>
          </a:lstStyle>
          <a:p>
            <a:pPr>
              <a:defRPr/>
            </a:pPr>
            <a:endParaRPr lang="en-US"/>
          </a:p>
        </p:txBody>
      </p:sp>
      <p:sp>
        <p:nvSpPr>
          <p:cNvPr id="9" name="Номер слайда 8"/>
          <p:cNvSpPr>
            <a:spLocks noGrp="1"/>
          </p:cNvSpPr>
          <p:nvPr>
            <p:ph type="sldNum" sz="quarter" idx="12"/>
          </p:nvPr>
        </p:nvSpPr>
        <p:spPr/>
        <p:txBody>
          <a:bodyPr/>
          <a:lstStyle>
            <a:lvl1pPr>
              <a:defRPr/>
            </a:lvl1pPr>
            <a:extLst/>
          </a:lstStyle>
          <a:p>
            <a:pPr>
              <a:defRPr/>
            </a:pPr>
            <a:fld id="{6519D8D6-26AD-4F55-AAB8-219F7772013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lstStyle>
          <a:p>
            <a:pPr>
              <a:defRPr/>
            </a:pPr>
            <a:fld id="{76F7366D-9DE9-43D0-9374-FEF502BAC0C4}" type="datetimeFigureOut">
              <a:rPr lang="en-US"/>
              <a:pPr>
                <a:defRPr/>
              </a:pPr>
              <a:t>6/8/2011</a:t>
            </a:fld>
            <a:endParaRPr lang="en-US"/>
          </a:p>
        </p:txBody>
      </p:sp>
      <p:sp>
        <p:nvSpPr>
          <p:cNvPr id="4" name="Нижний колонтитул 3"/>
          <p:cNvSpPr>
            <a:spLocks noGrp="1"/>
          </p:cNvSpPr>
          <p:nvPr>
            <p:ph type="ftr" sz="quarter" idx="11"/>
          </p:nvPr>
        </p:nvSpPr>
        <p:spPr/>
        <p:txBody>
          <a:bodyPr/>
          <a:lstStyle>
            <a:lvl1pPr algn="l">
              <a:defRPr sz="1200">
                <a:solidFill>
                  <a:schemeClr val="tx2">
                    <a:shade val="90000"/>
                  </a:schemeClr>
                </a:solidFill>
              </a:defRPr>
            </a:lvl1pPr>
          </a:lstStyle>
          <a:p>
            <a:pPr>
              <a:defRPr/>
            </a:pPr>
            <a:endParaRPr lang="en-US"/>
          </a:p>
        </p:txBody>
      </p:sp>
      <p:sp>
        <p:nvSpPr>
          <p:cNvPr id="5" name="Номер слайда 4"/>
          <p:cNvSpPr>
            <a:spLocks noGrp="1"/>
          </p:cNvSpPr>
          <p:nvPr>
            <p:ph type="sldNum" sz="quarter" idx="12"/>
          </p:nvPr>
        </p:nvSpPr>
        <p:spPr/>
        <p:txBody>
          <a:bodyPr/>
          <a:lstStyle>
            <a:lvl1pPr>
              <a:defRPr/>
            </a:lvl1pPr>
          </a:lstStyle>
          <a:p>
            <a:pPr>
              <a:defRPr/>
            </a:pPr>
            <a:fld id="{74F8C7BC-D5DE-4E95-AF4B-117BDF06066D}" type="slidenum">
              <a:rPr lang="en-US"/>
              <a:pPr>
                <a:defRPr/>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fld id="{51795A68-921D-4429-9340-DEF6562E0479}" type="datetimeFigureOut">
              <a:rPr lang="en-US"/>
              <a:pPr>
                <a:defRPr/>
              </a:pPr>
              <a:t>6/8/2011</a:t>
            </a:fld>
            <a:endParaRPr lang="en-US"/>
          </a:p>
        </p:txBody>
      </p:sp>
      <p:sp>
        <p:nvSpPr>
          <p:cNvPr id="3" name="Нижний колонтитул 2"/>
          <p:cNvSpPr>
            <a:spLocks noGrp="1"/>
          </p:cNvSpPr>
          <p:nvPr>
            <p:ph type="ftr" sz="quarter" idx="11"/>
          </p:nvPr>
        </p:nvSpPr>
        <p:spPr/>
        <p:txBody>
          <a:bodyPr/>
          <a:lstStyle>
            <a:lvl1pPr algn="l">
              <a:defRPr sz="1200">
                <a:solidFill>
                  <a:schemeClr val="tx2">
                    <a:shade val="90000"/>
                  </a:schemeClr>
                </a:solidFill>
              </a:defRPr>
            </a:lvl1pPr>
          </a:lstStyle>
          <a:p>
            <a:pPr>
              <a:defRPr/>
            </a:pPr>
            <a:endParaRPr lang="en-US"/>
          </a:p>
        </p:txBody>
      </p:sp>
      <p:sp>
        <p:nvSpPr>
          <p:cNvPr id="4" name="Номер слайда 3"/>
          <p:cNvSpPr>
            <a:spLocks noGrp="1"/>
          </p:cNvSpPr>
          <p:nvPr>
            <p:ph type="sldNum" sz="quarter" idx="12"/>
          </p:nvPr>
        </p:nvSpPr>
        <p:spPr/>
        <p:txBody>
          <a:bodyPr/>
          <a:lstStyle>
            <a:lvl1pPr>
              <a:defRPr/>
            </a:lvl1pPr>
          </a:lstStyle>
          <a:p>
            <a:pPr>
              <a:defRPr/>
            </a:pPr>
            <a:fld id="{2994FDAF-345F-44A6-B7B0-69709959A2F7}" type="slidenum">
              <a:rPr lang="en-US"/>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fld id="{03B55FF8-8CAC-4912-8DA0-7A55A7FD6F2E}" type="datetimeFigureOut">
              <a:rPr lang="en-US"/>
              <a:pPr>
                <a:defRPr/>
              </a:pPr>
              <a:t>6/8/2011</a:t>
            </a:fld>
            <a:endParaRPr lang="en-US"/>
          </a:p>
        </p:txBody>
      </p:sp>
      <p:sp>
        <p:nvSpPr>
          <p:cNvPr id="6" name="Нижний колонтитул 5"/>
          <p:cNvSpPr>
            <a:spLocks noGrp="1"/>
          </p:cNvSpPr>
          <p:nvPr>
            <p:ph type="ftr" sz="quarter" idx="11"/>
          </p:nvPr>
        </p:nvSpPr>
        <p:spPr/>
        <p:txBody>
          <a:bodyPr/>
          <a:lstStyle>
            <a:lvl1pPr algn="l">
              <a:defRPr sz="1200">
                <a:solidFill>
                  <a:schemeClr val="tx2">
                    <a:shade val="90000"/>
                  </a:schemeClr>
                </a:solidFill>
              </a:defRPr>
            </a:lvl1pPr>
          </a:lstStyle>
          <a:p>
            <a:pPr>
              <a:defRPr/>
            </a:pPr>
            <a:endParaRPr lang="en-US"/>
          </a:p>
        </p:txBody>
      </p:sp>
      <p:sp>
        <p:nvSpPr>
          <p:cNvPr id="7" name="Номер слайда 6"/>
          <p:cNvSpPr>
            <a:spLocks noGrp="1"/>
          </p:cNvSpPr>
          <p:nvPr>
            <p:ph type="sldNum" sz="quarter" idx="12"/>
          </p:nvPr>
        </p:nvSpPr>
        <p:spPr/>
        <p:txBody>
          <a:bodyPr/>
          <a:lstStyle>
            <a:lvl1pPr>
              <a:defRPr/>
            </a:lvl1pPr>
          </a:lstStyle>
          <a:p>
            <a:pPr>
              <a:defRPr/>
            </a:pPr>
            <a:fld id="{C2268046-C3B2-4780-9483-A1CFBFD7468B}" type="slidenum">
              <a:rPr lang="en-US"/>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ый треугольник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4DF16907-9E44-4FCE-B091-75E1BAA9AAEB}" type="datetimeFigureOut">
              <a:rPr lang="en-US"/>
              <a:pPr>
                <a:defRPr/>
              </a:pPr>
              <a:t>6/8/2011</a:t>
            </a:fld>
            <a:endParaRPr lang="en-US">
              <a:solidFill>
                <a:schemeClr val="tx1"/>
              </a:solidFill>
            </a:endParaRPr>
          </a:p>
        </p:txBody>
      </p:sp>
      <p:sp>
        <p:nvSpPr>
          <p:cNvPr id="10" name="Нижний колонтитул 5"/>
          <p:cNvSpPr>
            <a:spLocks noGrp="1"/>
          </p:cNvSpPr>
          <p:nvPr>
            <p:ph type="ftr" sz="quarter" idx="11"/>
          </p:nvPr>
        </p:nvSpPr>
        <p:spPr/>
        <p:txBody>
          <a:bodyPr/>
          <a:lstStyle>
            <a:lvl1pPr algn="l">
              <a:defRPr sz="1200"/>
            </a:lvl1pPr>
          </a:lstStyle>
          <a:p>
            <a:pPr>
              <a:defRPr/>
            </a:pPr>
            <a:endParaRPr lang="en-US"/>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378F7CCA-CBB3-440A-9187-4342AC33D849}" type="slidenum">
              <a:rPr lang="en-US"/>
              <a:pPr>
                <a:defRPr/>
              </a:pPr>
              <a:t>‹#›</a:t>
            </a:fld>
            <a:endParaRPr lang="en-US">
              <a:solidFill>
                <a:schemeClr val="tx1"/>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5447B769-4D1A-490D-8E05-51F6FE3C8C53}"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lgn="l">
              <a:defRPr sz="1200">
                <a:solidFill>
                  <a:schemeClr val="tx2">
                    <a:shade val="90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7BC2E9FF-5345-4E52-B0AD-685EE0335FE9}" type="slidenum">
              <a:rPr lang="en-US"/>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6FEE2DEC-C4DF-48B6-A986-68E7FD8F4BC6}"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lgn="l">
              <a:defRPr sz="1200">
                <a:solidFill>
                  <a:schemeClr val="tx2">
                    <a:shade val="90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49C70A23-E6E7-4E38-A98B-650EDDC14FFA}" type="slidenum">
              <a:rPr lang="en-US"/>
              <a:pPr>
                <a:defRPr/>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1"/>
        </a:solidFill>
        <a:effectLst/>
      </p:bgPr>
    </p:bg>
    <p:spTree>
      <p:nvGrpSpPr>
        <p:cNvPr id="1" name=""/>
        <p:cNvGrpSpPr/>
        <p:nvPr/>
      </p:nvGrpSpPr>
      <p:grpSpPr>
        <a:xfrm>
          <a:off x="0" y="0"/>
          <a:ext cx="0" cy="0"/>
          <a:chOff x="0" y="0"/>
          <a:chExt cx="0" cy="0"/>
        </a:xfrm>
      </p:grpSpPr>
      <p:sp>
        <p:nvSpPr>
          <p:cNvPr id="4"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Прямоугольник 18"/>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Прямоугольник 11"/>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Прямая соединительная линия 6"/>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Прямоугольник 9"/>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3" name="Овал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Овал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8" name="Заголовок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ru-RU" smtClean="0"/>
              <a:t>Образец заголовка</a:t>
            </a:r>
            <a:endParaRPr lang="en-US"/>
          </a:p>
        </p:txBody>
      </p:sp>
      <p:sp>
        <p:nvSpPr>
          <p:cNvPr id="15" name="Дата 27"/>
          <p:cNvSpPr>
            <a:spLocks noGrp="1"/>
          </p:cNvSpPr>
          <p:nvPr>
            <p:ph type="dt" sz="half" idx="10"/>
          </p:nvPr>
        </p:nvSpPr>
        <p:spPr/>
        <p:txBody>
          <a:bodyPr/>
          <a:lstStyle>
            <a:lvl1pPr>
              <a:defRPr/>
            </a:lvl1pPr>
          </a:lstStyle>
          <a:p>
            <a:pPr>
              <a:defRPr/>
            </a:pPr>
            <a:fld id="{71D1729C-489E-433C-BF27-6B77F44312EA}" type="datetimeFigureOut">
              <a:rPr lang="en-US"/>
              <a:pPr>
                <a:defRPr/>
              </a:pPr>
              <a:t>6/8/2011</a:t>
            </a:fld>
            <a:endParaRPr lang="en-US" dirty="0"/>
          </a:p>
        </p:txBody>
      </p:sp>
      <p:sp>
        <p:nvSpPr>
          <p:cNvPr id="16" name="Нижний колонтитул 16"/>
          <p:cNvSpPr>
            <a:spLocks noGrp="1"/>
          </p:cNvSpPr>
          <p:nvPr>
            <p:ph type="ftr" sz="quarter" idx="11"/>
          </p:nvPr>
        </p:nvSpPr>
        <p:spPr/>
        <p:txBody>
          <a:bodyPr/>
          <a:lstStyle>
            <a:lvl1pPr algn="l">
              <a:defRPr sz="1200">
                <a:solidFill>
                  <a:schemeClr val="accent1">
                    <a:tint val="20000"/>
                  </a:schemeClr>
                </a:solidFill>
              </a:defRPr>
            </a:lvl1pPr>
          </a:lstStyle>
          <a:p>
            <a:pPr>
              <a:defRPr/>
            </a:pPr>
            <a:endParaRPr lang="en-US"/>
          </a:p>
        </p:txBody>
      </p:sp>
      <p:sp>
        <p:nvSpPr>
          <p:cNvPr id="17" name="Номер слайда 28"/>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A43E8E47-AF83-4D83-B1B4-3D139DA02B4E}" type="slidenum">
              <a:rPr lang="en-US"/>
              <a:pPr>
                <a:defRPr/>
              </a:pPr>
              <a:t>‹#›</a:t>
            </a:fld>
            <a:endParaRPr lang="en-US"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lang="ru-RU" smtClean="0"/>
              <a:t>Образец заголовка</a:t>
            </a:r>
            <a:endParaRPr lang="en-US"/>
          </a:p>
        </p:txBody>
      </p:sp>
      <p:sp>
        <p:nvSpPr>
          <p:cNvPr id="8" name="Содержимое 7"/>
          <p:cNvSpPr>
            <a:spLocks noGrp="1"/>
          </p:cNvSpPr>
          <p:nvPr>
            <p:ph sz="quarter" idx="1"/>
          </p:nvPr>
        </p:nvSpPr>
        <p:spPr>
          <a:xfrm>
            <a:off x="301752" y="1527048"/>
            <a:ext cx="850392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D2E1F3D9-DD1D-4494-9A42-23DE40DB1D93}"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lgn="l">
              <a:defRPr sz="1200">
                <a:solidFill>
                  <a:srgbClr val="FFFFFF"/>
                </a:solidFill>
              </a:defRPr>
            </a:lvl1pPr>
          </a:lstStyle>
          <a:p>
            <a:pPr>
              <a:defRPr/>
            </a:pPr>
            <a:endParaRPr lang="en-US"/>
          </a:p>
        </p:txBody>
      </p:sp>
      <p:sp>
        <p:nvSpPr>
          <p:cNvPr id="6" name="Номер слайда 5"/>
          <p:cNvSpPr>
            <a:spLocks noGrp="1"/>
          </p:cNvSpPr>
          <p:nvPr>
            <p:ph type="sldNum" sz="quarter" idx="12"/>
          </p:nvPr>
        </p:nvSpPr>
        <p:spPr>
          <a:xfrm>
            <a:off x="4362450" y="1027113"/>
            <a:ext cx="457200" cy="441325"/>
          </a:xfrm>
        </p:spPr>
        <p:txBody>
          <a:bodyPr/>
          <a:lstStyle>
            <a:lvl1pPr>
              <a:defRPr/>
            </a:lvl1pPr>
          </a:lstStyle>
          <a:p>
            <a:pPr>
              <a:defRPr/>
            </a:pPr>
            <a:fld id="{613140F3-C9E8-4FC8-9F22-0AE9ADCBB2F5}"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Прямоугольник 18"/>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Прямоугольник 11"/>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Прямоугольник 12"/>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Прямоугольник 13"/>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2" name="Прямая соединительная линия 7"/>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3" name="Овал 9"/>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Овал 10"/>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Текст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2" name="Заголовок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ru-RU" smtClean="0"/>
              <a:t>Образец заголовка</a:t>
            </a:r>
            <a:endParaRPr lang="en-US"/>
          </a:p>
        </p:txBody>
      </p:sp>
      <p:sp>
        <p:nvSpPr>
          <p:cNvPr id="15" name="Нижний колонтитул 4"/>
          <p:cNvSpPr>
            <a:spLocks noGrp="1"/>
          </p:cNvSpPr>
          <p:nvPr>
            <p:ph type="ftr" sz="quarter" idx="10"/>
          </p:nvPr>
        </p:nvSpPr>
        <p:spPr/>
        <p:txBody>
          <a:bodyPr/>
          <a:lstStyle>
            <a:lvl1pPr algn="l">
              <a:defRPr sz="1200">
                <a:solidFill>
                  <a:srgbClr val="FFFFFF"/>
                </a:solidFill>
              </a:defRPr>
            </a:lvl1pPr>
          </a:lstStyle>
          <a:p>
            <a:pPr>
              <a:defRPr/>
            </a:pPr>
            <a:endParaRPr lang="en-US"/>
          </a:p>
        </p:txBody>
      </p:sp>
      <p:sp>
        <p:nvSpPr>
          <p:cNvPr id="16" name="Дата 3"/>
          <p:cNvSpPr>
            <a:spLocks noGrp="1"/>
          </p:cNvSpPr>
          <p:nvPr>
            <p:ph type="dt" sz="half" idx="11"/>
          </p:nvPr>
        </p:nvSpPr>
        <p:spPr/>
        <p:txBody>
          <a:bodyPr/>
          <a:lstStyle>
            <a:lvl1pPr>
              <a:defRPr/>
            </a:lvl1pPr>
          </a:lstStyle>
          <a:p>
            <a:pPr>
              <a:defRPr/>
            </a:pPr>
            <a:fld id="{9A22EB86-7FA5-4F6E-B4C6-6F53D9527259}" type="datetimeFigureOut">
              <a:rPr lang="en-US"/>
              <a:pPr>
                <a:defRPr/>
              </a:pPr>
              <a:t>6/8/2011</a:t>
            </a:fld>
            <a:endParaRPr lang="en-US"/>
          </a:p>
        </p:txBody>
      </p:sp>
      <p:sp>
        <p:nvSpPr>
          <p:cNvPr id="17" name="Номер слайда 5"/>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AAB48471-C2D6-4FA6-842F-5B0A5A1D9A3A}"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bg>
      <p:bgPr>
        <a:solidFill>
          <a:schemeClr val="bg1"/>
        </a:solidFill>
        <a:effectLst/>
      </p:bgPr>
    </p:bg>
    <p:spTree>
      <p:nvGrpSpPr>
        <p:cNvPr id="1" name=""/>
        <p:cNvGrpSpPr/>
        <p:nvPr/>
      </p:nvGrpSpPr>
      <p:grpSpPr>
        <a:xfrm>
          <a:off x="0" y="0"/>
          <a:ext cx="0" cy="0"/>
          <a:chOff x="0" y="0"/>
          <a:chExt cx="0" cy="0"/>
        </a:xfrm>
      </p:grpSpPr>
      <p:sp>
        <p:nvSpPr>
          <p:cNvPr id="5" name="Прямая соединительная линия 7"/>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301752" y="228600"/>
            <a:ext cx="8534400" cy="758952"/>
          </a:xfrm>
        </p:spPr>
        <p:txBody>
          <a:bodyPr/>
          <a:lstStyle/>
          <a:p>
            <a:r>
              <a:rPr lang="ru-RU" smtClean="0"/>
              <a:t>Образец заголовка</a:t>
            </a:r>
            <a:endParaRPr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4"/>
          <p:cNvSpPr>
            <a:spLocks noGrp="1"/>
          </p:cNvSpPr>
          <p:nvPr>
            <p:ph type="dt" sz="half" idx="10"/>
          </p:nvPr>
        </p:nvSpPr>
        <p:spPr>
          <a:xfrm>
            <a:off x="5791200" y="6410325"/>
            <a:ext cx="3044825" cy="365125"/>
          </a:xfrm>
        </p:spPr>
        <p:txBody>
          <a:bodyPr/>
          <a:lstStyle>
            <a:lvl1pPr>
              <a:defRPr/>
            </a:lvl1pPr>
          </a:lstStyle>
          <a:p>
            <a:pPr>
              <a:defRPr/>
            </a:pPr>
            <a:fld id="{53382BBE-AB23-4509-ADE9-E469F4D76323}" type="datetimeFigureOut">
              <a:rPr lang="en-US"/>
              <a:pPr>
                <a:defRPr/>
              </a:pPr>
              <a:t>6/8/2011</a:t>
            </a:fld>
            <a:endParaRPr lang="en-US"/>
          </a:p>
        </p:txBody>
      </p:sp>
      <p:sp>
        <p:nvSpPr>
          <p:cNvPr id="7" name="Нижний колонтитул 5"/>
          <p:cNvSpPr>
            <a:spLocks noGrp="1"/>
          </p:cNvSpPr>
          <p:nvPr>
            <p:ph type="ftr" sz="quarter" idx="11"/>
          </p:nvPr>
        </p:nvSpPr>
        <p:spPr/>
        <p:txBody>
          <a:bodyPr/>
          <a:lstStyle>
            <a:lvl1pPr algn="l">
              <a:defRPr sz="1200">
                <a:solidFill>
                  <a:srgbClr val="FFFFFF"/>
                </a:solidFill>
              </a:defRPr>
            </a:lvl1pPr>
          </a:lstStyle>
          <a:p>
            <a:pPr>
              <a:defRPr/>
            </a:pPr>
            <a:endParaRPr lang="en-US"/>
          </a:p>
        </p:txBody>
      </p:sp>
      <p:sp>
        <p:nvSpPr>
          <p:cNvPr id="8" name="Номер слайда 6"/>
          <p:cNvSpPr>
            <a:spLocks noGrp="1"/>
          </p:cNvSpPr>
          <p:nvPr>
            <p:ph type="sldNum" sz="quarter" idx="12"/>
          </p:nvPr>
        </p:nvSpPr>
        <p:spPr/>
        <p:txBody>
          <a:bodyPr/>
          <a:lstStyle>
            <a:lvl1pPr>
              <a:defRPr/>
            </a:lvl1pPr>
          </a:lstStyle>
          <a:p>
            <a:pPr>
              <a:defRPr/>
            </a:pPr>
            <a:fld id="{DDFDDC74-A92A-4917-9FC3-94CA9672CA47}"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Pr>
        <a:solidFill>
          <a:schemeClr val="bg1"/>
        </a:solidFill>
        <a:effectLst/>
      </p:bgPr>
    </p:bg>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extLst/>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extLst/>
          </a:lstStyle>
          <a:p>
            <a:pPr>
              <a:defRPr/>
            </a:pPr>
            <a:fld id="{AB6B9798-BDAA-411C-8F31-DFFCBFE758AA}" type="datetimeFigureOut">
              <a:rPr lang="en-US"/>
              <a:pPr>
                <a:defRPr/>
              </a:pPr>
              <a:t>6/8/2011</a:t>
            </a:fld>
            <a:endParaRPr lang="en-US"/>
          </a:p>
        </p:txBody>
      </p:sp>
      <p:sp>
        <p:nvSpPr>
          <p:cNvPr id="4" name="Нижний колонтитул 3"/>
          <p:cNvSpPr>
            <a:spLocks noGrp="1"/>
          </p:cNvSpPr>
          <p:nvPr>
            <p:ph type="ftr" sz="quarter" idx="11"/>
          </p:nvPr>
        </p:nvSpPr>
        <p:spPr/>
        <p:txBody>
          <a:bodyPr/>
          <a:lstStyle>
            <a:lvl1pPr>
              <a:defRPr/>
            </a:lvl1pPr>
            <a:extLst/>
          </a:lstStyle>
          <a:p>
            <a:pPr>
              <a:defRPr/>
            </a:pPr>
            <a:endParaRPr lang="en-US"/>
          </a:p>
        </p:txBody>
      </p:sp>
      <p:sp>
        <p:nvSpPr>
          <p:cNvPr id="5" name="Номер слайда 4"/>
          <p:cNvSpPr>
            <a:spLocks noGrp="1"/>
          </p:cNvSpPr>
          <p:nvPr>
            <p:ph type="sldNum" sz="quarter" idx="12"/>
          </p:nvPr>
        </p:nvSpPr>
        <p:spPr/>
        <p:txBody>
          <a:bodyPr/>
          <a:lstStyle>
            <a:lvl1pPr>
              <a:defRPr/>
            </a:lvl1pPr>
            <a:extLst/>
          </a:lstStyle>
          <a:p>
            <a:pPr>
              <a:defRPr/>
            </a:pPr>
            <a:fld id="{9E08EB5A-E3F2-4CE9-812D-59EEF88DB3C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Pr>
        <a:solidFill>
          <a:schemeClr val="bg1"/>
        </a:solidFill>
        <a:effectLst/>
      </p:bgPr>
    </p:bg>
    <p:spTree>
      <p:nvGrpSpPr>
        <p:cNvPr id="1" name=""/>
        <p:cNvGrpSpPr/>
        <p:nvPr/>
      </p:nvGrpSpPr>
      <p:grpSpPr>
        <a:xfrm>
          <a:off x="0" y="0"/>
          <a:ext cx="0" cy="0"/>
          <a:chOff x="0" y="0"/>
          <a:chExt cx="0" cy="0"/>
        </a:xfrm>
      </p:grpSpPr>
      <p:sp>
        <p:nvSpPr>
          <p:cNvPr id="7" name="Прямая соединительная линия 9"/>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Прямоугольник 10"/>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Прямоугольник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4" name="Прямая соединительная линия 14"/>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5" name="Прямоугольник 1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6" name="Овал 24"/>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Овал 2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4" name="Содержимое 23"/>
          <p:cNvSpPr>
            <a:spLocks noGrp="1"/>
          </p:cNvSpPr>
          <p:nvPr>
            <p:ph sz="quarter" idx="2"/>
          </p:nvPr>
        </p:nvSpPr>
        <p:spPr>
          <a:xfrm>
            <a:off x="301752" y="2471383"/>
            <a:ext cx="4041648" cy="381840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6" name="Содержимое 25"/>
          <p:cNvSpPr>
            <a:spLocks noGrp="1"/>
          </p:cNvSpPr>
          <p:nvPr>
            <p:ph sz="quarter" idx="4"/>
          </p:nvPr>
        </p:nvSpPr>
        <p:spPr>
          <a:xfrm>
            <a:off x="4800600" y="2471383"/>
            <a:ext cx="4038600" cy="382219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3" name="Заголовок 22"/>
          <p:cNvSpPr>
            <a:spLocks noGrp="1"/>
          </p:cNvSpPr>
          <p:nvPr>
            <p:ph type="title"/>
          </p:nvPr>
        </p:nvSpPr>
        <p:spPr/>
        <p:txBody>
          <a:bodyPr rtlCol="0"/>
          <a:lstStyle/>
          <a:p>
            <a:r>
              <a:rPr lang="ru-RU" smtClean="0"/>
              <a:t>Образец заголовка</a:t>
            </a:r>
            <a:endParaRPr lang="en-US"/>
          </a:p>
        </p:txBody>
      </p:sp>
      <p:sp>
        <p:nvSpPr>
          <p:cNvPr id="18" name="Дата 6"/>
          <p:cNvSpPr>
            <a:spLocks noGrp="1"/>
          </p:cNvSpPr>
          <p:nvPr>
            <p:ph type="dt" sz="half" idx="10"/>
          </p:nvPr>
        </p:nvSpPr>
        <p:spPr/>
        <p:txBody>
          <a:bodyPr/>
          <a:lstStyle>
            <a:lvl1pPr>
              <a:defRPr/>
            </a:lvl1pPr>
          </a:lstStyle>
          <a:p>
            <a:pPr>
              <a:defRPr/>
            </a:pPr>
            <a:fld id="{8630918F-05E8-4C54-A485-8777CA76DDFF}" type="datetimeFigureOut">
              <a:rPr lang="en-US"/>
              <a:pPr>
                <a:defRPr/>
              </a:pPr>
              <a:t>6/8/2011</a:t>
            </a:fld>
            <a:endParaRPr lang="en-US"/>
          </a:p>
        </p:txBody>
      </p:sp>
      <p:sp>
        <p:nvSpPr>
          <p:cNvPr id="19" name="Нижний колонтитул 7"/>
          <p:cNvSpPr>
            <a:spLocks noGrp="1"/>
          </p:cNvSpPr>
          <p:nvPr>
            <p:ph type="ftr" sz="quarter" idx="11"/>
          </p:nvPr>
        </p:nvSpPr>
        <p:spPr>
          <a:xfrm>
            <a:off x="304800" y="6410325"/>
            <a:ext cx="3581400" cy="365125"/>
          </a:xfrm>
        </p:spPr>
        <p:txBody>
          <a:bodyPr/>
          <a:lstStyle>
            <a:lvl1pPr algn="l">
              <a:defRPr sz="1200">
                <a:solidFill>
                  <a:srgbClr val="FFFFFF"/>
                </a:solidFill>
              </a:defRPr>
            </a:lvl1pPr>
          </a:lstStyle>
          <a:p>
            <a:pPr>
              <a:defRPr/>
            </a:pPr>
            <a:endParaRPr lang="en-US"/>
          </a:p>
        </p:txBody>
      </p:sp>
      <p:sp>
        <p:nvSpPr>
          <p:cNvPr id="20" name="Номер слайда 8"/>
          <p:cNvSpPr>
            <a:spLocks noGrp="1"/>
          </p:cNvSpPr>
          <p:nvPr>
            <p:ph type="sldNum" sz="quarter" idx="12"/>
          </p:nvPr>
        </p:nvSpPr>
        <p:spPr>
          <a:xfrm>
            <a:off x="4343400" y="1042988"/>
            <a:ext cx="457200" cy="441325"/>
          </a:xfrm>
        </p:spPr>
        <p:txBody>
          <a:bodyPr/>
          <a:lstStyle>
            <a:lvl1pPr algn="ctr">
              <a:defRPr smtClean="0"/>
            </a:lvl1pPr>
          </a:lstStyle>
          <a:p>
            <a:pPr>
              <a:defRPr/>
            </a:pPr>
            <a:fld id="{5D53EA57-7994-4169-A3D5-506DCD9F99E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lstStyle>
          <a:p>
            <a:pPr>
              <a:defRPr/>
            </a:pPr>
            <a:fld id="{56FE1AA4-4D22-403E-8155-4C448BFD6FAE}" type="datetimeFigureOut">
              <a:rPr lang="en-US"/>
              <a:pPr>
                <a:defRPr/>
              </a:pPr>
              <a:t>6/8/2011</a:t>
            </a:fld>
            <a:endParaRPr lang="en-US"/>
          </a:p>
        </p:txBody>
      </p:sp>
      <p:sp>
        <p:nvSpPr>
          <p:cNvPr id="4" name="Нижний колонтитул 3"/>
          <p:cNvSpPr>
            <a:spLocks noGrp="1"/>
          </p:cNvSpPr>
          <p:nvPr>
            <p:ph type="ftr" sz="quarter" idx="11"/>
          </p:nvPr>
        </p:nvSpPr>
        <p:spPr/>
        <p:txBody>
          <a:bodyPr/>
          <a:lstStyle>
            <a:lvl1pPr algn="l">
              <a:defRPr sz="1200">
                <a:solidFill>
                  <a:srgbClr val="FFFFFF"/>
                </a:solidFill>
              </a:defRPr>
            </a:lvl1pPr>
          </a:lstStyle>
          <a:p>
            <a:pPr>
              <a:defRPr/>
            </a:pPr>
            <a:endParaRPr lang="en-US"/>
          </a:p>
        </p:txBody>
      </p:sp>
      <p:sp>
        <p:nvSpPr>
          <p:cNvPr id="5" name="Номер слайда 4"/>
          <p:cNvSpPr>
            <a:spLocks noGrp="1"/>
          </p:cNvSpPr>
          <p:nvPr>
            <p:ph type="sldNum" sz="quarter" idx="12"/>
          </p:nvPr>
        </p:nvSpPr>
        <p:spPr>
          <a:xfrm>
            <a:off x="4343400" y="1036638"/>
            <a:ext cx="457200" cy="441325"/>
          </a:xfrm>
        </p:spPr>
        <p:txBody>
          <a:bodyPr/>
          <a:lstStyle>
            <a:lvl1pPr>
              <a:defRPr/>
            </a:lvl1pPr>
          </a:lstStyle>
          <a:p>
            <a:pPr>
              <a:defRPr/>
            </a:pPr>
            <a:fld id="{F12E13DA-136E-4CF3-BA15-4F1845C15BCC}" type="slidenum">
              <a:rPr lang="en-US"/>
              <a:pPr>
                <a:defRPr/>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3" name="Прямоугольник 7"/>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4"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Прямоугольник 4"/>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Прямоугольник 5"/>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8" name="Дата 1"/>
          <p:cNvSpPr>
            <a:spLocks noGrp="1"/>
          </p:cNvSpPr>
          <p:nvPr>
            <p:ph type="dt" sz="half" idx="10"/>
          </p:nvPr>
        </p:nvSpPr>
        <p:spPr/>
        <p:txBody>
          <a:bodyPr/>
          <a:lstStyle>
            <a:lvl1pPr>
              <a:defRPr/>
            </a:lvl1pPr>
          </a:lstStyle>
          <a:p>
            <a:pPr>
              <a:defRPr/>
            </a:pPr>
            <a:fld id="{DFE669F2-8E66-4975-A6F1-402037D3EF04}" type="datetimeFigureOut">
              <a:rPr lang="en-US"/>
              <a:pPr>
                <a:defRPr/>
              </a:pPr>
              <a:t>6/8/2011</a:t>
            </a:fld>
            <a:endParaRPr lang="en-US"/>
          </a:p>
        </p:txBody>
      </p:sp>
      <p:sp>
        <p:nvSpPr>
          <p:cNvPr id="9" name="Нижний колонтитул 2"/>
          <p:cNvSpPr>
            <a:spLocks noGrp="1"/>
          </p:cNvSpPr>
          <p:nvPr>
            <p:ph type="ftr" sz="quarter" idx="11"/>
          </p:nvPr>
        </p:nvSpPr>
        <p:spPr/>
        <p:txBody>
          <a:bodyPr/>
          <a:lstStyle>
            <a:lvl1pPr algn="l">
              <a:defRPr sz="1200">
                <a:solidFill>
                  <a:srgbClr val="FFFFFF"/>
                </a:solidFill>
              </a:defRPr>
            </a:lvl1pPr>
          </a:lstStyle>
          <a:p>
            <a:pPr>
              <a:defRPr/>
            </a:pPr>
            <a:endParaRPr lang="en-US"/>
          </a:p>
        </p:txBody>
      </p:sp>
      <p:sp>
        <p:nvSpPr>
          <p:cNvPr id="10" name="Номер слайда 3"/>
          <p:cNvSpPr>
            <a:spLocks noGrp="1"/>
          </p:cNvSpPr>
          <p:nvPr>
            <p:ph type="sldNum" sz="quarter" idx="12"/>
          </p:nvPr>
        </p:nvSpPr>
        <p:spPr>
          <a:xfrm>
            <a:off x="4267200" y="6324600"/>
            <a:ext cx="609600" cy="441325"/>
          </a:xfrm>
        </p:spPr>
        <p:txBody>
          <a:bodyPr/>
          <a:lstStyle>
            <a:lvl1pPr>
              <a:defRPr smtClean="0">
                <a:solidFill>
                  <a:srgbClr val="FFFFFF"/>
                </a:solidFill>
              </a:defRPr>
            </a:lvl1pPr>
          </a:lstStyle>
          <a:p>
            <a:pPr>
              <a:defRPr/>
            </a:pPr>
            <a:fld id="{93ECE38D-6D58-4045-B077-D7F29FC2233C}" type="slidenum">
              <a:rPr lang="en-US"/>
              <a:pPr>
                <a:defRPr/>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оугольник 18"/>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Прямоугольник 15"/>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Прямоугольник 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2" name="Прямая соединительная линия 8"/>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3"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Овал 1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Прямоугольник 20"/>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ru-RU" smtClean="0"/>
              <a:t>Образец заголовка</a:t>
            </a:r>
            <a:endParaRPr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20" name="Содержимое 19"/>
          <p:cNvSpPr>
            <a:spLocks noGrp="1"/>
          </p:cNvSpPr>
          <p:nvPr>
            <p:ph sz="quarter" idx="1"/>
          </p:nvPr>
        </p:nvSpPr>
        <p:spPr>
          <a:xfrm>
            <a:off x="3124200" y="685800"/>
            <a:ext cx="5638800" cy="5410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6" name="Номер слайда 6"/>
          <p:cNvSpPr>
            <a:spLocks noGrp="1"/>
          </p:cNvSpPr>
          <p:nvPr>
            <p:ph type="sldNum" sz="quarter" idx="10"/>
          </p:nvPr>
        </p:nvSpPr>
        <p:spPr>
          <a:xfrm>
            <a:off x="1371600" y="312738"/>
            <a:ext cx="457200" cy="441325"/>
          </a:xfrm>
        </p:spPr>
        <p:txBody>
          <a:bodyPr/>
          <a:lstStyle>
            <a:lvl1pPr>
              <a:defRPr smtClean="0">
                <a:solidFill>
                  <a:schemeClr val="accent3">
                    <a:shade val="75000"/>
                  </a:schemeClr>
                </a:solidFill>
              </a:defRPr>
            </a:lvl1pPr>
          </a:lstStyle>
          <a:p>
            <a:pPr>
              <a:defRPr/>
            </a:pPr>
            <a:fld id="{668DBBF2-9A14-4F42-B9D7-8FAC80FA248C}" type="slidenum">
              <a:rPr lang="en-US"/>
              <a:pPr>
                <a:defRPr/>
              </a:pPr>
              <a:t>‹#›</a:t>
            </a:fld>
            <a:endParaRPr lang="en-US"/>
          </a:p>
        </p:txBody>
      </p:sp>
      <p:sp>
        <p:nvSpPr>
          <p:cNvPr id="17" name="Дата 4"/>
          <p:cNvSpPr>
            <a:spLocks noGrp="1"/>
          </p:cNvSpPr>
          <p:nvPr>
            <p:ph type="dt" sz="half" idx="11"/>
          </p:nvPr>
        </p:nvSpPr>
        <p:spPr/>
        <p:txBody>
          <a:bodyPr/>
          <a:lstStyle>
            <a:lvl1pPr>
              <a:defRPr/>
            </a:lvl1pPr>
          </a:lstStyle>
          <a:p>
            <a:pPr>
              <a:defRPr/>
            </a:pPr>
            <a:fld id="{68543FA8-95DF-4CA9-B936-AD487F6A3240}" type="datetimeFigureOut">
              <a:rPr lang="en-US"/>
              <a:pPr>
                <a:defRPr/>
              </a:pPr>
              <a:t>6/8/2011</a:t>
            </a:fld>
            <a:endParaRPr lang="en-US"/>
          </a:p>
        </p:txBody>
      </p:sp>
      <p:sp>
        <p:nvSpPr>
          <p:cNvPr id="18" name="Нижний колонтитул 5"/>
          <p:cNvSpPr>
            <a:spLocks noGrp="1"/>
          </p:cNvSpPr>
          <p:nvPr>
            <p:ph type="ftr" sz="quarter" idx="12"/>
          </p:nvPr>
        </p:nvSpPr>
        <p:spPr>
          <a:xfrm>
            <a:off x="301625" y="6410325"/>
            <a:ext cx="3382963" cy="366713"/>
          </a:xfrm>
        </p:spPr>
        <p:txBody>
          <a:bodyPr/>
          <a:lstStyle>
            <a:lvl1pPr algn="l">
              <a:defRPr sz="1200">
                <a:solidFill>
                  <a:srgbClr val="FFFFFF"/>
                </a:solidFill>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ая соединительная линия 20"/>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Прямоугольник 1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Прямоугольник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3"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Овал 12"/>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Прямоугольник 2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ru-RU" smtClean="0"/>
              <a:t>Образец заголовка</a:t>
            </a:r>
            <a:endParaRPr lang="en-US"/>
          </a:p>
        </p:txBody>
      </p:sp>
      <p:sp>
        <p:nvSpPr>
          <p:cNvPr id="3" name="Рисунок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ru-RU" smtClean="0"/>
              <a:t>Образец текста</a:t>
            </a:r>
          </a:p>
        </p:txBody>
      </p:sp>
      <p:sp>
        <p:nvSpPr>
          <p:cNvPr id="16" name="Номер слайда 6"/>
          <p:cNvSpPr>
            <a:spLocks noGrp="1"/>
          </p:cNvSpPr>
          <p:nvPr>
            <p:ph type="sldNum" sz="quarter" idx="10"/>
          </p:nvPr>
        </p:nvSpPr>
        <p:spPr>
          <a:xfrm>
            <a:off x="1371600" y="312738"/>
            <a:ext cx="457200" cy="441325"/>
          </a:xfrm>
        </p:spPr>
        <p:txBody>
          <a:bodyPr/>
          <a:lstStyle>
            <a:lvl1pPr>
              <a:defRPr/>
            </a:lvl1pPr>
          </a:lstStyle>
          <a:p>
            <a:pPr>
              <a:defRPr/>
            </a:pPr>
            <a:fld id="{9AF87D87-F4CE-49AC-B34A-363D496E2C76}" type="slidenum">
              <a:rPr lang="en-US"/>
              <a:pPr>
                <a:defRPr/>
              </a:pPr>
              <a:t>‹#›</a:t>
            </a:fld>
            <a:endParaRPr lang="en-US">
              <a:solidFill>
                <a:schemeClr val="tx1"/>
              </a:solidFill>
            </a:endParaRPr>
          </a:p>
        </p:txBody>
      </p:sp>
      <p:sp>
        <p:nvSpPr>
          <p:cNvPr id="17" name="Дата 4"/>
          <p:cNvSpPr>
            <a:spLocks noGrp="1"/>
          </p:cNvSpPr>
          <p:nvPr>
            <p:ph type="dt" sz="half" idx="11"/>
          </p:nvPr>
        </p:nvSpPr>
        <p:spPr>
          <a:xfrm>
            <a:off x="5788025" y="6405563"/>
            <a:ext cx="3044825" cy="365125"/>
          </a:xfrm>
        </p:spPr>
        <p:txBody>
          <a:bodyPr/>
          <a:lstStyle>
            <a:lvl1pPr>
              <a:defRPr/>
            </a:lvl1pPr>
          </a:lstStyle>
          <a:p>
            <a:pPr>
              <a:defRPr/>
            </a:pPr>
            <a:fld id="{86B7CCAC-6C00-4A43-98BF-7F78B81DFDC6}" type="datetimeFigureOut">
              <a:rPr lang="en-US"/>
              <a:pPr>
                <a:defRPr/>
              </a:pPr>
              <a:t>6/8/2011</a:t>
            </a:fld>
            <a:endParaRPr lang="en-US">
              <a:solidFill>
                <a:schemeClr val="tx1"/>
              </a:solidFill>
            </a:endParaRPr>
          </a:p>
        </p:txBody>
      </p:sp>
      <p:sp>
        <p:nvSpPr>
          <p:cNvPr id="18" name="Нижний колонтитул 5"/>
          <p:cNvSpPr>
            <a:spLocks noGrp="1"/>
          </p:cNvSpPr>
          <p:nvPr>
            <p:ph type="ftr" sz="quarter" idx="12"/>
          </p:nvPr>
        </p:nvSpPr>
        <p:spPr>
          <a:xfrm>
            <a:off x="301625" y="6410325"/>
            <a:ext cx="3584575" cy="366713"/>
          </a:xfrm>
        </p:spPr>
        <p:txBody>
          <a:bodyPr/>
          <a:lstStyle>
            <a:lvl1pPr algn="l">
              <a:defRPr sz="1200"/>
            </a:lvl1pPr>
          </a:lstStyle>
          <a:p>
            <a:pPr>
              <a:defRPr/>
            </a:pPr>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82AE326C-8ED1-4994-9A67-0ABCA2FAB837}"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lgn="l">
              <a:defRPr sz="1200">
                <a:solidFill>
                  <a:srgbClr val="FFFFFF"/>
                </a:solidFill>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26095835-D3B7-4582-97AC-F96789C7D836}"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Pr>
        <a:solidFill>
          <a:schemeClr val="bg1"/>
        </a:solidFill>
        <a:effectLst/>
      </p:bgPr>
    </p:bg>
    <p:spTree>
      <p:nvGrpSpPr>
        <p:cNvPr id="1" name=""/>
        <p:cNvGrpSpPr/>
        <p:nvPr/>
      </p:nvGrpSpPr>
      <p:grpSpPr>
        <a:xfrm>
          <a:off x="0" y="0"/>
          <a:ext cx="0" cy="0"/>
          <a:chOff x="0" y="0"/>
          <a:chExt cx="0" cy="0"/>
        </a:xfrm>
      </p:grpSpPr>
      <p:sp>
        <p:nvSpPr>
          <p:cNvPr id="4"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Прямоугольник 8"/>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Прямоугольник 10"/>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Прямоугольник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Прямая соединительная линия 12"/>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Овал 13"/>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Овал 14"/>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lang="ru-RU" smtClean="0"/>
              <a:t>Образец заголовка</a:t>
            </a:r>
            <a:endParaRPr lang="en-US"/>
          </a:p>
        </p:txBody>
      </p:sp>
      <p:sp>
        <p:nvSpPr>
          <p:cNvPr id="13" name="Номер слайда 5"/>
          <p:cNvSpPr>
            <a:spLocks noGrp="1"/>
          </p:cNvSpPr>
          <p:nvPr>
            <p:ph type="sldNum" sz="quarter" idx="10"/>
          </p:nvPr>
        </p:nvSpPr>
        <p:spPr>
          <a:xfrm>
            <a:off x="6915150" y="3009900"/>
            <a:ext cx="457200" cy="441325"/>
          </a:xfrm>
        </p:spPr>
        <p:txBody>
          <a:bodyPr/>
          <a:lstStyle>
            <a:lvl1pPr>
              <a:defRPr/>
            </a:lvl1pPr>
          </a:lstStyle>
          <a:p>
            <a:pPr>
              <a:defRPr/>
            </a:pPr>
            <a:fld id="{65CC8D26-4970-468E-B03E-DBB3F49FB55E}" type="slidenum">
              <a:rPr lang="en-US"/>
              <a:pPr>
                <a:defRPr/>
              </a:pPr>
              <a:t>‹#›</a:t>
            </a:fld>
            <a:endParaRPr lang="en-US"/>
          </a:p>
        </p:txBody>
      </p:sp>
      <p:sp>
        <p:nvSpPr>
          <p:cNvPr id="14" name="Дата 3"/>
          <p:cNvSpPr>
            <a:spLocks noGrp="1"/>
          </p:cNvSpPr>
          <p:nvPr>
            <p:ph type="dt" sz="half" idx="11"/>
          </p:nvPr>
        </p:nvSpPr>
        <p:spPr/>
        <p:txBody>
          <a:bodyPr/>
          <a:lstStyle>
            <a:lvl1pPr>
              <a:defRPr/>
            </a:lvl1pPr>
          </a:lstStyle>
          <a:p>
            <a:pPr>
              <a:defRPr/>
            </a:pPr>
            <a:fld id="{328AB445-3F3B-40A7-B8E2-E2D1BBBC718C}" type="datetimeFigureOut">
              <a:rPr lang="en-US"/>
              <a:pPr>
                <a:defRPr/>
              </a:pPr>
              <a:t>6/8/2011</a:t>
            </a:fld>
            <a:endParaRPr lang="en-US"/>
          </a:p>
        </p:txBody>
      </p:sp>
      <p:sp>
        <p:nvSpPr>
          <p:cNvPr id="15" name="Нижний колонтитул 4"/>
          <p:cNvSpPr>
            <a:spLocks noGrp="1"/>
          </p:cNvSpPr>
          <p:nvPr>
            <p:ph type="ftr" sz="quarter" idx="12"/>
          </p:nvPr>
        </p:nvSpPr>
        <p:spPr/>
        <p:txBody>
          <a:bodyPr/>
          <a:lstStyle>
            <a:lvl1pPr algn="l">
              <a:defRPr sz="1200">
                <a:solidFill>
                  <a:srgbClr val="FFFFFF"/>
                </a:solidFill>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cxnSp>
        <p:nvCxnSpPr>
          <p:cNvPr id="4" name="Прямая соединительная линия 7"/>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12"/>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Овал 13"/>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8" name="Заголовок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ru-RU" smtClean="0"/>
              <a:t>Образец заголовка</a:t>
            </a:r>
            <a:endParaRPr lang="en-US"/>
          </a:p>
        </p:txBody>
      </p:sp>
      <p:sp>
        <p:nvSpPr>
          <p:cNvPr id="7" name="Дата 14"/>
          <p:cNvSpPr>
            <a:spLocks noGrp="1"/>
          </p:cNvSpPr>
          <p:nvPr>
            <p:ph type="dt" sz="half" idx="10"/>
          </p:nvPr>
        </p:nvSpPr>
        <p:spPr/>
        <p:txBody>
          <a:bodyPr/>
          <a:lstStyle>
            <a:lvl1pPr>
              <a:defRPr/>
            </a:lvl1pPr>
          </a:lstStyle>
          <a:p>
            <a:pPr>
              <a:defRPr/>
            </a:pPr>
            <a:fld id="{3351AA3A-9F90-42F5-B0BF-04ED52CE2796}" type="datetimeFigureOut">
              <a:rPr lang="en-US"/>
              <a:pPr>
                <a:defRPr/>
              </a:pPr>
              <a:t>6/8/2011</a:t>
            </a:fld>
            <a:endParaRPr lang="en-US" dirty="0">
              <a:solidFill>
                <a:srgbClr val="FFFFFF"/>
              </a:solidFill>
            </a:endParaRPr>
          </a:p>
        </p:txBody>
      </p:sp>
      <p:sp>
        <p:nvSpPr>
          <p:cNvPr id="8" name="Номер слайда 15"/>
          <p:cNvSpPr>
            <a:spLocks noGrp="1"/>
          </p:cNvSpPr>
          <p:nvPr>
            <p:ph type="sldNum" sz="quarter" idx="11"/>
          </p:nvPr>
        </p:nvSpPr>
        <p:spPr/>
        <p:txBody>
          <a:bodyPr/>
          <a:lstStyle>
            <a:lvl1pPr>
              <a:defRPr/>
            </a:lvl1pPr>
          </a:lstStyle>
          <a:p>
            <a:pPr>
              <a:defRPr/>
            </a:pPr>
            <a:fld id="{4DCCE6AA-BC26-4C25-A96D-CB566623418B}" type="slidenum">
              <a:rPr lang="en-US"/>
              <a:pPr>
                <a:defRPr/>
              </a:pPr>
              <a:t>‹#›</a:t>
            </a:fld>
            <a:endParaRPr lang="en-US" dirty="0">
              <a:solidFill>
                <a:srgbClr val="FFFFFF"/>
              </a:solidFill>
            </a:endParaRPr>
          </a:p>
        </p:txBody>
      </p:sp>
      <p:sp>
        <p:nvSpPr>
          <p:cNvPr id="10" name="Нижний колонтитул 16"/>
          <p:cNvSpPr>
            <a:spLocks noGrp="1"/>
          </p:cNvSpPr>
          <p:nvPr>
            <p:ph type="ftr" sz="quarter" idx="12"/>
          </p:nvPr>
        </p:nvSpPr>
        <p:spPr/>
        <p:txBody>
          <a:bodyPr/>
          <a:lstStyle>
            <a:lvl1pPr>
              <a:defRPr sz="1200">
                <a:solidFill>
                  <a:schemeClr val="accent1">
                    <a:tint val="20000"/>
                  </a:schemeClr>
                </a:solidFill>
              </a:defRPr>
            </a:lvl1pPr>
          </a:lstStyle>
          <a:p>
            <a:pPr>
              <a:defRPr/>
            </a:pPr>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7" name="Заголовок 16"/>
          <p:cNvSpPr>
            <a:spLocks noGrp="1"/>
          </p:cNvSpPr>
          <p:nvPr>
            <p:ph type="title"/>
          </p:nvPr>
        </p:nvSpPr>
        <p:spPr/>
        <p:txBody>
          <a:bodyPr rtlCol="0"/>
          <a:lstStyle/>
          <a:p>
            <a:r>
              <a:rPr lang="ru-RU" smtClean="0"/>
              <a:t>Образец заголовка</a:t>
            </a:r>
            <a:endParaRPr lang="en-US"/>
          </a:p>
        </p:txBody>
      </p:sp>
      <p:sp>
        <p:nvSpPr>
          <p:cNvPr id="4" name="Дата 13"/>
          <p:cNvSpPr>
            <a:spLocks noGrp="1"/>
          </p:cNvSpPr>
          <p:nvPr>
            <p:ph type="dt" sz="half" idx="10"/>
          </p:nvPr>
        </p:nvSpPr>
        <p:spPr/>
        <p:txBody>
          <a:bodyPr/>
          <a:lstStyle>
            <a:lvl1pPr>
              <a:defRPr/>
            </a:lvl1pPr>
          </a:lstStyle>
          <a:p>
            <a:pPr>
              <a:defRPr/>
            </a:pPr>
            <a:fld id="{5752552E-40F9-4831-8591-406DFF2DE956}" type="datetimeFigureOut">
              <a:rPr lang="en-US"/>
              <a:pPr>
                <a:defRPr/>
              </a:pPr>
              <a:t>6/8/2011</a:t>
            </a:fld>
            <a:endParaRPr lang="en-US"/>
          </a:p>
        </p:txBody>
      </p:sp>
      <p:sp>
        <p:nvSpPr>
          <p:cNvPr id="5" name="Номер слайда 14"/>
          <p:cNvSpPr>
            <a:spLocks noGrp="1"/>
          </p:cNvSpPr>
          <p:nvPr>
            <p:ph type="sldNum" sz="quarter" idx="11"/>
          </p:nvPr>
        </p:nvSpPr>
        <p:spPr/>
        <p:txBody>
          <a:bodyPr/>
          <a:lstStyle>
            <a:lvl1pPr algn="ctr">
              <a:defRPr smtClean="0"/>
            </a:lvl1pPr>
          </a:lstStyle>
          <a:p>
            <a:pPr>
              <a:defRPr/>
            </a:pPr>
            <a:fld id="{7C7C25C8-13CE-4BE1-B596-E143BA736475}" type="slidenum">
              <a:rPr lang="en-US"/>
              <a:pPr>
                <a:defRPr/>
              </a:pPr>
              <a:t>‹#›</a:t>
            </a:fld>
            <a:endParaRPr lang="en-US"/>
          </a:p>
        </p:txBody>
      </p:sp>
      <p:sp>
        <p:nvSpPr>
          <p:cNvPr id="6" name="Нижний колонтитул 15"/>
          <p:cNvSpPr>
            <a:spLocks noGrp="1"/>
          </p:cNvSpPr>
          <p:nvPr>
            <p:ph type="ftr" sz="quarter" idx="12"/>
          </p:nvPr>
        </p:nvSpPr>
        <p:spPr/>
        <p:txBody>
          <a:bodyPr/>
          <a:lstStyle>
            <a:lvl1pPr>
              <a:defRPr sz="1200">
                <a:solidFill>
                  <a:schemeClr val="tx2"/>
                </a:solidFill>
              </a:defRPr>
            </a:lvl1pPr>
          </a:lstStyle>
          <a:p>
            <a:pPr>
              <a:defRPr/>
            </a:pPr>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cxnSp>
        <p:nvCxnSpPr>
          <p:cNvPr id="4" name="Прямая соединительная линия 6"/>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2C14239-7145-4DE6-AD73-54437D1C4C36}" type="datetimeFigureOut">
              <a:rPr lang="en-US"/>
              <a:pPr>
                <a:defRPr/>
              </a:pPr>
              <a:t>6/8/2011</a:t>
            </a:fld>
            <a:endParaRPr lang="en-US"/>
          </a:p>
        </p:txBody>
      </p:sp>
      <p:sp>
        <p:nvSpPr>
          <p:cNvPr id="6" name="Нижний колонтитул 4"/>
          <p:cNvSpPr>
            <a:spLocks noGrp="1"/>
          </p:cNvSpPr>
          <p:nvPr>
            <p:ph type="ftr" sz="quarter" idx="11"/>
          </p:nvPr>
        </p:nvSpPr>
        <p:spPr/>
        <p:txBody>
          <a:bodyPr/>
          <a:lstStyle>
            <a:lvl1pPr>
              <a:defRPr sz="1200">
                <a:solidFill>
                  <a:schemeClr val="tx2"/>
                </a:solidFill>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DF1C1845-1D0C-41ED-AA55-1269E4994AE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3A4A3435-37D9-45EA-B8A3-2A2B3BF86274}" type="datetimeFigureOut">
              <a:rPr lang="en-US"/>
              <a:pPr>
                <a:defRPr/>
              </a:pPr>
              <a:t>6/8/2011</a:t>
            </a:fld>
            <a:endParaRPr lang="en-US" dirty="0"/>
          </a:p>
        </p:txBody>
      </p:sp>
      <p:sp>
        <p:nvSpPr>
          <p:cNvPr id="3" name="Нижний колонтитул 21"/>
          <p:cNvSpPr>
            <a:spLocks noGrp="1"/>
          </p:cNvSpPr>
          <p:nvPr>
            <p:ph type="ftr" sz="quarter" idx="11"/>
          </p:nvPr>
        </p:nvSpPr>
        <p:spPr/>
        <p:txBody>
          <a:bodyPr/>
          <a:lstStyle>
            <a:lvl1pPr>
              <a:defRPr/>
            </a:lvl1pPr>
          </a:lstStyle>
          <a:p>
            <a:pPr>
              <a:defRPr/>
            </a:pPr>
            <a:endParaRPr lang="en-US"/>
          </a:p>
        </p:txBody>
      </p:sp>
      <p:sp>
        <p:nvSpPr>
          <p:cNvPr id="4" name="Номер слайда 17"/>
          <p:cNvSpPr>
            <a:spLocks noGrp="1"/>
          </p:cNvSpPr>
          <p:nvPr>
            <p:ph type="sldNum" sz="quarter" idx="12"/>
          </p:nvPr>
        </p:nvSpPr>
        <p:spPr/>
        <p:txBody>
          <a:bodyPr/>
          <a:lstStyle>
            <a:lvl1pPr>
              <a:defRPr/>
            </a:lvl1pPr>
          </a:lstStyle>
          <a:p>
            <a:pPr>
              <a:defRPr/>
            </a:pPr>
            <a:fld id="{74E77809-4DFC-4BC5-9946-3E647E19EA1B}" type="slidenum">
              <a:rPr lang="en-US"/>
              <a:pPr>
                <a:defRPr/>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11" name="Содержимое 10"/>
          <p:cNvSpPr>
            <a:spLocks noGrp="1"/>
          </p:cNvSpPr>
          <p:nvPr>
            <p:ph sz="half" idx="1"/>
          </p:nvPr>
        </p:nvSpPr>
        <p:spPr>
          <a:xfrm>
            <a:off x="457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fld id="{9657641E-9C58-4D54-8012-527E1729B296}" type="datetimeFigureOut">
              <a:rPr lang="en-US"/>
              <a:pPr>
                <a:defRPr/>
              </a:pPr>
              <a:t>6/8/2011</a:t>
            </a:fld>
            <a:endParaRPr lang="en-US"/>
          </a:p>
        </p:txBody>
      </p:sp>
      <p:sp>
        <p:nvSpPr>
          <p:cNvPr id="6" name="Нижний колонтитул 5"/>
          <p:cNvSpPr>
            <a:spLocks noGrp="1"/>
          </p:cNvSpPr>
          <p:nvPr>
            <p:ph type="ftr" sz="quarter" idx="11"/>
          </p:nvPr>
        </p:nvSpPr>
        <p:spPr/>
        <p:txBody>
          <a:bodyPr/>
          <a:lstStyle>
            <a:lvl1pPr>
              <a:defRPr sz="1200">
                <a:solidFill>
                  <a:schemeClr val="tx2"/>
                </a:solidFill>
              </a:defRPr>
            </a:lvl1pPr>
          </a:lstStyle>
          <a:p>
            <a:pPr>
              <a:defRPr/>
            </a:pPr>
            <a:endParaRPr lang="en-US"/>
          </a:p>
        </p:txBody>
      </p:sp>
      <p:sp>
        <p:nvSpPr>
          <p:cNvPr id="7" name="Номер слайда 6"/>
          <p:cNvSpPr>
            <a:spLocks noGrp="1"/>
          </p:cNvSpPr>
          <p:nvPr>
            <p:ph type="sldNum" sz="quarter" idx="12"/>
          </p:nvPr>
        </p:nvSpPr>
        <p:spPr/>
        <p:txBody>
          <a:bodyPr/>
          <a:lstStyle>
            <a:lvl1pPr>
              <a:defRPr/>
            </a:lvl1pPr>
          </a:lstStyle>
          <a:p>
            <a:pPr>
              <a:defRPr/>
            </a:pPr>
            <a:fld id="{0F551953-5C74-4C33-89E9-0CC30C53C099}" type="slidenum">
              <a:rPr lang="en-US"/>
              <a:pPr>
                <a:defRPr/>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cxnSp>
        <p:nvCxnSpPr>
          <p:cNvPr id="7" name="Прямая соединительная линия 9"/>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16"/>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4" name="Содержимое 33"/>
          <p:cNvSpPr>
            <a:spLocks noGrp="1"/>
          </p:cNvSpPr>
          <p:nvPr>
            <p:ph sz="quarter" idx="4"/>
          </p:nvPr>
        </p:nvSpPr>
        <p:spPr>
          <a:xfrm>
            <a:off x="4649788"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 name="Заголовок 1"/>
          <p:cNvSpPr>
            <a:spLocks noGrp="1"/>
          </p:cNvSpPr>
          <p:nvPr>
            <p:ph type="title"/>
          </p:nvPr>
        </p:nvSpPr>
        <p:spPr>
          <a:xfrm>
            <a:off x="457200" y="155448"/>
            <a:ext cx="8229600" cy="1143000"/>
          </a:xfrm>
        </p:spPr>
        <p:txBody>
          <a:bodyPr/>
          <a:lstStyle>
            <a:lvl1pPr>
              <a:defRPr/>
            </a:lvl1pPr>
          </a:lstStyle>
          <a:p>
            <a:r>
              <a:rPr lang="ru-RU" smtClean="0"/>
              <a:t>Образец заголовка</a:t>
            </a:r>
            <a:endParaRPr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9" name="Номер слайда 8"/>
          <p:cNvSpPr>
            <a:spLocks noGrp="1"/>
          </p:cNvSpPr>
          <p:nvPr>
            <p:ph type="sldNum" sz="quarter" idx="10"/>
          </p:nvPr>
        </p:nvSpPr>
        <p:spPr/>
        <p:txBody>
          <a:bodyPr/>
          <a:lstStyle>
            <a:lvl1pPr>
              <a:defRPr/>
            </a:lvl1pPr>
          </a:lstStyle>
          <a:p>
            <a:pPr>
              <a:defRPr/>
            </a:pPr>
            <a:fld id="{572AB8F7-A860-491E-B567-64F0CA3F16C7}" type="slidenum">
              <a:rPr lang="en-US"/>
              <a:pPr>
                <a:defRPr/>
              </a:pPr>
              <a:t>‹#›</a:t>
            </a:fld>
            <a:endParaRPr lang="en-US"/>
          </a:p>
        </p:txBody>
      </p:sp>
      <p:sp>
        <p:nvSpPr>
          <p:cNvPr id="10" name="Нижний колонтитул 7"/>
          <p:cNvSpPr>
            <a:spLocks noGrp="1"/>
          </p:cNvSpPr>
          <p:nvPr>
            <p:ph type="ftr" sz="quarter" idx="11"/>
          </p:nvPr>
        </p:nvSpPr>
        <p:spPr/>
        <p:txBody>
          <a:bodyPr/>
          <a:lstStyle>
            <a:lvl1pPr>
              <a:defRPr sz="1200">
                <a:solidFill>
                  <a:schemeClr val="tx2"/>
                </a:solidFill>
              </a:defRPr>
            </a:lvl1pPr>
          </a:lstStyle>
          <a:p>
            <a:pPr>
              <a:defRPr/>
            </a:pPr>
            <a:endParaRPr lang="en-US"/>
          </a:p>
        </p:txBody>
      </p:sp>
      <p:sp>
        <p:nvSpPr>
          <p:cNvPr id="11" name="Дата 6"/>
          <p:cNvSpPr>
            <a:spLocks noGrp="1"/>
          </p:cNvSpPr>
          <p:nvPr>
            <p:ph type="dt" sz="half" idx="12"/>
          </p:nvPr>
        </p:nvSpPr>
        <p:spPr/>
        <p:txBody>
          <a:bodyPr/>
          <a:lstStyle>
            <a:lvl1pPr>
              <a:defRPr/>
            </a:lvl1pPr>
          </a:lstStyle>
          <a:p>
            <a:pPr>
              <a:defRPr/>
            </a:pPr>
            <a:fld id="{D665E536-4755-4B1D-85B0-2AC8CE2FDDBB}" type="datetimeFigureOut">
              <a:rPr lang="en-US"/>
              <a:pPr>
                <a:defRPr/>
              </a:pPr>
              <a:t>6/8/2011</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lstStyle>
          <a:p>
            <a:pPr>
              <a:defRPr/>
            </a:pPr>
            <a:fld id="{8E377252-014F-4CC7-84AC-233DC26E7E63}" type="datetimeFigureOut">
              <a:rPr lang="en-US"/>
              <a:pPr>
                <a:defRPr/>
              </a:pPr>
              <a:t>6/8/2011</a:t>
            </a:fld>
            <a:endParaRPr lang="en-US"/>
          </a:p>
        </p:txBody>
      </p:sp>
      <p:sp>
        <p:nvSpPr>
          <p:cNvPr id="4" name="Нижний колонтитул 3"/>
          <p:cNvSpPr>
            <a:spLocks noGrp="1"/>
          </p:cNvSpPr>
          <p:nvPr>
            <p:ph type="ftr" sz="quarter" idx="11"/>
          </p:nvPr>
        </p:nvSpPr>
        <p:spPr/>
        <p:txBody>
          <a:bodyPr/>
          <a:lstStyle>
            <a:lvl1pPr>
              <a:defRPr sz="1200">
                <a:solidFill>
                  <a:schemeClr val="tx2"/>
                </a:solidFill>
              </a:defRPr>
            </a:lvl1pPr>
          </a:lstStyle>
          <a:p>
            <a:pPr>
              <a:defRPr/>
            </a:pPr>
            <a:endParaRPr lang="en-US"/>
          </a:p>
        </p:txBody>
      </p:sp>
      <p:sp>
        <p:nvSpPr>
          <p:cNvPr id="5" name="Номер слайда 4"/>
          <p:cNvSpPr>
            <a:spLocks noGrp="1"/>
          </p:cNvSpPr>
          <p:nvPr>
            <p:ph type="sldNum" sz="quarter" idx="12"/>
          </p:nvPr>
        </p:nvSpPr>
        <p:spPr/>
        <p:txBody>
          <a:bodyPr/>
          <a:lstStyle>
            <a:lvl1pPr>
              <a:defRPr/>
            </a:lvl1pPr>
          </a:lstStyle>
          <a:p>
            <a:pPr>
              <a:defRPr/>
            </a:pPr>
            <a:fld id="{5BA84927-CE6F-4E9B-8EF7-C8B57375F3D2}" type="slidenum">
              <a:rPr lang="en-US"/>
              <a:pPr>
                <a:defRPr/>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fld id="{FEE55F61-3791-4E9E-BF45-5D89B4BD8046}" type="datetimeFigureOut">
              <a:rPr lang="en-US"/>
              <a:pPr>
                <a:defRPr/>
              </a:pPr>
              <a:t>6/8/2011</a:t>
            </a:fld>
            <a:endParaRPr lang="en-US"/>
          </a:p>
        </p:txBody>
      </p:sp>
      <p:sp>
        <p:nvSpPr>
          <p:cNvPr id="3" name="Нижний колонтитул 2"/>
          <p:cNvSpPr>
            <a:spLocks noGrp="1"/>
          </p:cNvSpPr>
          <p:nvPr>
            <p:ph type="ftr" sz="quarter" idx="11"/>
          </p:nvPr>
        </p:nvSpPr>
        <p:spPr/>
        <p:txBody>
          <a:bodyPr/>
          <a:lstStyle>
            <a:lvl1pPr>
              <a:defRPr sz="1200">
                <a:solidFill>
                  <a:schemeClr val="tx2"/>
                </a:solidFill>
              </a:defRPr>
            </a:lvl1pPr>
          </a:lstStyle>
          <a:p>
            <a:pPr>
              <a:defRPr/>
            </a:pPr>
            <a:endParaRPr lang="en-US"/>
          </a:p>
        </p:txBody>
      </p:sp>
      <p:sp>
        <p:nvSpPr>
          <p:cNvPr id="4" name="Номер слайда 3"/>
          <p:cNvSpPr>
            <a:spLocks noGrp="1"/>
          </p:cNvSpPr>
          <p:nvPr>
            <p:ph type="sldNum" sz="quarter" idx="12"/>
          </p:nvPr>
        </p:nvSpPr>
        <p:spPr/>
        <p:txBody>
          <a:bodyPr/>
          <a:lstStyle>
            <a:lvl1pPr>
              <a:defRPr/>
            </a:lvl1pPr>
          </a:lstStyle>
          <a:p>
            <a:pPr>
              <a:defRPr/>
            </a:pPr>
            <a:fld id="{29ACA703-CB87-4471-92BD-DCD62CE14968}" type="slidenum">
              <a:rPr lang="en-US"/>
              <a:pPr>
                <a:defRPr/>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Текст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5" name="Дата 7"/>
          <p:cNvSpPr>
            <a:spLocks noGrp="1"/>
          </p:cNvSpPr>
          <p:nvPr>
            <p:ph type="dt" sz="half" idx="10"/>
          </p:nvPr>
        </p:nvSpPr>
        <p:spPr/>
        <p:txBody>
          <a:bodyPr/>
          <a:lstStyle>
            <a:lvl1pPr>
              <a:defRPr/>
            </a:lvl1pPr>
          </a:lstStyle>
          <a:p>
            <a:pPr>
              <a:defRPr/>
            </a:pPr>
            <a:fld id="{972D414B-0DCA-4F87-9D6D-B330F5ABE928}" type="datetimeFigureOut">
              <a:rPr lang="en-US"/>
              <a:pPr>
                <a:defRPr/>
              </a:pPr>
              <a:t>6/8/2011</a:t>
            </a:fld>
            <a:endParaRPr lang="en-US"/>
          </a:p>
        </p:txBody>
      </p:sp>
      <p:sp>
        <p:nvSpPr>
          <p:cNvPr id="6" name="Номер слайда 8"/>
          <p:cNvSpPr>
            <a:spLocks noGrp="1"/>
          </p:cNvSpPr>
          <p:nvPr>
            <p:ph type="sldNum" sz="quarter" idx="11"/>
          </p:nvPr>
        </p:nvSpPr>
        <p:spPr/>
        <p:txBody>
          <a:bodyPr/>
          <a:lstStyle>
            <a:lvl1pPr>
              <a:defRPr/>
            </a:lvl1pPr>
          </a:lstStyle>
          <a:p>
            <a:pPr>
              <a:defRPr/>
            </a:pPr>
            <a:fld id="{55D5D403-CBB1-460E-8121-BE6908FF8CBA}" type="slidenum">
              <a:rPr lang="en-US"/>
              <a:pPr>
                <a:defRPr/>
              </a:pPr>
              <a:t>‹#›</a:t>
            </a:fld>
            <a:endParaRPr lang="en-US"/>
          </a:p>
        </p:txBody>
      </p:sp>
      <p:sp>
        <p:nvSpPr>
          <p:cNvPr id="7" name="Нижний колонтитул 9"/>
          <p:cNvSpPr>
            <a:spLocks noGrp="1"/>
          </p:cNvSpPr>
          <p:nvPr>
            <p:ph type="ftr" sz="quarter" idx="12"/>
          </p:nvPr>
        </p:nvSpPr>
        <p:spPr/>
        <p:txBody>
          <a:bodyPr/>
          <a:lstStyle>
            <a:lvl1pPr>
              <a:defRPr sz="1200">
                <a:solidFill>
                  <a:schemeClr val="tx2"/>
                </a:solidFill>
              </a:defRPr>
            </a:lvl1pPr>
          </a:lstStyle>
          <a:p>
            <a:pPr>
              <a:defRPr/>
            </a:pPr>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ru-RU" noProof="0" smtClean="0"/>
              <a:t>Вставка рисунка</a:t>
            </a:r>
            <a:endParaRPr lang="en-US" noProof="0"/>
          </a:p>
        </p:txBody>
      </p:sp>
      <p:sp>
        <p:nvSpPr>
          <p:cNvPr id="4" name="Текст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ru-RU" smtClean="0"/>
              <a:t>Образец текста</a:t>
            </a:r>
          </a:p>
        </p:txBody>
      </p:sp>
      <p:sp>
        <p:nvSpPr>
          <p:cNvPr id="5" name="Дата 7"/>
          <p:cNvSpPr>
            <a:spLocks noGrp="1"/>
          </p:cNvSpPr>
          <p:nvPr>
            <p:ph type="dt" sz="half" idx="10"/>
          </p:nvPr>
        </p:nvSpPr>
        <p:spPr/>
        <p:txBody>
          <a:bodyPr/>
          <a:lstStyle>
            <a:lvl1pPr>
              <a:defRPr/>
            </a:lvl1pPr>
          </a:lstStyle>
          <a:p>
            <a:pPr>
              <a:defRPr/>
            </a:pPr>
            <a:fld id="{EDC8FF84-4A9D-4F81-9EE6-B6526CB3C4C6}" type="datetimeFigureOut">
              <a:rPr lang="en-US"/>
              <a:pPr>
                <a:defRPr/>
              </a:pPr>
              <a:t>6/8/2011</a:t>
            </a:fld>
            <a:endParaRPr lang="en-US">
              <a:solidFill>
                <a:schemeClr val="tx1"/>
              </a:solidFill>
            </a:endParaRPr>
          </a:p>
        </p:txBody>
      </p:sp>
      <p:sp>
        <p:nvSpPr>
          <p:cNvPr id="6" name="Номер слайда 8"/>
          <p:cNvSpPr>
            <a:spLocks noGrp="1"/>
          </p:cNvSpPr>
          <p:nvPr>
            <p:ph type="sldNum" sz="quarter" idx="11"/>
          </p:nvPr>
        </p:nvSpPr>
        <p:spPr/>
        <p:txBody>
          <a:bodyPr/>
          <a:lstStyle>
            <a:lvl1pPr>
              <a:defRPr/>
            </a:lvl1pPr>
          </a:lstStyle>
          <a:p>
            <a:pPr>
              <a:defRPr/>
            </a:pPr>
            <a:fld id="{501B4990-9EEA-4881-8EF5-7CA3E5F2EEA7}" type="slidenum">
              <a:rPr lang="en-US"/>
              <a:pPr>
                <a:defRPr/>
              </a:pPr>
              <a:t>‹#›</a:t>
            </a:fld>
            <a:endParaRPr lang="en-US">
              <a:solidFill>
                <a:schemeClr val="tx1"/>
              </a:solidFill>
            </a:endParaRPr>
          </a:p>
        </p:txBody>
      </p:sp>
      <p:sp>
        <p:nvSpPr>
          <p:cNvPr id="7" name="Нижний колонтитул 9"/>
          <p:cNvSpPr>
            <a:spLocks noGrp="1"/>
          </p:cNvSpPr>
          <p:nvPr>
            <p:ph type="ftr" sz="quarter" idx="12"/>
          </p:nvPr>
        </p:nvSpPr>
        <p:spPr/>
        <p:txBody>
          <a:bodyPr/>
          <a:lstStyle>
            <a:lvl1pPr>
              <a:defRPr sz="1200"/>
            </a:lvl1pPr>
          </a:lstStyle>
          <a:p>
            <a:pPr>
              <a:defRPr/>
            </a:pPr>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3B6DA0C0-5490-49C8-8373-17B81B6061A1}"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defRPr sz="1200">
                <a:solidFill>
                  <a:schemeClr val="tx2"/>
                </a:solidFill>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AE8173DB-A01C-4408-9AE3-20CEA1867DD9}" type="slidenum">
              <a:rPr lang="en-US"/>
              <a:pPr>
                <a:defRPr/>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BBF0B48E-4742-45C9-8AC2-2E93DDCD1FC9}"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defRPr sz="1200">
                <a:solidFill>
                  <a:schemeClr val="tx2"/>
                </a:solidFill>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87EBE1F2-6493-4FC5-B507-9514D5C39800}" type="slidenum">
              <a:rPr lang="en-US"/>
              <a:pPr>
                <a:defRPr/>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1"/>
        </a:solidFill>
        <a:effectLst/>
      </p:bgPr>
    </p:bg>
    <p:spTree>
      <p:nvGrpSpPr>
        <p:cNvPr id="1" name=""/>
        <p:cNvGrpSpPr/>
        <p:nvPr/>
      </p:nvGrpSpPr>
      <p:grpSpPr>
        <a:xfrm>
          <a:off x="0" y="0"/>
          <a:ext cx="0" cy="0"/>
          <a:chOff x="0" y="0"/>
          <a:chExt cx="0" cy="0"/>
        </a:xfrm>
      </p:grpSpPr>
      <p:sp>
        <p:nvSpPr>
          <p:cNvPr id="4"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Заголовок 11"/>
          <p:cNvSpPr>
            <a:spLocks noGrp="1"/>
          </p:cNvSpPr>
          <p:nvPr>
            <p:ph type="ctrTitle"/>
          </p:nvPr>
        </p:nvSpPr>
        <p:spPr>
          <a:xfrm>
            <a:off x="3366868" y="533400"/>
            <a:ext cx="5105400" cy="2868168"/>
          </a:xfrm>
        </p:spPr>
        <p:txBody>
          <a:bodyPr>
            <a:noAutofit/>
          </a:bodyPr>
          <a:lstStyle>
            <a:lvl1pPr algn="r">
              <a:defRPr sz="4200" b="1"/>
            </a:lvl1pPr>
            <a:extLst/>
          </a:lstStyle>
          <a:p>
            <a:r>
              <a:rPr lang="ru-RU" smtClean="0"/>
              <a:t>Образец заголовка</a:t>
            </a:r>
            <a:endParaRPr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30"/>
          <p:cNvSpPr>
            <a:spLocks noGrp="1"/>
          </p:cNvSpPr>
          <p:nvPr>
            <p:ph type="dt" sz="half" idx="10"/>
          </p:nvPr>
        </p:nvSpPr>
        <p:spPr>
          <a:xfrm>
            <a:off x="5870575" y="6557963"/>
            <a:ext cx="2003425" cy="227012"/>
          </a:xfrm>
        </p:spPr>
        <p:txBody>
          <a:bodyPr/>
          <a:lstStyle>
            <a:lvl1pPr>
              <a:defRPr lang="en-US" smtClean="0">
                <a:solidFill>
                  <a:srgbClr val="FFFFFF"/>
                </a:solidFill>
              </a:defRPr>
            </a:lvl1pPr>
            <a:extLst/>
          </a:lstStyle>
          <a:p>
            <a:pPr>
              <a:defRPr/>
            </a:pPr>
            <a:fld id="{16113DF5-234B-4ED6-8093-67944B18086F}" type="datetimeFigureOut">
              <a:rPr/>
              <a:pPr>
                <a:defRPr/>
              </a:pPr>
              <a:t>6/8/2011</a:t>
            </a:fld>
            <a:endParaRPr dirty="0"/>
          </a:p>
        </p:txBody>
      </p:sp>
      <p:sp>
        <p:nvSpPr>
          <p:cNvPr id="7" name="Нижний колонтитул 17"/>
          <p:cNvSpPr>
            <a:spLocks noGrp="1"/>
          </p:cNvSpPr>
          <p:nvPr>
            <p:ph type="ftr" sz="quarter" idx="11"/>
          </p:nvPr>
        </p:nvSpPr>
        <p:spPr>
          <a:xfrm>
            <a:off x="2819400" y="6557963"/>
            <a:ext cx="2927350" cy="228600"/>
          </a:xfrm>
        </p:spPr>
        <p:txBody>
          <a:bodyPr/>
          <a:lstStyle>
            <a:lvl1pPr>
              <a:defRPr lang="en-US">
                <a:solidFill>
                  <a:schemeClr val="accent1">
                    <a:tint val="20000"/>
                  </a:schemeClr>
                </a:solidFill>
              </a:defRPr>
            </a:lvl1pPr>
            <a:extLst/>
          </a:lstStyle>
          <a:p>
            <a:pPr>
              <a:defRPr/>
            </a:pPr>
            <a:endParaRPr/>
          </a:p>
        </p:txBody>
      </p:sp>
      <p:sp>
        <p:nvSpPr>
          <p:cNvPr id="8" name="Номер слайда 28"/>
          <p:cNvSpPr>
            <a:spLocks noGrp="1"/>
          </p:cNvSpPr>
          <p:nvPr>
            <p:ph type="sldNum" sz="quarter" idx="12"/>
          </p:nvPr>
        </p:nvSpPr>
        <p:spPr>
          <a:xfrm>
            <a:off x="7880350" y="6556375"/>
            <a:ext cx="588963" cy="228600"/>
          </a:xfrm>
        </p:spPr>
        <p:txBody>
          <a:bodyPr/>
          <a:lstStyle>
            <a:lvl1pPr>
              <a:defRPr lang="en-US" smtClean="0">
                <a:solidFill>
                  <a:srgbClr val="FFFFFF"/>
                </a:solidFill>
              </a:defRPr>
            </a:lvl1pPr>
            <a:extLst/>
          </a:lstStyle>
          <a:p>
            <a:pPr>
              <a:defRPr/>
            </a:pPr>
            <a:fld id="{964822EB-85C8-46EF-B64E-8F22FEA6EAB8}" type="slidenum">
              <a:rPr/>
              <a:pPr>
                <a:defRPr/>
              </a:pPr>
              <a:t>‹#›</a:t>
            </a:fld>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extLst/>
          </a:lstStyle>
          <a:p>
            <a:pPr>
              <a:defRPr/>
            </a:pPr>
            <a:fld id="{DAEB3182-BD7A-4FC3-8FE2-56F59CCF2B84}"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defRPr>
                <a:solidFill>
                  <a:schemeClr val="tx2"/>
                </a:solidFill>
              </a:defRPr>
            </a:lvl1pPr>
            <a:extLst/>
          </a:lstStyle>
          <a:p>
            <a:pPr>
              <a:defRPr/>
            </a:pPr>
            <a:endParaRPr lang="en-US"/>
          </a:p>
        </p:txBody>
      </p:sp>
      <p:sp>
        <p:nvSpPr>
          <p:cNvPr id="6" name="Номер слайда 5"/>
          <p:cNvSpPr>
            <a:spLocks noGrp="1"/>
          </p:cNvSpPr>
          <p:nvPr>
            <p:ph type="sldNum" sz="quarter" idx="12"/>
          </p:nvPr>
        </p:nvSpPr>
        <p:spPr/>
        <p:txBody>
          <a:bodyPr/>
          <a:lstStyle>
            <a:lvl1pPr>
              <a:defRPr/>
            </a:lvl1pPr>
            <a:extLst/>
          </a:lstStyle>
          <a:p>
            <a:pPr>
              <a:defRPr/>
            </a:pPr>
            <a:fld id="{FD252F04-19B8-4BEA-A0E7-8679492B9BA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ru-RU" smtClean="0"/>
              <a:t>Образец заголовка</a:t>
            </a:r>
            <a:endParaRPr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0860EA2A-DE51-444E-B8C0-C44DA281AD06}" type="datetimeFigureOut">
              <a:rPr lang="en-US"/>
              <a:pPr>
                <a:defRPr/>
              </a:pPr>
              <a:t>6/8/2011</a:t>
            </a:fld>
            <a:endParaRPr lang="en-US"/>
          </a:p>
        </p:txBody>
      </p:sp>
      <p:sp>
        <p:nvSpPr>
          <p:cNvPr id="6" name="Нижний колонтитул 5"/>
          <p:cNvSpPr>
            <a:spLocks noGrp="1"/>
          </p:cNvSpPr>
          <p:nvPr>
            <p:ph type="ftr" sz="quarter" idx="11"/>
          </p:nvPr>
        </p:nvSpPr>
        <p:spPr/>
        <p:txBody>
          <a:bodyPr/>
          <a:lstStyle>
            <a:lvl1pPr>
              <a:defRPr/>
            </a:lvl1pPr>
            <a:extLst/>
          </a:lstStyle>
          <a:p>
            <a:pPr>
              <a:defRPr/>
            </a:pPr>
            <a:endParaRPr lang="en-US"/>
          </a:p>
        </p:txBody>
      </p:sp>
      <p:sp>
        <p:nvSpPr>
          <p:cNvPr id="7" name="Номер слайда 6"/>
          <p:cNvSpPr>
            <a:spLocks noGrp="1"/>
          </p:cNvSpPr>
          <p:nvPr>
            <p:ph type="sldNum" sz="quarter" idx="12"/>
          </p:nvPr>
        </p:nvSpPr>
        <p:spPr/>
        <p:txBody>
          <a:bodyPr/>
          <a:lstStyle>
            <a:lvl1pPr>
              <a:defRPr/>
            </a:lvl1pPr>
            <a:extLst/>
          </a:lstStyle>
          <a:p>
            <a:pPr>
              <a:defRPr/>
            </a:pPr>
            <a:fld id="{EB01476E-4DA4-438B-9D8C-3894040CCC3A}"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anchor="t"/>
          <a:lstStyle>
            <a:lvl1pPr algn="r">
              <a:buNone/>
              <a:defRPr sz="4200" b="1" cap="all"/>
            </a:lvl1pPr>
            <a:extLst/>
          </a:lstStyle>
          <a:p>
            <a:r>
              <a:rPr lang="ru-RU" smtClean="0"/>
              <a:t>Образец заголовка</a:t>
            </a:r>
            <a:endParaRPr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4" name="Дата 3"/>
          <p:cNvSpPr>
            <a:spLocks noGrp="1"/>
          </p:cNvSpPr>
          <p:nvPr>
            <p:ph type="dt" sz="half" idx="10"/>
          </p:nvPr>
        </p:nvSpPr>
        <p:spPr>
          <a:xfrm>
            <a:off x="4724400" y="6556375"/>
            <a:ext cx="2001838" cy="227013"/>
          </a:xfrm>
        </p:spPr>
        <p:txBody>
          <a:bodyPr/>
          <a:lstStyle>
            <a:lvl1pPr>
              <a:defRPr smtClean="0">
                <a:solidFill>
                  <a:schemeClr val="tx2"/>
                </a:solidFill>
              </a:defRPr>
            </a:lvl1pPr>
            <a:extLst/>
          </a:lstStyle>
          <a:p>
            <a:pPr>
              <a:defRPr/>
            </a:pPr>
            <a:fld id="{DD804DBD-CFAA-4481-B4C9-2E2F12B3550B}" type="datetimeFigureOut">
              <a:rPr lang="en-US"/>
              <a:pPr>
                <a:defRPr/>
              </a:pPr>
              <a:t>6/8/2011</a:t>
            </a:fld>
            <a:endParaRPr lang="en-US"/>
          </a:p>
        </p:txBody>
      </p:sp>
      <p:sp>
        <p:nvSpPr>
          <p:cNvPr id="5" name="Нижний колонтитул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en-US"/>
          </a:p>
        </p:txBody>
      </p:sp>
      <p:sp>
        <p:nvSpPr>
          <p:cNvPr id="6" name="Номер слайда 5"/>
          <p:cNvSpPr>
            <a:spLocks noGrp="1"/>
          </p:cNvSpPr>
          <p:nvPr>
            <p:ph type="sldNum" sz="quarter" idx="12"/>
          </p:nvPr>
        </p:nvSpPr>
        <p:spPr>
          <a:xfrm>
            <a:off x="6734175" y="6554788"/>
            <a:ext cx="587375" cy="228600"/>
          </a:xfrm>
        </p:spPr>
        <p:txBody>
          <a:bodyPr/>
          <a:lstStyle>
            <a:lvl1pPr>
              <a:defRPr/>
            </a:lvl1pPr>
            <a:extLst/>
          </a:lstStyle>
          <a:p>
            <a:pPr>
              <a:defRPr/>
            </a:pPr>
            <a:fld id="{3189AF77-4730-4DDB-8867-8299FB554D60}"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F68C5F94-EF00-4A8C-9185-FEB42640033D}" type="datetimeFigureOut">
              <a:rPr lang="en-US"/>
              <a:pPr>
                <a:defRPr/>
              </a:pPr>
              <a:t>6/8/2011</a:t>
            </a:fld>
            <a:endParaRPr lang="en-US"/>
          </a:p>
        </p:txBody>
      </p:sp>
      <p:sp>
        <p:nvSpPr>
          <p:cNvPr id="6" name="Нижний колонтитул 5"/>
          <p:cNvSpPr>
            <a:spLocks noGrp="1"/>
          </p:cNvSpPr>
          <p:nvPr>
            <p:ph type="ftr" sz="quarter" idx="11"/>
          </p:nvPr>
        </p:nvSpPr>
        <p:spPr/>
        <p:txBody>
          <a:bodyPr/>
          <a:lstStyle>
            <a:lvl1pPr>
              <a:defRPr>
                <a:solidFill>
                  <a:schemeClr val="tx2"/>
                </a:solidFill>
              </a:defRPr>
            </a:lvl1pPr>
            <a:extLst/>
          </a:lstStyle>
          <a:p>
            <a:pPr>
              <a:defRPr/>
            </a:pPr>
            <a:endParaRPr lang="en-US"/>
          </a:p>
        </p:txBody>
      </p:sp>
      <p:sp>
        <p:nvSpPr>
          <p:cNvPr id="7" name="Номер слайда 6"/>
          <p:cNvSpPr>
            <a:spLocks noGrp="1"/>
          </p:cNvSpPr>
          <p:nvPr>
            <p:ph type="sldNum" sz="quarter" idx="12"/>
          </p:nvPr>
        </p:nvSpPr>
        <p:spPr/>
        <p:txBody>
          <a:bodyPr/>
          <a:lstStyle>
            <a:lvl1pPr>
              <a:defRPr/>
            </a:lvl1pPr>
            <a:extLst/>
          </a:lstStyle>
          <a:p>
            <a:pPr>
              <a:defRPr/>
            </a:pPr>
            <a:fld id="{7C5E8CEA-4EBC-4432-ADD2-305E2753E18E}" type="slidenum">
              <a:rPr lang="en-US"/>
              <a:pPr>
                <a:defRPr/>
              </a:pPr>
              <a:t>‹#›</a:t>
            </a:fld>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B7D339A8-957F-4AB0-ACE4-A9F7E23F4996}" type="datetimeFigureOut">
              <a:rPr lang="en-US"/>
              <a:pPr>
                <a:defRPr/>
              </a:pPr>
              <a:t>6/8/2011</a:t>
            </a:fld>
            <a:endParaRPr lang="en-US"/>
          </a:p>
        </p:txBody>
      </p:sp>
      <p:sp>
        <p:nvSpPr>
          <p:cNvPr id="8" name="Нижний колонтитул 7"/>
          <p:cNvSpPr>
            <a:spLocks noGrp="1"/>
          </p:cNvSpPr>
          <p:nvPr>
            <p:ph type="ftr" sz="quarter" idx="11"/>
          </p:nvPr>
        </p:nvSpPr>
        <p:spPr/>
        <p:txBody>
          <a:bodyPr/>
          <a:lstStyle>
            <a:lvl1pPr>
              <a:defRPr>
                <a:solidFill>
                  <a:schemeClr val="tx2"/>
                </a:solidFill>
              </a:defRPr>
            </a:lvl1pPr>
            <a:extLst/>
          </a:lstStyle>
          <a:p>
            <a:pPr>
              <a:defRPr/>
            </a:pPr>
            <a:endParaRPr lang="en-US"/>
          </a:p>
        </p:txBody>
      </p:sp>
      <p:sp>
        <p:nvSpPr>
          <p:cNvPr id="9" name="Номер слайда 8"/>
          <p:cNvSpPr>
            <a:spLocks noGrp="1"/>
          </p:cNvSpPr>
          <p:nvPr>
            <p:ph type="sldNum" sz="quarter" idx="12"/>
          </p:nvPr>
        </p:nvSpPr>
        <p:spPr/>
        <p:txBody>
          <a:bodyPr/>
          <a:lstStyle>
            <a:lvl1pPr>
              <a:defRPr/>
            </a:lvl1pPr>
            <a:extLst/>
          </a:lstStyle>
          <a:p>
            <a:pPr>
              <a:defRPr/>
            </a:pPr>
            <a:fld id="{08CDC5E4-F218-483D-A2CE-D59D86609F24}" type="slidenum">
              <a:rPr lang="en-US"/>
              <a:pPr>
                <a:defRPr/>
              </a:pPr>
              <a:t>‹#›</a:t>
            </a:fld>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extLst/>
          </a:lstStyle>
          <a:p>
            <a:pPr>
              <a:defRPr/>
            </a:pPr>
            <a:fld id="{727ADF3E-7037-443A-B48B-BFABB6A233B9}" type="datetimeFigureOut">
              <a:rPr lang="en-US"/>
              <a:pPr>
                <a:defRPr/>
              </a:pPr>
              <a:t>6/8/2011</a:t>
            </a:fld>
            <a:endParaRPr lang="en-US"/>
          </a:p>
        </p:txBody>
      </p:sp>
      <p:sp>
        <p:nvSpPr>
          <p:cNvPr id="4" name="Нижний колонтитул 3"/>
          <p:cNvSpPr>
            <a:spLocks noGrp="1"/>
          </p:cNvSpPr>
          <p:nvPr>
            <p:ph type="ftr" sz="quarter" idx="11"/>
          </p:nvPr>
        </p:nvSpPr>
        <p:spPr/>
        <p:txBody>
          <a:bodyPr/>
          <a:lstStyle>
            <a:lvl1pPr>
              <a:defRPr>
                <a:solidFill>
                  <a:schemeClr val="tx2"/>
                </a:solidFill>
              </a:defRPr>
            </a:lvl1pPr>
            <a:extLst/>
          </a:lstStyle>
          <a:p>
            <a:pPr>
              <a:defRPr/>
            </a:pPr>
            <a:endParaRPr lang="en-US"/>
          </a:p>
        </p:txBody>
      </p:sp>
      <p:sp>
        <p:nvSpPr>
          <p:cNvPr id="5" name="Номер слайда 4"/>
          <p:cNvSpPr>
            <a:spLocks noGrp="1"/>
          </p:cNvSpPr>
          <p:nvPr>
            <p:ph type="sldNum" sz="quarter" idx="12"/>
          </p:nvPr>
        </p:nvSpPr>
        <p:spPr/>
        <p:txBody>
          <a:bodyPr/>
          <a:lstStyle>
            <a:lvl1pPr>
              <a:defRPr/>
            </a:lvl1pPr>
            <a:extLst/>
          </a:lstStyle>
          <a:p>
            <a:pPr>
              <a:defRPr/>
            </a:pPr>
            <a:fld id="{18194D5D-AD70-4580-883E-7D95E928B0CE}" type="slidenum">
              <a:rPr lang="en-US"/>
              <a:pPr>
                <a:defRPr/>
              </a:pPr>
              <a:t>‹#›</a:t>
            </a:fld>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smtClean="0">
                <a:solidFill>
                  <a:schemeClr val="tx2"/>
                </a:solidFill>
              </a:defRPr>
            </a:lvl1pPr>
            <a:extLst/>
          </a:lstStyle>
          <a:p>
            <a:pPr>
              <a:defRPr/>
            </a:pPr>
            <a:fld id="{935EFC72-7732-4E34-ABA6-B91EB4A4CE05}" type="datetimeFigureOut">
              <a:rPr lang="en-US"/>
              <a:pPr>
                <a:defRPr/>
              </a:pPr>
              <a:t>6/8/2011</a:t>
            </a:fld>
            <a:endParaRPr lang="en-US"/>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pPr>
              <a:defRPr/>
            </a:pPr>
            <a:endParaRPr lang="en-US"/>
          </a:p>
        </p:txBody>
      </p:sp>
      <p:sp>
        <p:nvSpPr>
          <p:cNvPr id="4" name="Номер слайда 3"/>
          <p:cNvSpPr>
            <a:spLocks noGrp="1"/>
          </p:cNvSpPr>
          <p:nvPr>
            <p:ph type="sldNum" sz="quarter" idx="12"/>
          </p:nvPr>
        </p:nvSpPr>
        <p:spPr/>
        <p:txBody>
          <a:bodyPr/>
          <a:lstStyle>
            <a:lvl1pPr>
              <a:defRPr/>
            </a:lvl1pPr>
            <a:extLst/>
          </a:lstStyle>
          <a:p>
            <a:pPr>
              <a:defRPr/>
            </a:pPr>
            <a:fld id="{5574888D-312E-43B9-AEB5-F3FAE09655B8}" type="slidenum">
              <a:rPr lang="en-US"/>
              <a:pPr>
                <a:defRPr/>
              </a:pPr>
              <a:t>‹#›</a:t>
            </a:fld>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ru-RU" smtClean="0"/>
              <a:t>Образец заголовка</a:t>
            </a:r>
            <a:endParaRPr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632DAF6F-E0B6-4F3D-B83D-6681E53CAA5F}" type="datetimeFigureOut">
              <a:rPr lang="en-US"/>
              <a:pPr>
                <a:defRPr/>
              </a:pPr>
              <a:t>6/8/2011</a:t>
            </a:fld>
            <a:endParaRPr lang="en-US"/>
          </a:p>
        </p:txBody>
      </p:sp>
      <p:sp>
        <p:nvSpPr>
          <p:cNvPr id="6" name="Нижний колонтитул 5"/>
          <p:cNvSpPr>
            <a:spLocks noGrp="1"/>
          </p:cNvSpPr>
          <p:nvPr>
            <p:ph type="ftr" sz="quarter" idx="11"/>
          </p:nvPr>
        </p:nvSpPr>
        <p:spPr/>
        <p:txBody>
          <a:bodyPr/>
          <a:lstStyle>
            <a:lvl1pPr>
              <a:defRPr>
                <a:solidFill>
                  <a:schemeClr val="tx2"/>
                </a:solidFill>
              </a:defRPr>
            </a:lvl1pPr>
            <a:extLst/>
          </a:lstStyle>
          <a:p>
            <a:pPr>
              <a:defRPr/>
            </a:pPr>
            <a:endParaRPr lang="en-US"/>
          </a:p>
        </p:txBody>
      </p:sp>
      <p:sp>
        <p:nvSpPr>
          <p:cNvPr id="7" name="Номер слайда 6"/>
          <p:cNvSpPr>
            <a:spLocks noGrp="1"/>
          </p:cNvSpPr>
          <p:nvPr>
            <p:ph type="sldNum" sz="quarter" idx="12"/>
          </p:nvPr>
        </p:nvSpPr>
        <p:spPr/>
        <p:txBody>
          <a:bodyPr/>
          <a:lstStyle>
            <a:lvl1pPr>
              <a:defRPr/>
            </a:lvl1pPr>
            <a:extLst/>
          </a:lstStyle>
          <a:p>
            <a:pPr>
              <a:defRPr/>
            </a:pPr>
            <a:fld id="{8D6EBC0B-A040-407E-86FA-745CF4314B33}" type="slidenum">
              <a:rPr lang="en-US"/>
              <a:pPr>
                <a:defRPr/>
              </a:pPr>
              <a:t>‹#›</a:t>
            </a:fld>
            <a:endParaRPr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Pr>
        <a:solidFill>
          <a:schemeClr val="bg1"/>
        </a:solidFill>
        <a:effectLst/>
      </p:bgPr>
    </p:bg>
    <p:spTree>
      <p:nvGrpSpPr>
        <p:cNvPr id="1" name=""/>
        <p:cNvGrpSpPr/>
        <p:nvPr/>
      </p:nvGrpSpPr>
      <p:grpSpPr>
        <a:xfrm>
          <a:off x="0" y="0"/>
          <a:ext cx="0" cy="0"/>
          <a:chOff x="0" y="0"/>
          <a:chExt cx="0" cy="0"/>
        </a:xfrm>
      </p:grpSpPr>
      <p:sp>
        <p:nvSpPr>
          <p:cNvPr id="5" name="Прямоугольник 7"/>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Прямоугольник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ru-RU" smtClean="0"/>
              <a:t>Образец заголовка</a:t>
            </a:r>
            <a:endParaRPr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7" name="Дата 4"/>
          <p:cNvSpPr>
            <a:spLocks noGrp="1"/>
          </p:cNvSpPr>
          <p:nvPr>
            <p:ph type="dt" sz="half" idx="10"/>
          </p:nvPr>
        </p:nvSpPr>
        <p:spPr/>
        <p:txBody>
          <a:bodyPr/>
          <a:lstStyle>
            <a:lvl1pPr>
              <a:defRPr/>
            </a:lvl1pPr>
            <a:extLst/>
          </a:lstStyle>
          <a:p>
            <a:pPr>
              <a:defRPr/>
            </a:pPr>
            <a:fld id="{8CE50125-4B30-4D92-BCAE-135AF3B5F71E}" type="datetimeFigureOut">
              <a:rPr lang="en-US"/>
              <a:pPr>
                <a:defRPr/>
              </a:pPr>
              <a:t>6/8/2011</a:t>
            </a:fld>
            <a:endParaRPr lang="en-US">
              <a:solidFill>
                <a:schemeClr val="tx1"/>
              </a:solidFill>
            </a:endParaRPr>
          </a:p>
        </p:txBody>
      </p:sp>
      <p:sp>
        <p:nvSpPr>
          <p:cNvPr id="8" name="Нижний колонтитул 5"/>
          <p:cNvSpPr>
            <a:spLocks noGrp="1"/>
          </p:cNvSpPr>
          <p:nvPr>
            <p:ph type="ftr" sz="quarter" idx="11"/>
          </p:nvPr>
        </p:nvSpPr>
        <p:spPr/>
        <p:txBody>
          <a:bodyPr/>
          <a:lstStyle>
            <a:lvl1pPr>
              <a:defRPr/>
            </a:lvl1pPr>
            <a:extLst/>
          </a:lstStyle>
          <a:p>
            <a:pPr>
              <a:defRPr/>
            </a:pPr>
            <a:endParaRPr lang="en-US"/>
          </a:p>
        </p:txBody>
      </p:sp>
      <p:sp>
        <p:nvSpPr>
          <p:cNvPr id="9" name="Номер слайда 6"/>
          <p:cNvSpPr>
            <a:spLocks noGrp="1"/>
          </p:cNvSpPr>
          <p:nvPr>
            <p:ph type="sldNum" sz="quarter" idx="12"/>
          </p:nvPr>
        </p:nvSpPr>
        <p:spPr/>
        <p:txBody>
          <a:bodyPr/>
          <a:lstStyle>
            <a:lvl1pPr>
              <a:defRPr/>
            </a:lvl1pPr>
            <a:extLst/>
          </a:lstStyle>
          <a:p>
            <a:pPr>
              <a:defRPr/>
            </a:pPr>
            <a:fld id="{F0CB3EE2-69AA-4E61-A8EB-34DB656CE4FD}" type="slidenum">
              <a:rPr lang="en-US"/>
              <a:pPr>
                <a:defRPr/>
              </a:pPr>
              <a:t>‹#›</a:t>
            </a:fld>
            <a:endParaRPr lang="en-US">
              <a:solidFill>
                <a:schemeClr val="tx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extLst/>
          </a:lstStyle>
          <a:p>
            <a:pPr>
              <a:defRPr/>
            </a:pPr>
            <a:fld id="{924849E3-817C-4BDE-B908-31ACDE335EDA}" type="datetimeFigureOut">
              <a:rPr lang="en-US"/>
              <a:pPr>
                <a:defRPr/>
              </a:pPr>
              <a:t>6/8/2011</a:t>
            </a:fld>
            <a:endParaRPr lang="en-US"/>
          </a:p>
        </p:txBody>
      </p:sp>
      <p:sp>
        <p:nvSpPr>
          <p:cNvPr id="5" name="Нижний колонтитул 4"/>
          <p:cNvSpPr>
            <a:spLocks noGrp="1"/>
          </p:cNvSpPr>
          <p:nvPr>
            <p:ph type="ftr" sz="quarter" idx="11"/>
          </p:nvPr>
        </p:nvSpPr>
        <p:spPr/>
        <p:txBody>
          <a:bodyPr/>
          <a:lstStyle>
            <a:lvl1pPr>
              <a:defRPr>
                <a:solidFill>
                  <a:schemeClr val="tx2"/>
                </a:solidFill>
              </a:defRPr>
            </a:lvl1pPr>
            <a:extLst/>
          </a:lstStyle>
          <a:p>
            <a:pPr>
              <a:defRPr/>
            </a:pPr>
            <a:endParaRPr lang="en-US"/>
          </a:p>
        </p:txBody>
      </p:sp>
      <p:sp>
        <p:nvSpPr>
          <p:cNvPr id="6" name="Номер слайда 5"/>
          <p:cNvSpPr>
            <a:spLocks noGrp="1"/>
          </p:cNvSpPr>
          <p:nvPr>
            <p:ph type="sldNum" sz="quarter" idx="12"/>
          </p:nvPr>
        </p:nvSpPr>
        <p:spPr/>
        <p:txBody>
          <a:bodyPr/>
          <a:lstStyle>
            <a:lvl1pPr>
              <a:defRPr/>
            </a:lvl1pPr>
            <a:extLst/>
          </a:lstStyle>
          <a:p>
            <a:pPr>
              <a:defRPr/>
            </a:pPr>
            <a:fld id="{275ACEE2-635A-4AF1-95EA-8CC9EB96422E}" type="slidenum">
              <a:rPr lang="en-US"/>
              <a:pPr>
                <a:defRPr/>
              </a:pPr>
              <a:t>‹#›</a:t>
            </a:fld>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4243388" y="6557963"/>
            <a:ext cx="2001837" cy="227012"/>
          </a:xfrm>
        </p:spPr>
        <p:txBody>
          <a:bodyPr/>
          <a:lstStyle>
            <a:lvl1pPr>
              <a:defRPr/>
            </a:lvl1pPr>
            <a:extLst/>
          </a:lstStyle>
          <a:p>
            <a:pPr>
              <a:defRPr/>
            </a:pPr>
            <a:fld id="{470A4F51-292C-482C-B55B-C21F94EA6C8B}" type="datetimeFigureOut">
              <a:rPr lang="en-US"/>
              <a:pPr>
                <a:defRPr/>
              </a:pPr>
              <a:t>6/8/2011</a:t>
            </a:fld>
            <a:endParaRPr lang="en-US"/>
          </a:p>
        </p:txBody>
      </p:sp>
      <p:sp>
        <p:nvSpPr>
          <p:cNvPr id="5" name="Нижний колонтитул 4"/>
          <p:cNvSpPr>
            <a:spLocks noGrp="1"/>
          </p:cNvSpPr>
          <p:nvPr>
            <p:ph type="ftr" sz="quarter" idx="11"/>
          </p:nvPr>
        </p:nvSpPr>
        <p:spPr>
          <a:xfrm>
            <a:off x="457200" y="6556375"/>
            <a:ext cx="3657600" cy="228600"/>
          </a:xfrm>
        </p:spPr>
        <p:txBody>
          <a:bodyPr/>
          <a:lstStyle>
            <a:lvl1pPr>
              <a:defRPr>
                <a:solidFill>
                  <a:schemeClr val="tx2"/>
                </a:solidFill>
              </a:defRPr>
            </a:lvl1pPr>
            <a:extLst/>
          </a:lstStyle>
          <a:p>
            <a:pPr>
              <a:defRPr/>
            </a:pPr>
            <a:endParaRPr lang="en-US"/>
          </a:p>
        </p:txBody>
      </p:sp>
      <p:sp>
        <p:nvSpPr>
          <p:cNvPr id="6" name="Номер слайда 5"/>
          <p:cNvSpPr>
            <a:spLocks noGrp="1"/>
          </p:cNvSpPr>
          <p:nvPr>
            <p:ph type="sldNum" sz="quarter" idx="12"/>
          </p:nvPr>
        </p:nvSpPr>
        <p:spPr>
          <a:xfrm>
            <a:off x="6254750" y="6553200"/>
            <a:ext cx="587375" cy="228600"/>
          </a:xfrm>
        </p:spPr>
        <p:txBody>
          <a:bodyPr/>
          <a:lstStyle>
            <a:lvl1pPr>
              <a:defRPr smtClean="0">
                <a:solidFill>
                  <a:schemeClr val="tx2"/>
                </a:solidFill>
              </a:defRPr>
            </a:lvl1pPr>
            <a:extLst/>
          </a:lstStyle>
          <a:p>
            <a:pPr>
              <a:defRPr/>
            </a:pPr>
            <a:fld id="{E037B160-B64B-40B5-AF1A-2CC1F8C0BD8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Pr>
        <a:solidFill>
          <a:schemeClr val="bg1"/>
        </a:solidFill>
        <a:effectLst/>
      </p:bgPr>
    </p:bg>
    <p:spTree>
      <p:nvGrpSpPr>
        <p:cNvPr id="1" name=""/>
        <p:cNvGrpSpPr/>
        <p:nvPr/>
      </p:nvGrpSpPr>
      <p:grpSpPr>
        <a:xfrm>
          <a:off x="0" y="0"/>
          <a:ext cx="0" cy="0"/>
          <a:chOff x="0" y="0"/>
          <a:chExt cx="0" cy="0"/>
        </a:xfrm>
      </p:grpSpPr>
      <p:sp>
        <p:nvSpPr>
          <p:cNvPr id="5" name="Полилиния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Полилиния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Прямоугольный треугольник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Нашивка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Нашивка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Текст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ru-RU" smtClean="0"/>
              <a:t>Образец заголовка</a:t>
            </a:r>
            <a:endParaRPr lang="en-US"/>
          </a:p>
        </p:txBody>
      </p:sp>
      <p:sp>
        <p:nvSpPr>
          <p:cNvPr id="11" name="Дата 4"/>
          <p:cNvSpPr>
            <a:spLocks noGrp="1"/>
          </p:cNvSpPr>
          <p:nvPr>
            <p:ph type="dt" sz="half" idx="10"/>
          </p:nvPr>
        </p:nvSpPr>
        <p:spPr/>
        <p:txBody>
          <a:bodyPr/>
          <a:lstStyle>
            <a:lvl1pPr>
              <a:defRPr smtClean="0">
                <a:solidFill>
                  <a:schemeClr val="tx1"/>
                </a:solidFill>
              </a:defRPr>
            </a:lvl1pPr>
            <a:extLst/>
          </a:lstStyle>
          <a:p>
            <a:pPr>
              <a:defRPr/>
            </a:pPr>
            <a:fld id="{7C3E71D9-5B50-4572-A2DF-E8ED7C31BA9B}" type="datetimeFigureOut">
              <a:rPr lang="en-US"/>
              <a:pPr>
                <a:defRPr/>
              </a:pPr>
              <a:t>6/8/2011</a:t>
            </a:fld>
            <a:endParaRPr lang="en-US"/>
          </a:p>
        </p:txBody>
      </p:sp>
      <p:sp>
        <p:nvSpPr>
          <p:cNvPr id="12" name="Нижний колонтитул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Номер слайда 6"/>
          <p:cNvSpPr>
            <a:spLocks noGrp="1"/>
          </p:cNvSpPr>
          <p:nvPr>
            <p:ph type="sldNum" sz="quarter" idx="12"/>
          </p:nvPr>
        </p:nvSpPr>
        <p:spPr/>
        <p:txBody>
          <a:bodyPr/>
          <a:lstStyle>
            <a:lvl1pPr>
              <a:defRPr smtClean="0">
                <a:solidFill>
                  <a:schemeClr val="tx1"/>
                </a:solidFill>
              </a:defRPr>
            </a:lvl1pPr>
            <a:extLst/>
          </a:lstStyle>
          <a:p>
            <a:pPr>
              <a:defRPr/>
            </a:pPr>
            <a:fld id="{8A9736D7-D598-4F80-BD52-BECD2F99124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9.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Полилиния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ru-RU" smtClean="0"/>
              <a:t>Образец заголовка</a:t>
            </a:r>
            <a:endParaRPr lang="en-US"/>
          </a:p>
        </p:txBody>
      </p:sp>
      <p:sp>
        <p:nvSpPr>
          <p:cNvPr id="1033" name="Текст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defRPr>
            </a:lvl1pPr>
            <a:extLst/>
          </a:lstStyle>
          <a:p>
            <a:pPr>
              <a:defRPr/>
            </a:pPr>
            <a:fld id="{9BD56164-DEC5-480E-89CF-CD1BCA16B152}" type="datetimeFigureOut">
              <a:rPr lang="en-US"/>
              <a:pPr>
                <a:defRPr/>
              </a:pPr>
              <a:t>6/8/2011</a:t>
            </a:fld>
            <a:endParaRPr lang="en-US" dirty="0"/>
          </a:p>
        </p:txBody>
      </p:sp>
      <p:sp>
        <p:nvSpPr>
          <p:cNvPr id="22" name="Нижний колонтитул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dirty="0">
                <a:solidFill>
                  <a:schemeClr val="tx1"/>
                </a:solidFill>
                <a:latin typeface="+mn-lt"/>
              </a:defRPr>
            </a:lvl1pPr>
            <a:extLst/>
          </a:lstStyle>
          <a:p>
            <a:pPr>
              <a:defRPr/>
            </a:pPr>
            <a:endParaRPr lang="en-US"/>
          </a:p>
        </p:txBody>
      </p:sp>
      <p:sp>
        <p:nvSpPr>
          <p:cNvPr id="18" name="Номер слайда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defRPr>
            </a:lvl1pPr>
            <a:extLst/>
          </a:lstStyle>
          <a:p>
            <a:pPr>
              <a:defRPr/>
            </a:pPr>
            <a:fld id="{FB4297BC-F439-4B82-9317-757BE533933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81" r:id="rId1"/>
    <p:sldLayoutId id="2147483880" r:id="rId2"/>
    <p:sldLayoutId id="2147483882" r:id="rId3"/>
    <p:sldLayoutId id="2147483883" r:id="rId4"/>
    <p:sldLayoutId id="2147483884" r:id="rId5"/>
    <p:sldLayoutId id="2147483885" r:id="rId6"/>
    <p:sldLayoutId id="2147483879" r:id="rId7"/>
    <p:sldLayoutId id="2147483886" r:id="rId8"/>
    <p:sldLayoutId id="2147483887" r:id="rId9"/>
    <p:sldLayoutId id="2147483878" r:id="rId10"/>
    <p:sldLayoutId id="2147483877"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14"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3315"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DE820A66-7D68-4BB3-9E09-C37460C2AA47}" type="datetimeFigureOut">
              <a:rPr lang="en-US"/>
              <a:pPr>
                <a:defRPr/>
              </a:pPr>
              <a:t>6/8/2011</a:t>
            </a:fld>
            <a:endParaRPr lang="en-US" sz="1000" dirty="0">
              <a:solidFill>
                <a:schemeClr val="tx1"/>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r" fontAlgn="auto">
              <a:spcBef>
                <a:spcPts val="0"/>
              </a:spcBef>
              <a:spcAft>
                <a:spcPts val="0"/>
              </a:spcAft>
              <a:defRPr sz="1000" dirty="0">
                <a:solidFill>
                  <a:schemeClr val="tx1"/>
                </a:solidFill>
                <a:latin typeface="+mn-lt"/>
              </a:defRPr>
            </a:lvl1pPr>
          </a:lstStyle>
          <a:p>
            <a:pPr>
              <a:defRPr/>
            </a:pPr>
            <a:endParaRPr lang="en-US"/>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EF33A24A-FF63-4380-AAAC-646DD9D977E4}" type="slidenum">
              <a:rPr lang="en-US"/>
              <a:pPr>
                <a:defRPr/>
              </a:pPr>
              <a:t>‹#›</a:t>
            </a:fld>
            <a:endParaRPr lang="en-US" sz="1000">
              <a:solidFill>
                <a:schemeClr val="tx1"/>
              </a:solidFill>
            </a:endParaRPr>
          </a:p>
        </p:txBody>
      </p:sp>
    </p:spTree>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smtClean="0"/>
              <a:t>Образец заголовка</a:t>
            </a:r>
            <a:endParaRPr lang="en-US"/>
          </a:p>
        </p:txBody>
      </p:sp>
      <p:sp>
        <p:nvSpPr>
          <p:cNvPr id="25603" name="Текст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300152DB-4F23-4D17-A6FD-884F0FA07154}" type="datetimeFigureOut">
              <a:rPr lang="en-US"/>
              <a:pPr>
                <a:defRPr/>
              </a:pPr>
              <a:t>6/8/2011</a:t>
            </a:fld>
            <a:endParaRPr lang="en-US" sz="1000" dirty="0">
              <a:solidFill>
                <a:schemeClr val="tx1"/>
              </a:solidFill>
            </a:endParaRPr>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r" eaLnBrk="1" fontAlgn="auto" latinLnBrk="0" hangingPunct="1">
              <a:spcBef>
                <a:spcPts val="0"/>
              </a:spcBef>
              <a:spcAft>
                <a:spcPts val="0"/>
              </a:spcAft>
              <a:defRPr kumimoji="0" sz="1000" dirty="0">
                <a:solidFill>
                  <a:schemeClr val="tx1"/>
                </a:solidFill>
                <a:latin typeface="+mn-lt"/>
              </a:defRPr>
            </a:lvl1pPr>
          </a:lstStyle>
          <a:p>
            <a:pPr>
              <a:defRPr/>
            </a:pPr>
            <a:endParaRPr lang="en-US"/>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0FE75E22-3302-4DC6-9789-D2C4A43D20AD}" type="slidenum">
              <a:rPr lang="en-US"/>
              <a:pPr>
                <a:defRPr/>
              </a:pPr>
              <a:t>‹#›</a:t>
            </a:fld>
            <a:endParaRPr lang="en-US" sz="1000">
              <a:solidFill>
                <a:schemeClr val="tx1"/>
              </a:solidFill>
            </a:endParaRPr>
          </a:p>
        </p:txBody>
      </p:sp>
    </p:spTree>
  </p:cSld>
  <p:clrMap bg1="dk1" tx1="lt1" bg2="dk2" tx2="lt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Lst>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Lucida Sans"/>
        </a:defRPr>
      </a:lvl2pPr>
      <a:lvl3pPr algn="ctr" rtl="0" fontAlgn="base">
        <a:spcBef>
          <a:spcPct val="0"/>
        </a:spcBef>
        <a:spcAft>
          <a:spcPct val="0"/>
        </a:spcAft>
        <a:defRPr sz="4100" b="1">
          <a:solidFill>
            <a:schemeClr val="tx1"/>
          </a:solidFill>
          <a:latin typeface="Lucida Sans"/>
        </a:defRPr>
      </a:lvl3pPr>
      <a:lvl4pPr algn="ctr" rtl="0" fontAlgn="base">
        <a:spcBef>
          <a:spcPct val="0"/>
        </a:spcBef>
        <a:spcAft>
          <a:spcPct val="0"/>
        </a:spcAft>
        <a:defRPr sz="4100" b="1">
          <a:solidFill>
            <a:schemeClr val="tx1"/>
          </a:solidFill>
          <a:latin typeface="Lucida Sans"/>
        </a:defRPr>
      </a:lvl4pPr>
      <a:lvl5pPr algn="ctr" rtl="0" fontAlgn="base">
        <a:spcBef>
          <a:spcPct val="0"/>
        </a:spcBef>
        <a:spcAft>
          <a:spcPct val="0"/>
        </a:spcAft>
        <a:defRPr sz="4100" b="1">
          <a:solidFill>
            <a:schemeClr val="tx1"/>
          </a:solidFill>
          <a:latin typeface="Lucida Sans"/>
        </a:defRPr>
      </a:lvl5pPr>
      <a:lvl6pPr marL="457200" algn="ctr" rtl="0" fontAlgn="base">
        <a:spcBef>
          <a:spcPct val="0"/>
        </a:spcBef>
        <a:spcAft>
          <a:spcPct val="0"/>
        </a:spcAft>
        <a:defRPr sz="4100" b="1">
          <a:solidFill>
            <a:schemeClr val="tx1"/>
          </a:solidFill>
          <a:latin typeface="Lucida Sans"/>
        </a:defRPr>
      </a:lvl6pPr>
      <a:lvl7pPr marL="914400" algn="ctr" rtl="0" fontAlgn="base">
        <a:spcBef>
          <a:spcPct val="0"/>
        </a:spcBef>
        <a:spcAft>
          <a:spcPct val="0"/>
        </a:spcAft>
        <a:defRPr sz="4100" b="1">
          <a:solidFill>
            <a:schemeClr val="tx1"/>
          </a:solidFill>
          <a:latin typeface="Lucida Sans"/>
        </a:defRPr>
      </a:lvl7pPr>
      <a:lvl8pPr marL="1371600" algn="ctr" rtl="0" fontAlgn="base">
        <a:spcBef>
          <a:spcPct val="0"/>
        </a:spcBef>
        <a:spcAft>
          <a:spcPct val="0"/>
        </a:spcAft>
        <a:defRPr sz="4100" b="1">
          <a:solidFill>
            <a:schemeClr val="tx1"/>
          </a:solidFill>
          <a:latin typeface="Lucida Sans"/>
        </a:defRPr>
      </a:lvl8pPr>
      <a:lvl9pPr marL="1828800" algn="ctr" rtl="0" fontAlgn="base">
        <a:spcBef>
          <a:spcPct val="0"/>
        </a:spcBef>
        <a:spcAft>
          <a:spcPct val="0"/>
        </a:spcAft>
        <a:defRPr sz="4100" b="1">
          <a:solidFill>
            <a:schemeClr val="tx1"/>
          </a:solidFill>
          <a:latin typeface="Lucida Sans"/>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Прямоугольник 6"/>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Прямоугольник 7"/>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Прямоугольник 8"/>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0" name="Прямоугольник 9"/>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Прямоугольник 10"/>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2" name="Прямоугольник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5" name="Прямоугольник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6" name="Прямоугольник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7" name="Прямоугольник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2" name="Заголовок 21"/>
          <p:cNvSpPr>
            <a:spLocks noGrp="1"/>
          </p:cNvSpPr>
          <p:nvPr>
            <p:ph type="title"/>
          </p:nvPr>
        </p:nvSpPr>
        <p:spPr>
          <a:xfrm>
            <a:off x="914400" y="512763"/>
            <a:ext cx="7772400" cy="914400"/>
          </a:xfrm>
          <a:prstGeom prst="rect">
            <a:avLst/>
          </a:prstGeom>
        </p:spPr>
        <p:txBody>
          <a:bodyPr vert="horz" anchor="t">
            <a:noAutofit/>
          </a:bodyPr>
          <a:lstStyle>
            <a:extLst/>
          </a:lstStyle>
          <a:p>
            <a:r>
              <a:rPr lang="ru-RU" smtClean="0"/>
              <a:t>Образец заголовка</a:t>
            </a:r>
            <a:endParaRPr lang="en-US"/>
          </a:p>
        </p:txBody>
      </p:sp>
      <p:sp>
        <p:nvSpPr>
          <p:cNvPr id="37900" name="Текст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fontAlgn="auto" latinLnBrk="0" hangingPunct="1">
              <a:spcBef>
                <a:spcPts val="0"/>
              </a:spcBef>
              <a:spcAft>
                <a:spcPts val="0"/>
              </a:spcAft>
              <a:defRPr kumimoji="0" sz="1100" smtClean="0">
                <a:solidFill>
                  <a:schemeClr val="tx2"/>
                </a:solidFill>
                <a:latin typeface="+mn-lt"/>
              </a:defRPr>
            </a:lvl1pPr>
            <a:extLst/>
          </a:lstStyle>
          <a:p>
            <a:pPr>
              <a:defRPr/>
            </a:pPr>
            <a:fld id="{F0F527D9-E2C6-49F9-A7F4-F23ABEB68057}" type="datetimeFigureOut">
              <a:rPr lang="en-US"/>
              <a:pPr>
                <a:defRPr/>
              </a:pPr>
              <a:t>6/8/2011</a:t>
            </a:fld>
            <a:endParaRPr lang="en-US" sz="1000" dirty="0">
              <a:solidFill>
                <a:schemeClr val="tx1"/>
              </a:solidFill>
            </a:endParaRPr>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fontAlgn="auto" latinLnBrk="0" hangingPunct="1">
              <a:spcBef>
                <a:spcPts val="0"/>
              </a:spcBef>
              <a:spcAft>
                <a:spcPts val="0"/>
              </a:spcAft>
              <a:defRPr kumimoji="0" sz="1000" dirty="0">
                <a:solidFill>
                  <a:schemeClr val="tx1"/>
                </a:solidFill>
                <a:latin typeface="+mn-lt"/>
              </a:defRPr>
            </a:lvl1pPr>
            <a:extLst/>
          </a:lstStyle>
          <a:p>
            <a:pPr>
              <a:defRPr/>
            </a:pPr>
            <a:endParaRPr lang="en-US"/>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2"/>
                </a:solidFill>
                <a:latin typeface="+mn-lt"/>
              </a:defRPr>
            </a:lvl1pPr>
            <a:extLst/>
          </a:lstStyle>
          <a:p>
            <a:pPr>
              <a:defRPr/>
            </a:pPr>
            <a:fld id="{25781BB3-7CF7-481A-9DD4-A511009ECA01}" type="slidenum">
              <a:rPr lang="en-US"/>
              <a:pPr>
                <a:defRPr/>
              </a:pPr>
              <a:t>‹#›</a:t>
            </a:fld>
            <a:endParaRPr lang="en-US" sz="1000">
              <a:solidFill>
                <a:schemeClr val="tx1"/>
              </a:solidFill>
            </a:endParaRPr>
          </a:p>
        </p:txBody>
      </p:sp>
    </p:spTree>
  </p:cSld>
  <p:clrMap bg1="dk1" tx1="lt1" bg2="dk2" tx2="lt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Lst>
  <p:txStyles>
    <p:titleStyle>
      <a:lvl1pPr algn="l" rtl="0" fontAlgn="base">
        <a:spcBef>
          <a:spcPct val="0"/>
        </a:spcBef>
        <a:spcAft>
          <a:spcPct val="0"/>
        </a:spcAft>
        <a:defRPr sz="4000" kern="1200" spc="-100">
          <a:solidFill>
            <a:srgbClr val="D6EEF4"/>
          </a:solidFill>
          <a:latin typeface="+mj-lt"/>
          <a:ea typeface="+mj-ea"/>
          <a:cs typeface="+mj-cs"/>
        </a:defRPr>
      </a:lvl1pPr>
      <a:lvl2pPr algn="l" rtl="0" fontAlgn="base">
        <a:spcBef>
          <a:spcPct val="0"/>
        </a:spcBef>
        <a:spcAft>
          <a:spcPct val="0"/>
        </a:spcAft>
        <a:defRPr sz="4000">
          <a:solidFill>
            <a:srgbClr val="D6EEF4"/>
          </a:solidFill>
          <a:latin typeface="Consolas" pitchFamily="49" charset="0"/>
        </a:defRPr>
      </a:lvl2pPr>
      <a:lvl3pPr algn="l" rtl="0" fontAlgn="base">
        <a:spcBef>
          <a:spcPct val="0"/>
        </a:spcBef>
        <a:spcAft>
          <a:spcPct val="0"/>
        </a:spcAft>
        <a:defRPr sz="4000">
          <a:solidFill>
            <a:srgbClr val="D6EEF4"/>
          </a:solidFill>
          <a:latin typeface="Consolas" pitchFamily="49" charset="0"/>
        </a:defRPr>
      </a:lvl3pPr>
      <a:lvl4pPr algn="l" rtl="0" fontAlgn="base">
        <a:spcBef>
          <a:spcPct val="0"/>
        </a:spcBef>
        <a:spcAft>
          <a:spcPct val="0"/>
        </a:spcAft>
        <a:defRPr sz="4000">
          <a:solidFill>
            <a:srgbClr val="D6EEF4"/>
          </a:solidFill>
          <a:latin typeface="Consolas" pitchFamily="49" charset="0"/>
        </a:defRPr>
      </a:lvl4pPr>
      <a:lvl5pPr algn="l" rtl="0" fontAlgn="base">
        <a:spcBef>
          <a:spcPct val="0"/>
        </a:spcBef>
        <a:spcAft>
          <a:spcPct val="0"/>
        </a:spcAft>
        <a:defRPr sz="4000">
          <a:solidFill>
            <a:srgbClr val="D6EEF4"/>
          </a:solidFill>
          <a:latin typeface="Consolas" pitchFamily="49" charset="0"/>
        </a:defRPr>
      </a:lvl5pPr>
      <a:lvl6pPr marL="457200" algn="l" rtl="0" fontAlgn="base">
        <a:spcBef>
          <a:spcPct val="0"/>
        </a:spcBef>
        <a:spcAft>
          <a:spcPct val="0"/>
        </a:spcAft>
        <a:defRPr sz="4000">
          <a:solidFill>
            <a:srgbClr val="D6EEF4"/>
          </a:solidFill>
          <a:latin typeface="Consolas" pitchFamily="49" charset="0"/>
        </a:defRPr>
      </a:lvl6pPr>
      <a:lvl7pPr marL="914400" algn="l" rtl="0" fontAlgn="base">
        <a:spcBef>
          <a:spcPct val="0"/>
        </a:spcBef>
        <a:spcAft>
          <a:spcPct val="0"/>
        </a:spcAft>
        <a:defRPr sz="4000">
          <a:solidFill>
            <a:srgbClr val="D6EEF4"/>
          </a:solidFill>
          <a:latin typeface="Consolas" pitchFamily="49" charset="0"/>
        </a:defRPr>
      </a:lvl7pPr>
      <a:lvl8pPr marL="1371600" algn="l" rtl="0" fontAlgn="base">
        <a:spcBef>
          <a:spcPct val="0"/>
        </a:spcBef>
        <a:spcAft>
          <a:spcPct val="0"/>
        </a:spcAft>
        <a:defRPr sz="4000">
          <a:solidFill>
            <a:srgbClr val="D6EEF4"/>
          </a:solidFill>
          <a:latin typeface="Consolas" pitchFamily="49" charset="0"/>
        </a:defRPr>
      </a:lvl8pPr>
      <a:lvl9pPr marL="1828800" algn="l" rtl="0" fontAlgn="base">
        <a:spcBef>
          <a:spcPct val="0"/>
        </a:spcBef>
        <a:spcAft>
          <a:spcPct val="0"/>
        </a:spcAft>
        <a:defRPr sz="4000">
          <a:solidFill>
            <a:srgbClr val="D6EEF4"/>
          </a:solidFill>
          <a:latin typeface="Consolas" pitchFamily="49" charset="0"/>
        </a:defRPr>
      </a:lvl9pPr>
      <a:extLst/>
    </p:titleStyle>
    <p:bodyStyle>
      <a:lvl1pPr marL="411163" indent="-342900" algn="l" rtl="0" fontAlgn="base">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fontAlgn="base">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fontAlgn="base">
        <a:spcBef>
          <a:spcPct val="20000"/>
        </a:spcBef>
        <a:spcAft>
          <a:spcPct val="0"/>
        </a:spcAft>
        <a:buClr>
          <a:srgbClr val="D2DA7A"/>
        </a:buClr>
        <a:buFont typeface="Wingdings 3" pitchFamily="18" charset="2"/>
        <a:buChar char=""/>
        <a:defRPr sz="2200" kern="1200">
          <a:solidFill>
            <a:schemeClr val="tx1"/>
          </a:solidFill>
          <a:latin typeface="+mn-lt"/>
          <a:ea typeface="+mn-ea"/>
          <a:cs typeface="+mn-cs"/>
        </a:defRPr>
      </a:lvl4pPr>
      <a:lvl5pPr marL="1481138" indent="-209550" algn="l" rtl="0" fontAlgn="base">
        <a:spcBef>
          <a:spcPct val="20000"/>
        </a:spcBef>
        <a:spcAft>
          <a:spcPct val="0"/>
        </a:spcAft>
        <a:buClr>
          <a:srgbClr val="D2DA7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50180"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50181"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9C3B4722-E7E1-421D-AB5C-EB9B9D84F6C2}" type="datetimeFigureOut">
              <a:rPr lang="en-US"/>
              <a:pPr>
                <a:defRPr/>
              </a:pPr>
              <a:t>6/8/2011</a:t>
            </a:fld>
            <a:endParaRPr lang="en-US" sz="1000" dirty="0">
              <a:solidFill>
                <a:schemeClr val="tx1"/>
              </a:solidFill>
            </a:endParaRPr>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r" eaLnBrk="1" fontAlgn="auto" latinLnBrk="0" hangingPunct="1">
              <a:spcBef>
                <a:spcPts val="0"/>
              </a:spcBef>
              <a:spcAft>
                <a:spcPts val="0"/>
              </a:spcAft>
              <a:defRPr kumimoji="0" sz="1000" dirty="0">
                <a:solidFill>
                  <a:schemeClr val="tx1"/>
                </a:solidFill>
                <a:latin typeface="+mn-lt"/>
              </a:defRPr>
            </a:lvl1pPr>
          </a:lstStyle>
          <a:p>
            <a:pPr>
              <a:defRPr/>
            </a:pPr>
            <a:endParaRPr lang="en-US"/>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D337D666-C321-423B-8F90-C663A3135388}" type="slidenum">
              <a:rPr lang="en-US"/>
              <a:pPr>
                <a:defRPr/>
              </a:pPr>
              <a:t>‹#›</a:t>
            </a:fld>
            <a:endParaRPr lang="en-US" sz="1000">
              <a:solidFill>
                <a:schemeClr val="tx1"/>
              </a:solidFill>
            </a:endParaRPr>
          </a:p>
        </p:txBody>
      </p:sp>
      <p:grpSp>
        <p:nvGrpSpPr>
          <p:cNvPr id="50185"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921" r:id="rId1"/>
    <p:sldLayoutId id="2147483922" r:id="rId2"/>
    <p:sldLayoutId id="2147483923" r:id="rId3"/>
    <p:sldLayoutId id="2147483924" r:id="rId4"/>
    <p:sldLayoutId id="2147483925" r:id="rId5"/>
    <p:sldLayoutId id="2147483926" r:id="rId6"/>
    <p:sldLayoutId id="2147483927" r:id="rId7"/>
    <p:sldLayoutId id="2147483928" r:id="rId8"/>
    <p:sldLayoutId id="2147483929" r:id="rId9"/>
    <p:sldLayoutId id="2147483930" r:id="rId10"/>
    <p:sldLayoutId id="2147483931"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6" name="Прямоугольник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Прямоугольник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4" name="Дата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smtClean="0">
                <a:solidFill>
                  <a:srgbClr val="FFFFFF"/>
                </a:solidFill>
                <a:latin typeface="+mn-lt"/>
              </a:defRPr>
            </a:lvl1pPr>
          </a:lstStyle>
          <a:p>
            <a:pPr>
              <a:defRPr/>
            </a:pPr>
            <a:fld id="{11A71BA5-F180-49A2-8B4F-82929B63B140}" type="datetimeFigureOut">
              <a:rPr lang="en-US"/>
              <a:pPr>
                <a:defRPr/>
              </a:pPr>
              <a:t>6/8/2011</a:t>
            </a:fld>
            <a:endParaRPr lang="en-US" sz="1000" dirty="0">
              <a:solidFill>
                <a:schemeClr val="tx1"/>
              </a:solidFill>
            </a:endParaRPr>
          </a:p>
        </p:txBody>
      </p:sp>
      <p:sp>
        <p:nvSpPr>
          <p:cNvPr id="3" name="Нижний колонтитул 2"/>
          <p:cNvSpPr>
            <a:spLocks noGrp="1"/>
          </p:cNvSpPr>
          <p:nvPr>
            <p:ph type="ftr" sz="quarter" idx="3"/>
          </p:nvPr>
        </p:nvSpPr>
        <p:spPr>
          <a:xfrm>
            <a:off x="304800" y="6410325"/>
            <a:ext cx="3581400" cy="366713"/>
          </a:xfrm>
          <a:prstGeom prst="rect">
            <a:avLst/>
          </a:prstGeom>
        </p:spPr>
        <p:txBody>
          <a:bodyPr vert="horz"/>
          <a:lstStyle>
            <a:lvl1pPr algn="r" eaLnBrk="1" fontAlgn="auto" latinLnBrk="0" hangingPunct="1">
              <a:spcBef>
                <a:spcPts val="0"/>
              </a:spcBef>
              <a:spcAft>
                <a:spcPts val="0"/>
              </a:spcAft>
              <a:defRPr kumimoji="0" sz="1000" dirty="0">
                <a:solidFill>
                  <a:schemeClr val="tx1"/>
                </a:solidFill>
                <a:latin typeface="+mn-lt"/>
              </a:defRPr>
            </a:lvl1pPr>
          </a:lstStyle>
          <a:p>
            <a:pPr>
              <a:defRPr/>
            </a:pPr>
            <a:endParaRPr lang="en-US"/>
          </a:p>
        </p:txBody>
      </p:sp>
      <p:sp>
        <p:nvSpPr>
          <p:cNvPr id="8" name="Прямоугольник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Прямая соединительная линия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Овал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Овал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Номер слайда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smtClean="0">
                <a:solidFill>
                  <a:schemeClr val="accent3">
                    <a:shade val="75000"/>
                  </a:schemeClr>
                </a:solidFill>
                <a:latin typeface="+mn-lt"/>
              </a:defRPr>
            </a:lvl1pPr>
          </a:lstStyle>
          <a:p>
            <a:pPr>
              <a:defRPr/>
            </a:pPr>
            <a:fld id="{E373025E-65CC-4AB3-9748-0BAF9D06ACE3}" type="slidenum">
              <a:rPr lang="en-US"/>
              <a:pPr>
                <a:defRPr/>
              </a:pPr>
              <a:t>‹#›</a:t>
            </a:fld>
            <a:endParaRPr lang="en-US" sz="1000">
              <a:solidFill>
                <a:schemeClr val="tx1"/>
              </a:solidFill>
            </a:endParaRPr>
          </a:p>
        </p:txBody>
      </p:sp>
      <p:sp>
        <p:nvSpPr>
          <p:cNvPr id="62478" name="Заголовок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endParaRPr lang="en-US" smtClean="0"/>
          </a:p>
        </p:txBody>
      </p:sp>
      <p:sp>
        <p:nvSpPr>
          <p:cNvPr id="62479" name="Текст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Tree>
  </p:cSld>
  <p:clrMap bg1="lt1" tx1="dk1" bg2="lt2" tx2="dk2" accent1="accent1" accent2="accent2" accent3="accent3" accent4="accent4" accent5="accent5" accent6="accent6" hlink="hlink" folHlink="folHlink"/>
  <p:sldLayoutIdLst>
    <p:sldLayoutId id="2147483932" r:id="rId1"/>
    <p:sldLayoutId id="2147483933" r:id="rId2"/>
    <p:sldLayoutId id="2147483934" r:id="rId3"/>
    <p:sldLayoutId id="2147483935" r:id="rId4"/>
    <p:sldLayoutId id="2147483936" r:id="rId5"/>
    <p:sldLayoutId id="2147483937" r:id="rId6"/>
    <p:sldLayoutId id="2147483938" r:id="rId7"/>
    <p:sldLayoutId id="2147483939" r:id="rId8"/>
    <p:sldLayoutId id="2147483940" r:id="rId9"/>
    <p:sldLayoutId id="2147483941" r:id="rId10"/>
    <p:sldLayoutId id="2147483942" r:id="rId11"/>
  </p:sldLayoutIdLst>
  <p:txStyles>
    <p:titleStyle>
      <a:lvl1pPr algn="ctr" rtl="0" fontAlgn="base">
        <a:spcBef>
          <a:spcPct val="0"/>
        </a:spcBef>
        <a:spcAft>
          <a:spcPct val="0"/>
        </a:spcAft>
        <a:defRPr sz="3300" kern="1200">
          <a:solidFill>
            <a:srgbClr val="7B9899"/>
          </a:solidFill>
          <a:latin typeface="+mj-lt"/>
          <a:ea typeface="+mj-ea"/>
          <a:cs typeface="+mj-cs"/>
        </a:defRPr>
      </a:lvl1pPr>
      <a:lvl2pPr algn="ctr" rtl="0" fontAlgn="base">
        <a:spcBef>
          <a:spcPct val="0"/>
        </a:spcBef>
        <a:spcAft>
          <a:spcPct val="0"/>
        </a:spcAft>
        <a:defRPr sz="3300">
          <a:solidFill>
            <a:srgbClr val="7B9899"/>
          </a:solidFill>
          <a:latin typeface="Georgia" pitchFamily="18" charset="0"/>
        </a:defRPr>
      </a:lvl2pPr>
      <a:lvl3pPr algn="ctr" rtl="0" fontAlgn="base">
        <a:spcBef>
          <a:spcPct val="0"/>
        </a:spcBef>
        <a:spcAft>
          <a:spcPct val="0"/>
        </a:spcAft>
        <a:defRPr sz="3300">
          <a:solidFill>
            <a:srgbClr val="7B9899"/>
          </a:solidFill>
          <a:latin typeface="Georgia" pitchFamily="18" charset="0"/>
        </a:defRPr>
      </a:lvl3pPr>
      <a:lvl4pPr algn="ctr" rtl="0" fontAlgn="base">
        <a:spcBef>
          <a:spcPct val="0"/>
        </a:spcBef>
        <a:spcAft>
          <a:spcPct val="0"/>
        </a:spcAft>
        <a:defRPr sz="3300">
          <a:solidFill>
            <a:srgbClr val="7B9899"/>
          </a:solidFill>
          <a:latin typeface="Georgia" pitchFamily="18" charset="0"/>
        </a:defRPr>
      </a:lvl4pPr>
      <a:lvl5pPr algn="ctr" rtl="0" fontAlgn="base">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fontAlgn="base">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fontAlgn="base">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fontAlgn="base">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fontAlgn="base">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fontAlgn="base">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754" name="Текст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smtClean="0">
                <a:solidFill>
                  <a:schemeClr val="tx2"/>
                </a:solidFill>
                <a:latin typeface="+mn-lt"/>
              </a:defRPr>
            </a:lvl1pPr>
          </a:lstStyle>
          <a:p>
            <a:pPr>
              <a:defRPr/>
            </a:pPr>
            <a:fld id="{D6E14AF2-7A9E-4966-9EF1-9127D9D27FF0}" type="datetimeFigureOut">
              <a:rPr lang="en-US"/>
              <a:pPr>
                <a:defRPr/>
              </a:pPr>
              <a:t>6/8/2011</a:t>
            </a:fld>
            <a:endParaRPr lang="en-US" sz="1000" dirty="0">
              <a:solidFill>
                <a:schemeClr val="tx1"/>
              </a:solidFill>
            </a:endParaRPr>
          </a:p>
        </p:txBody>
      </p:sp>
      <p:sp>
        <p:nvSpPr>
          <p:cNvPr id="10" name="Нижний колонтитул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000" dirty="0">
                <a:solidFill>
                  <a:schemeClr val="tx1"/>
                </a:solidFill>
                <a:latin typeface="+mn-lt"/>
              </a:defRPr>
            </a:lvl1pPr>
          </a:lstStyle>
          <a:p>
            <a:pPr>
              <a:defRPr/>
            </a:pPr>
            <a:endParaRPr lang="en-US"/>
          </a:p>
        </p:txBody>
      </p:sp>
      <p:sp>
        <p:nvSpPr>
          <p:cNvPr id="22" name="Номер слайда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smtClean="0">
                <a:solidFill>
                  <a:schemeClr val="tx2"/>
                </a:solidFill>
                <a:latin typeface="+mn-lt"/>
              </a:defRPr>
            </a:lvl1pPr>
          </a:lstStyle>
          <a:p>
            <a:pPr>
              <a:defRPr/>
            </a:pPr>
            <a:fld id="{C47A646A-39DD-470F-A52C-B25415B4C7A4}" type="slidenum">
              <a:rPr lang="en-US"/>
              <a:pPr>
                <a:defRPr/>
              </a:pPr>
              <a:t>‹#›</a:t>
            </a:fld>
            <a:endParaRPr lang="en-US" sz="1000">
              <a:solidFill>
                <a:schemeClr val="tx1"/>
              </a:solidFill>
            </a:endParaRPr>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ru-RU" smtClean="0"/>
              <a:t>Образец заголовка</a:t>
            </a:r>
            <a:endParaRPr lang="en-US"/>
          </a:p>
        </p:txBody>
      </p:sp>
    </p:spTree>
  </p:cSld>
  <p:clrMap bg1="dk1" tx1="lt1" bg2="dk2" tx2="lt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Lst>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8" charset="0"/>
        </a:defRPr>
      </a:lvl2pPr>
      <a:lvl3pPr algn="l" rtl="0" fontAlgn="base">
        <a:spcBef>
          <a:spcPct val="0"/>
        </a:spcBef>
        <a:spcAft>
          <a:spcPct val="0"/>
        </a:spcAft>
        <a:defRPr sz="4200">
          <a:solidFill>
            <a:srgbClr val="F9F9F9"/>
          </a:solidFill>
          <a:latin typeface="Constantia" pitchFamily="18" charset="0"/>
        </a:defRPr>
      </a:lvl3pPr>
      <a:lvl4pPr algn="l" rtl="0" fontAlgn="base">
        <a:spcBef>
          <a:spcPct val="0"/>
        </a:spcBef>
        <a:spcAft>
          <a:spcPct val="0"/>
        </a:spcAft>
        <a:defRPr sz="4200">
          <a:solidFill>
            <a:srgbClr val="F9F9F9"/>
          </a:solidFill>
          <a:latin typeface="Constantia" pitchFamily="18" charset="0"/>
        </a:defRPr>
      </a:lvl4pPr>
      <a:lvl5pPr algn="l" rtl="0" fontAlgn="base">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fontAlgn="base">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fontAlgn="base">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fontAlgn="base">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Заголовок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ru-RU" smtClean="0"/>
              <a:t>Образец заголовка</a:t>
            </a:r>
            <a:endParaRPr lang="en-US"/>
          </a:p>
        </p:txBody>
      </p:sp>
      <p:sp>
        <p:nvSpPr>
          <p:cNvPr id="87046" name="Текст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7" name="Дата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smtClean="0">
                <a:solidFill>
                  <a:schemeClr val="tx2"/>
                </a:solidFill>
                <a:latin typeface="+mn-lt"/>
              </a:defRPr>
            </a:lvl1pPr>
            <a:extLst/>
          </a:lstStyle>
          <a:p>
            <a:pPr>
              <a:defRPr/>
            </a:pPr>
            <a:fld id="{BCE6251E-518C-498D-8886-2E6332523215}" type="datetimeFigureOut">
              <a:rPr lang="en-US"/>
              <a:pPr>
                <a:defRPr/>
              </a:pPr>
              <a:t>6/8/2011</a:t>
            </a:fld>
            <a:endParaRPr lang="en-US" dirty="0">
              <a:solidFill>
                <a:schemeClr val="tx1"/>
              </a:solidFill>
            </a:endParaRPr>
          </a:p>
        </p:txBody>
      </p:sp>
      <p:sp>
        <p:nvSpPr>
          <p:cNvPr id="4" name="Нижний колонтитул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dirty="0">
                <a:solidFill>
                  <a:schemeClr val="tx1"/>
                </a:solidFill>
                <a:latin typeface="+mn-lt"/>
              </a:defRPr>
            </a:lvl1pPr>
            <a:extLst/>
          </a:lstStyle>
          <a:p>
            <a:pPr>
              <a:defRPr/>
            </a:pPr>
            <a:endParaRPr lang="en-US"/>
          </a:p>
        </p:txBody>
      </p:sp>
      <p:sp>
        <p:nvSpPr>
          <p:cNvPr id="16" name="Номер слайда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smtClean="0">
                <a:solidFill>
                  <a:schemeClr val="tx2"/>
                </a:solidFill>
                <a:latin typeface="+mn-lt"/>
              </a:defRPr>
            </a:lvl1pPr>
            <a:extLst/>
          </a:lstStyle>
          <a:p>
            <a:pPr>
              <a:defRPr/>
            </a:pPr>
            <a:fld id="{1FEF87C0-AFD0-4194-ABCF-F708C3543ED4}" type="slidenum">
              <a:rPr lang="en-US"/>
              <a:pPr>
                <a:defRPr/>
              </a:pPr>
              <a:t>‹#›</a:t>
            </a:fld>
            <a:endParaRPr lang="en-US" sz="1000">
              <a:solidFill>
                <a:schemeClr val="tx1"/>
              </a:solidFill>
            </a:endParaRPr>
          </a:p>
        </p:txBody>
      </p:sp>
    </p:spTree>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Lst>
  <p:txStyles>
    <p:titleStyle>
      <a:lvl1pPr algn="l" rtl="0"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fontAlgn="base">
        <a:spcBef>
          <a:spcPct val="0"/>
        </a:spcBef>
        <a:spcAft>
          <a:spcPct val="0"/>
        </a:spcAft>
        <a:defRPr sz="3800" b="1">
          <a:solidFill>
            <a:schemeClr val="tx1"/>
          </a:solidFill>
          <a:latin typeface="Trebuchet MS" pitchFamily="34" charset="0"/>
        </a:defRPr>
      </a:lvl2pPr>
      <a:lvl3pPr algn="l" rtl="0" fontAlgn="base">
        <a:spcBef>
          <a:spcPct val="0"/>
        </a:spcBef>
        <a:spcAft>
          <a:spcPct val="0"/>
        </a:spcAft>
        <a:defRPr sz="3800" b="1">
          <a:solidFill>
            <a:schemeClr val="tx1"/>
          </a:solidFill>
          <a:latin typeface="Trebuchet MS" pitchFamily="34" charset="0"/>
        </a:defRPr>
      </a:lvl3pPr>
      <a:lvl4pPr algn="l" rtl="0" fontAlgn="base">
        <a:spcBef>
          <a:spcPct val="0"/>
        </a:spcBef>
        <a:spcAft>
          <a:spcPct val="0"/>
        </a:spcAft>
        <a:defRPr sz="3800" b="1">
          <a:solidFill>
            <a:schemeClr val="tx1"/>
          </a:solidFill>
          <a:latin typeface="Trebuchet MS" pitchFamily="34" charset="0"/>
        </a:defRPr>
      </a:lvl4pPr>
      <a:lvl5pPr algn="l" rtl="0" fontAlgn="base">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fontAlgn="base">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fontAlgn="base">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fontAlgn="base">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fontAlgn="base">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fontAlgn="base">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68.xml"/></Relationships>
</file>

<file path=ppt/slides/_rels/slide1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9.xml"/></Relationships>
</file>

<file path=ppt/slides/_rels/slide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hyperlink" Target="http://ru.wikipedia.org/wiki/%D0%90%D0%BD%D0%B3%D0%BB%D0%B8%D0%B9%D1%81%D0%BA%D0%B8%D0%B9_%D1%8F%D0%B7%D1%8B%D0%BA" TargetMode="External"/><Relationship Id="rId7"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3.xml"/><Relationship Id="rId6" Type="http://schemas.openxmlformats.org/officeDocument/2006/relationships/hyperlink" Target="http://ru.wikipedia.org/wiki/%D0%9A%D0%BE%D0%BC%D0%BC%D0%B5%D1%80%D1%87%D0%B5%D1%81%D0%BA%D0%B8%D0%B9_%D0%BA%D1%80%D0%B5%D0%B4%D0%B8%D1%82" TargetMode="External"/><Relationship Id="rId5" Type="http://schemas.openxmlformats.org/officeDocument/2006/relationships/hyperlink" Target="http://ru.wikipedia.org/wiki/%D0%A6%D0%B5%D0%BD%D0%BD%D1%8B%D0%B5_%D0%B1%D1%83%D0%BC%D0%B0%D0%B3%D0%B8" TargetMode="External"/><Relationship Id="rId4" Type="http://schemas.openxmlformats.org/officeDocument/2006/relationships/hyperlink" Target="http://ru.wikipedia.org/wiki/%D0%A4%D0%B8%D0%BD%D0%B0%D0%BD%D1%81%D0%BE%D0%B2%D1%8B%D0%B5_%D1%80%D0%B5%D1%81%D1%83%D1%80%D1%81%D1%8B"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3.xml"/><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3.xml"/><Relationship Id="rId4" Type="http://schemas.openxmlformats.org/officeDocument/2006/relationships/image" Target="../media/image18.jpeg"/></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260648"/>
            <a:ext cx="7772400" cy="1829761"/>
          </a:xfrm>
          <a:solidFill>
            <a:schemeClr val="bg1"/>
          </a:solidFill>
        </p:spPr>
        <p:style>
          <a:lnRef idx="2">
            <a:schemeClr val="accent5"/>
          </a:lnRef>
          <a:fillRef idx="1">
            <a:schemeClr val="lt1"/>
          </a:fillRef>
          <a:effectRef idx="0">
            <a:schemeClr val="accent5"/>
          </a:effectRef>
          <a:fontRef idx="minor">
            <a:schemeClr val="dk1"/>
          </a:fontRef>
        </p:style>
        <p:txBody>
          <a:bodyPr/>
          <a:lstStyle/>
          <a:p>
            <a:pPr algn="ctr" fontAlgn="auto">
              <a:spcAft>
                <a:spcPts val="0"/>
              </a:spcAft>
              <a:defRPr/>
            </a:pPr>
            <a:r>
              <a:rPr lang="ru-RU" dirty="0" smtClean="0">
                <a:effectLst>
                  <a:glow rad="63500">
                    <a:schemeClr val="accent1">
                      <a:satMod val="175000"/>
                      <a:alpha val="40000"/>
                    </a:schemeClr>
                  </a:glow>
                  <a:outerShdw blurRad="31750" dist="25400" dir="5400000" algn="tl" rotWithShape="0">
                    <a:srgbClr val="000000">
                      <a:alpha val="25000"/>
                    </a:srgbClr>
                  </a:outerShdw>
                </a:effectLst>
                <a:latin typeface="Times New Roman" pitchFamily="18" charset="0"/>
                <a:cs typeface="Times New Roman" pitchFamily="18" charset="0"/>
              </a:rPr>
              <a:t>Управление портфелем финансовых активов</a:t>
            </a:r>
            <a:endParaRPr lang="ru-RU" dirty="0">
              <a:effectLst>
                <a:glow rad="63500">
                  <a:schemeClr val="accent1">
                    <a:satMod val="175000"/>
                    <a:alpha val="40000"/>
                  </a:schemeClr>
                </a:glow>
                <a:outerShdw blurRad="31750" dist="25400" dir="5400000" algn="tl" rotWithShape="0">
                  <a:srgbClr val="000000">
                    <a:alpha val="25000"/>
                  </a:srgbClr>
                </a:outerShdw>
              </a:effectLst>
              <a:latin typeface="Times New Roman" pitchFamily="18" charset="0"/>
              <a:cs typeface="Times New Roman" pitchFamily="18" charset="0"/>
            </a:endParaRPr>
          </a:p>
        </p:txBody>
      </p:sp>
      <p:sp>
        <p:nvSpPr>
          <p:cNvPr id="99332" name="Text Box 4"/>
          <p:cNvSpPr txBox="1">
            <a:spLocks noChangeArrowheads="1"/>
          </p:cNvSpPr>
          <p:nvPr/>
        </p:nvSpPr>
        <p:spPr bwMode="auto">
          <a:xfrm>
            <a:off x="1331913" y="4581525"/>
            <a:ext cx="2735262" cy="396875"/>
          </a:xfrm>
          <a:prstGeom prst="rect">
            <a:avLst/>
          </a:prstGeom>
          <a:noFill/>
          <a:ln w="9525">
            <a:noFill/>
            <a:miter lim="800000"/>
            <a:headEnd/>
            <a:tailEnd/>
          </a:ln>
          <a:effectLst/>
        </p:spPr>
        <p:txBody>
          <a:bodyPr>
            <a:spAutoFit/>
          </a:bodyPr>
          <a:lstStyle/>
          <a:p>
            <a:pPr>
              <a:spcBef>
                <a:spcPct val="50000"/>
              </a:spcBef>
            </a:pPr>
            <a:r>
              <a:rPr lang="ru-RU" sz="2000">
                <a:latin typeface="Times New Roman" pitchFamily="18" charset="0"/>
              </a:rPr>
              <a:t>Лекция 4</a:t>
            </a:r>
            <a:r>
              <a:rPr lang="ru-RU"/>
              <a:t> </a:t>
            </a: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288" y="620713"/>
            <a:ext cx="8229600" cy="6048375"/>
          </a:xfrm>
        </p:spPr>
        <p:style>
          <a:lnRef idx="2">
            <a:schemeClr val="accent3"/>
          </a:lnRef>
          <a:fillRef idx="1">
            <a:schemeClr val="lt1"/>
          </a:fillRef>
          <a:effectRef idx="0">
            <a:schemeClr val="accent3"/>
          </a:effectRef>
          <a:fontRef idx="minor">
            <a:schemeClr val="dk1"/>
          </a:fontRef>
        </p:style>
        <p:txBody>
          <a:bodyPr>
            <a:noAutofit/>
          </a:bodyPr>
          <a:lstStyle/>
          <a:p>
            <a:pPr marL="274320" indent="-274320" fontAlgn="auto">
              <a:spcAft>
                <a:spcPts val="0"/>
              </a:spcAft>
              <a:buClr>
                <a:schemeClr val="accent3"/>
              </a:buClr>
              <a:buFont typeface="Wingdings 2"/>
              <a:buChar char=""/>
              <a:defRPr/>
            </a:pPr>
            <a:r>
              <a:rPr lang="ru-RU" sz="1700" dirty="0" smtClean="0">
                <a:latin typeface="Times New Roman" pitchFamily="18" charset="0"/>
                <a:cs typeface="Times New Roman" pitchFamily="18" charset="0"/>
              </a:rPr>
              <a:t>Определить, подходит ли ценная бумага или портфель для арбитражных операций, можно различными способами. Одним из них является анализ общих факторов, которые влияют на курс ценных бумаг. Факторная модель подразумевает, что ценные бумаги или портфели с одинаковыми чувствительностями к факторам ведут себя одинаково, за исключением </a:t>
            </a:r>
            <a:r>
              <a:rPr lang="ru-RU" sz="1700" dirty="0" err="1" smtClean="0">
                <a:latin typeface="Times New Roman" pitchFamily="18" charset="0"/>
                <a:cs typeface="Times New Roman" pitchFamily="18" charset="0"/>
              </a:rPr>
              <a:t>внефакторного</a:t>
            </a:r>
            <a:r>
              <a:rPr lang="ru-RU" sz="1700" dirty="0" smtClean="0">
                <a:latin typeface="Times New Roman" pitchFamily="18" charset="0"/>
                <a:cs typeface="Times New Roman" pitchFamily="18" charset="0"/>
              </a:rPr>
              <a:t> риска. Поэтому ценные бумаги или портфели с одинаковыми чувствительностями к факторам должны иметь одинаковые ожидаемые доходности, в противном случае имелись бы «почти арбитражные» возможности. Но как только такие возможности появляются, деятельность инвесторов приводит к их исчезновению. </a:t>
            </a:r>
            <a:br>
              <a:rPr lang="ru-RU" sz="1700" dirty="0" smtClean="0">
                <a:latin typeface="Times New Roman" pitchFamily="18" charset="0"/>
                <a:cs typeface="Times New Roman" pitchFamily="18" charset="0"/>
              </a:rPr>
            </a:br>
            <a:r>
              <a:rPr lang="ru-RU" sz="1700" dirty="0" smtClean="0">
                <a:latin typeface="Times New Roman" pitchFamily="18" charset="0"/>
                <a:cs typeface="Times New Roman" pitchFamily="18" charset="0"/>
              </a:rPr>
              <a:t>Таким образом, в основе модели арбитражного ценообразования лежит утверждение о том, что фактическая доходность любой акции складывается из двух частей: нормальной, или ожидаемой, доходности и рисковой, или неопределенной доходности. Последний компонент определяется многими экономическими факторами, например, рыночной ситуацией в стране, инфляцией, динамикой процентных ставок и др.</a:t>
            </a:r>
            <a:br>
              <a:rPr lang="ru-RU" sz="1700" dirty="0" smtClean="0">
                <a:latin typeface="Times New Roman" pitchFamily="18" charset="0"/>
                <a:cs typeface="Times New Roman" pitchFamily="18" charset="0"/>
              </a:rPr>
            </a:br>
            <a:r>
              <a:rPr lang="ru-RU" sz="1700" dirty="0" smtClean="0">
                <a:latin typeface="Times New Roman" pitchFamily="18" charset="0"/>
                <a:cs typeface="Times New Roman" pitchFamily="18" charset="0"/>
              </a:rPr>
              <a:t>В наиболее общем виде модель арбитражного ценообразования описывается следующей зависимостью: </a:t>
            </a:r>
            <a:br>
              <a:rPr lang="ru-RU" sz="1700" dirty="0" smtClean="0">
                <a:latin typeface="Times New Roman" pitchFamily="18" charset="0"/>
                <a:cs typeface="Times New Roman" pitchFamily="18" charset="0"/>
              </a:rPr>
            </a:br>
            <a:r>
              <a:rPr lang="ru-RU" sz="1700" dirty="0" err="1" smtClean="0">
                <a:latin typeface="Times New Roman" pitchFamily="18" charset="0"/>
                <a:cs typeface="Times New Roman" pitchFamily="18" charset="0"/>
              </a:rPr>
              <a:t>r</a:t>
            </a:r>
            <a:r>
              <a:rPr lang="ru-RU" sz="1700" dirty="0" smtClean="0">
                <a:latin typeface="Times New Roman" pitchFamily="18" charset="0"/>
                <a:cs typeface="Times New Roman" pitchFamily="18" charset="0"/>
              </a:rPr>
              <a:t> = </a:t>
            </a:r>
            <a:r>
              <a:rPr lang="ru-RU" sz="1700" dirty="0" err="1" smtClean="0">
                <a:latin typeface="Times New Roman" pitchFamily="18" charset="0"/>
                <a:cs typeface="Times New Roman" pitchFamily="18" charset="0"/>
              </a:rPr>
              <a:t>rf</a:t>
            </a:r>
            <a:r>
              <a:rPr lang="ru-RU" sz="1700" dirty="0" smtClean="0">
                <a:latin typeface="Times New Roman" pitchFamily="18" charset="0"/>
                <a:cs typeface="Times New Roman" pitchFamily="18" charset="0"/>
              </a:rPr>
              <a:t> + ?1k1 + ?2k2 + … + ?</a:t>
            </a:r>
            <a:r>
              <a:rPr lang="ru-RU" sz="1700" dirty="0" err="1" smtClean="0">
                <a:latin typeface="Times New Roman" pitchFamily="18" charset="0"/>
                <a:cs typeface="Times New Roman" pitchFamily="18" charset="0"/>
              </a:rPr>
              <a:t>nkn</a:t>
            </a:r>
            <a:r>
              <a:rPr lang="ru-RU" sz="1700" dirty="0" smtClean="0">
                <a:latin typeface="Times New Roman" pitchFamily="18" charset="0"/>
                <a:cs typeface="Times New Roman" pitchFamily="18" charset="0"/>
              </a:rPr>
              <a:t>, где </a:t>
            </a:r>
            <a:br>
              <a:rPr lang="ru-RU" sz="1700" dirty="0" smtClean="0">
                <a:latin typeface="Times New Roman" pitchFamily="18" charset="0"/>
                <a:cs typeface="Times New Roman" pitchFamily="18" charset="0"/>
              </a:rPr>
            </a:br>
            <a:r>
              <a:rPr lang="ru-RU" sz="1700" dirty="0" err="1" smtClean="0">
                <a:latin typeface="Times New Roman" pitchFamily="18" charset="0"/>
                <a:cs typeface="Times New Roman" pitchFamily="18" charset="0"/>
              </a:rPr>
              <a:t>r</a:t>
            </a:r>
            <a:r>
              <a:rPr lang="ru-RU" sz="1700" dirty="0" smtClean="0">
                <a:latin typeface="Times New Roman" pitchFamily="18" charset="0"/>
                <a:cs typeface="Times New Roman" pitchFamily="18" charset="0"/>
              </a:rPr>
              <a:t> - требуемая инвестором ставка дохода; </a:t>
            </a:r>
            <a:br>
              <a:rPr lang="ru-RU" sz="1700" dirty="0" smtClean="0">
                <a:latin typeface="Times New Roman" pitchFamily="18" charset="0"/>
                <a:cs typeface="Times New Roman" pitchFamily="18" charset="0"/>
              </a:rPr>
            </a:br>
            <a:r>
              <a:rPr lang="ru-RU" sz="1700" dirty="0" err="1" smtClean="0">
                <a:latin typeface="Times New Roman" pitchFamily="18" charset="0"/>
                <a:cs typeface="Times New Roman" pitchFamily="18" charset="0"/>
              </a:rPr>
              <a:t>rf</a:t>
            </a:r>
            <a:r>
              <a:rPr lang="ru-RU" sz="1700" dirty="0" smtClean="0">
                <a:latin typeface="Times New Roman" pitchFamily="18" charset="0"/>
                <a:cs typeface="Times New Roman" pitchFamily="18" charset="0"/>
              </a:rPr>
              <a:t> - </a:t>
            </a:r>
            <a:r>
              <a:rPr lang="ru-RU" sz="1700" dirty="0" err="1" smtClean="0">
                <a:latin typeface="Times New Roman" pitchFamily="18" charset="0"/>
                <a:cs typeface="Times New Roman" pitchFamily="18" charset="0"/>
              </a:rPr>
              <a:t>безрисковая</a:t>
            </a:r>
            <a:r>
              <a:rPr lang="ru-RU" sz="1700" dirty="0" smtClean="0">
                <a:latin typeface="Times New Roman" pitchFamily="18" charset="0"/>
                <a:cs typeface="Times New Roman" pitchFamily="18" charset="0"/>
              </a:rPr>
              <a:t> ставка дохода; </a:t>
            </a:r>
            <a:br>
              <a:rPr lang="ru-RU" sz="1700" dirty="0" smtClean="0">
                <a:latin typeface="Times New Roman" pitchFamily="18" charset="0"/>
                <a:cs typeface="Times New Roman" pitchFamily="18" charset="0"/>
              </a:rPr>
            </a:br>
            <a:r>
              <a:rPr lang="ru-RU" sz="1700" dirty="0" smtClean="0">
                <a:latin typeface="Times New Roman" pitchFamily="18" charset="0"/>
                <a:cs typeface="Times New Roman" pitchFamily="18" charset="0"/>
              </a:rPr>
              <a:t>?1…?</a:t>
            </a:r>
            <a:r>
              <a:rPr lang="ru-RU" sz="1700" dirty="0" err="1" smtClean="0">
                <a:latin typeface="Times New Roman" pitchFamily="18" charset="0"/>
                <a:cs typeface="Times New Roman" pitchFamily="18" charset="0"/>
              </a:rPr>
              <a:t>n</a:t>
            </a:r>
            <a:r>
              <a:rPr lang="ru-RU" sz="1700" dirty="0" smtClean="0">
                <a:latin typeface="Times New Roman" pitchFamily="18" charset="0"/>
                <a:cs typeface="Times New Roman" pitchFamily="18" charset="0"/>
              </a:rPr>
              <a:t> – чувствительность актива к каждому фактору риска в сопоставлении со средней чувствительностью рынка к данному фактору; </a:t>
            </a:r>
            <a:br>
              <a:rPr lang="ru-RU" sz="1700" dirty="0" smtClean="0">
                <a:latin typeface="Times New Roman" pitchFamily="18" charset="0"/>
                <a:cs typeface="Times New Roman" pitchFamily="18" charset="0"/>
              </a:rPr>
            </a:br>
            <a:r>
              <a:rPr lang="ru-RU" sz="1700" dirty="0" smtClean="0">
                <a:latin typeface="Times New Roman" pitchFamily="18" charset="0"/>
                <a:cs typeface="Times New Roman" pitchFamily="18" charset="0"/>
              </a:rPr>
              <a:t>k1…</a:t>
            </a:r>
            <a:r>
              <a:rPr lang="ru-RU" sz="1700" dirty="0" err="1" smtClean="0">
                <a:latin typeface="Times New Roman" pitchFamily="18" charset="0"/>
                <a:cs typeface="Times New Roman" pitchFamily="18" charset="0"/>
              </a:rPr>
              <a:t>kn</a:t>
            </a:r>
            <a:r>
              <a:rPr lang="ru-RU" sz="1700" dirty="0" smtClean="0">
                <a:latin typeface="Times New Roman" pitchFamily="18" charset="0"/>
                <a:cs typeface="Times New Roman" pitchFamily="18" charset="0"/>
              </a:rPr>
              <a:t> – премия за риск, связанный с фактором </a:t>
            </a:r>
            <a:r>
              <a:rPr lang="ru-RU" sz="1700" dirty="0" err="1" smtClean="0">
                <a:latin typeface="Times New Roman" pitchFamily="18" charset="0"/>
                <a:cs typeface="Times New Roman" pitchFamily="18" charset="0"/>
              </a:rPr>
              <a:t>k</a:t>
            </a:r>
            <a:r>
              <a:rPr lang="ru-RU" sz="1700" dirty="0" smtClean="0">
                <a:latin typeface="Times New Roman" pitchFamily="18" charset="0"/>
                <a:cs typeface="Times New Roman" pitchFamily="18" charset="0"/>
              </a:rPr>
              <a:t> для среднего актива. </a:t>
            </a:r>
          </a:p>
          <a:p>
            <a:pPr marL="274320" indent="-274320" fontAlgn="auto">
              <a:spcAft>
                <a:spcPts val="0"/>
              </a:spcAft>
              <a:buClr>
                <a:schemeClr val="accent3"/>
              </a:buClr>
              <a:buFont typeface="Wingdings 2"/>
              <a:buChar char=""/>
              <a:defRPr/>
            </a:pPr>
            <a:endParaRPr lang="ru-RU" sz="1800" dirty="0">
              <a:latin typeface="Times New Roman" pitchFamily="18" charset="0"/>
              <a:cs typeface="Times New Roman" pitchFamily="18" charset="0"/>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ox(in)">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88640"/>
            <a:ext cx="4680520" cy="6120680"/>
          </a:xfrm>
        </p:spPr>
        <p:style>
          <a:lnRef idx="2">
            <a:schemeClr val="accent4"/>
          </a:lnRef>
          <a:fillRef idx="1">
            <a:schemeClr val="lt1"/>
          </a:fillRef>
          <a:effectRef idx="0">
            <a:schemeClr val="accent4"/>
          </a:effectRef>
          <a:fontRef idx="minor">
            <a:schemeClr val="dk1"/>
          </a:fontRef>
        </p:style>
        <p:txBody>
          <a:bodyPr>
            <a:noAutofit/>
          </a:bodyPr>
          <a:lstStyle/>
          <a:p>
            <a:pPr marL="0" indent="0" algn="ctr" fontAlgn="auto">
              <a:spcBef>
                <a:spcPts val="0"/>
              </a:spcBef>
              <a:spcAft>
                <a:spcPts val="0"/>
              </a:spcAft>
              <a:buFont typeface="Wingdings 2"/>
              <a:buNone/>
              <a:defRPr/>
            </a:pPr>
            <a:r>
              <a:rPr lang="ru-RU" sz="1800" dirty="0" smtClean="0">
                <a:solidFill>
                  <a:schemeClr val="bg1"/>
                </a:solidFill>
                <a:latin typeface="Times New Roman" pitchFamily="18" charset="0"/>
                <a:cs typeface="Times New Roman" pitchFamily="18" charset="0"/>
              </a:rPr>
              <a:t>Модель АРТ обычно сравнивают с моделью САРМ. С теоретической точки зрения модель АРТ обладает неоспоримыми </a:t>
            </a:r>
            <a:r>
              <a:rPr lang="ru-RU" sz="1800" b="1" dirty="0" smtClean="0">
                <a:solidFill>
                  <a:schemeClr val="bg1"/>
                </a:solidFill>
                <a:effectLst>
                  <a:glow rad="139700">
                    <a:schemeClr val="accent5">
                      <a:satMod val="175000"/>
                      <a:alpha val="40000"/>
                    </a:schemeClr>
                  </a:glow>
                </a:effectLst>
                <a:latin typeface="Times New Roman" pitchFamily="18" charset="0"/>
                <a:cs typeface="Times New Roman" pitchFamily="18" charset="0"/>
              </a:rPr>
              <a:t>преимуществами: </a:t>
            </a:r>
          </a:p>
          <a:p>
            <a:pPr marL="0" indent="0" fontAlgn="auto">
              <a:spcBef>
                <a:spcPts val="0"/>
              </a:spcBef>
              <a:spcAft>
                <a:spcPts val="0"/>
              </a:spcAft>
              <a:buFont typeface="Wingdings 2"/>
              <a:buNone/>
              <a:defRPr/>
            </a:pPr>
            <a:r>
              <a:rPr lang="ru-RU" sz="1800" dirty="0" smtClean="0">
                <a:solidFill>
                  <a:schemeClr val="bg1"/>
                </a:solidFill>
                <a:latin typeface="Times New Roman" pitchFamily="18" charset="0"/>
                <a:cs typeface="Times New Roman" pitchFamily="18" charset="0"/>
              </a:rPr>
              <a:t>1. Модель АРТ расщепляет факторы риска на составляющие, приближая их к условиям, в которых действует конкретный бизнес; </a:t>
            </a:r>
            <a:br>
              <a:rPr lang="ru-RU" sz="1800" dirty="0" smtClean="0">
                <a:solidFill>
                  <a:schemeClr val="bg1"/>
                </a:solidFill>
                <a:latin typeface="Times New Roman" pitchFamily="18" charset="0"/>
                <a:cs typeface="Times New Roman" pitchFamily="18" charset="0"/>
              </a:rPr>
            </a:br>
            <a:r>
              <a:rPr lang="ru-RU" sz="1800" dirty="0" smtClean="0">
                <a:solidFill>
                  <a:schemeClr val="bg1"/>
                </a:solidFill>
                <a:latin typeface="Times New Roman" pitchFamily="18" charset="0"/>
                <a:cs typeface="Times New Roman" pitchFamily="18" charset="0"/>
              </a:rPr>
              <a:t>2. АРТ использует относительно более слабые упрощающие анализ предположения по сравнению с моделью оценки капитальных активов САРМ. </a:t>
            </a:r>
          </a:p>
          <a:p>
            <a:pPr marL="0" indent="0" algn="ctr" fontAlgn="auto">
              <a:spcBef>
                <a:spcPts val="0"/>
              </a:spcBef>
              <a:spcAft>
                <a:spcPts val="0"/>
              </a:spcAft>
              <a:buFont typeface="Wingdings 2"/>
              <a:buNone/>
              <a:defRPr/>
            </a:pPr>
            <a:r>
              <a:rPr lang="ru-RU" sz="1800" dirty="0" smtClean="0">
                <a:solidFill>
                  <a:schemeClr val="bg1"/>
                </a:solidFill>
                <a:latin typeface="Times New Roman" pitchFamily="18" charset="0"/>
                <a:cs typeface="Times New Roman" pitchFamily="18" charset="0"/>
              </a:rPr>
              <a:t>Однако у модели АРТ есть и свои</a:t>
            </a:r>
            <a:r>
              <a:rPr lang="ru-RU" sz="1800" dirty="0" smtClean="0">
                <a:solidFill>
                  <a:schemeClr val="bg1"/>
                </a:solidFill>
                <a:effectLst>
                  <a:glow rad="228600">
                    <a:schemeClr val="accent5">
                      <a:satMod val="175000"/>
                      <a:alpha val="40000"/>
                    </a:schemeClr>
                  </a:glow>
                </a:effectLst>
                <a:latin typeface="Times New Roman" pitchFamily="18" charset="0"/>
                <a:cs typeface="Times New Roman" pitchFamily="18" charset="0"/>
              </a:rPr>
              <a:t> недостатки</a:t>
            </a:r>
            <a:r>
              <a:rPr lang="ru-RU" sz="1800" dirty="0" smtClean="0">
                <a:solidFill>
                  <a:schemeClr val="bg1"/>
                </a:solidFill>
                <a:latin typeface="Times New Roman" pitchFamily="18" charset="0"/>
                <a:cs typeface="Times New Roman" pitchFamily="18" charset="0"/>
              </a:rPr>
              <a:t>, а именно: </a:t>
            </a:r>
          </a:p>
          <a:p>
            <a:pPr marL="0" indent="0" fontAlgn="auto">
              <a:spcBef>
                <a:spcPts val="0"/>
              </a:spcBef>
              <a:spcAft>
                <a:spcPts val="0"/>
              </a:spcAft>
              <a:buFont typeface="Wingdings 2"/>
              <a:buNone/>
              <a:defRPr/>
            </a:pPr>
            <a:r>
              <a:rPr lang="ru-RU" sz="1800" dirty="0" smtClean="0">
                <a:solidFill>
                  <a:schemeClr val="bg1"/>
                </a:solidFill>
                <a:latin typeface="Times New Roman" pitchFamily="18" charset="0"/>
                <a:cs typeface="Times New Roman" pitchFamily="18" charset="0"/>
              </a:rPr>
              <a:t>1. АРТ умалчивает о конкретных систематических факторах, влияющих на риск и доходность; </a:t>
            </a:r>
            <a:br>
              <a:rPr lang="ru-RU" sz="1800" dirty="0" smtClean="0">
                <a:solidFill>
                  <a:schemeClr val="bg1"/>
                </a:solidFill>
                <a:latin typeface="Times New Roman" pitchFamily="18" charset="0"/>
                <a:cs typeface="Times New Roman" pitchFamily="18" charset="0"/>
              </a:rPr>
            </a:br>
            <a:r>
              <a:rPr lang="ru-RU" sz="1800" dirty="0" smtClean="0">
                <a:solidFill>
                  <a:schemeClr val="bg1"/>
                </a:solidFill>
                <a:latin typeface="Times New Roman" pitchFamily="18" charset="0"/>
                <a:cs typeface="Times New Roman" pitchFamily="18" charset="0"/>
              </a:rPr>
              <a:t>2. АРТ требует тщательной подготовки информации и подробного анализа деятельности предприятия-конкурентов, занимаемой рыночной ниши и макроэкономических условий. </a:t>
            </a:r>
            <a:br>
              <a:rPr lang="ru-RU" sz="1800" dirty="0" smtClean="0">
                <a:solidFill>
                  <a:schemeClr val="bg1"/>
                </a:solidFill>
                <a:latin typeface="Times New Roman" pitchFamily="18" charset="0"/>
                <a:cs typeface="Times New Roman" pitchFamily="18" charset="0"/>
              </a:rPr>
            </a:br>
            <a:r>
              <a:rPr lang="ru-RU" sz="1800" dirty="0" smtClean="0">
                <a:solidFill>
                  <a:schemeClr val="bg1"/>
                </a:solidFill>
                <a:latin typeface="Times New Roman" pitchFamily="18" charset="0"/>
                <a:cs typeface="Times New Roman" pitchFamily="18" charset="0"/>
              </a:rPr>
              <a:t/>
            </a:r>
            <a:br>
              <a:rPr lang="ru-RU" sz="1800" dirty="0" smtClean="0">
                <a:solidFill>
                  <a:schemeClr val="bg1"/>
                </a:solidFill>
                <a:latin typeface="Times New Roman" pitchFamily="18" charset="0"/>
                <a:cs typeface="Times New Roman" pitchFamily="18" charset="0"/>
              </a:rPr>
            </a:br>
            <a:endParaRPr lang="ru-RU" sz="1800" dirty="0">
              <a:solidFill>
                <a:schemeClr val="bg1"/>
              </a:solidFill>
              <a:latin typeface="Times New Roman" pitchFamily="18" charset="0"/>
              <a:cs typeface="Times New Roman" pitchFamily="18" charset="0"/>
            </a:endParaRPr>
          </a:p>
        </p:txBody>
      </p:sp>
      <p:pic>
        <p:nvPicPr>
          <p:cNvPr id="4" name="Рисунок 3" descr="images (30).jpg"/>
          <p:cNvPicPr>
            <a:picLocks noChangeAspect="1"/>
          </p:cNvPicPr>
          <p:nvPr/>
        </p:nvPicPr>
        <p:blipFill>
          <a:blip r:embed="rId2"/>
          <a:stretch>
            <a:fillRect/>
          </a:stretch>
        </p:blipFill>
        <p:spPr>
          <a:xfrm>
            <a:off x="5508625" y="3860800"/>
            <a:ext cx="2836863" cy="2016125"/>
          </a:xfrm>
          <a:prstGeom prst="rect">
            <a:avLst/>
          </a:prstGeom>
          <a:ln>
            <a:noFill/>
          </a:ln>
          <a:effectLst>
            <a:outerShdw blurRad="190500" algn="tl" rotWithShape="0">
              <a:srgbClr val="000000">
                <a:alpha val="70000"/>
              </a:srgbClr>
            </a:outerShdw>
          </a:effectLst>
        </p:spPr>
      </p:pic>
      <p:pic>
        <p:nvPicPr>
          <p:cNvPr id="5" name="Рисунок 4" descr="images (35).jpg"/>
          <p:cNvPicPr>
            <a:picLocks noChangeAspect="1"/>
          </p:cNvPicPr>
          <p:nvPr/>
        </p:nvPicPr>
        <p:blipFill>
          <a:blip r:embed="rId3" cstate="print"/>
          <a:stretch>
            <a:fillRect/>
          </a:stretch>
        </p:blipFill>
        <p:spPr>
          <a:xfrm>
            <a:off x="5508104" y="404664"/>
            <a:ext cx="2664296" cy="258249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Двойная стрелка вверх/вниз 5"/>
          <p:cNvSpPr/>
          <p:nvPr/>
        </p:nvSpPr>
        <p:spPr>
          <a:xfrm>
            <a:off x="6588125" y="2997200"/>
            <a:ext cx="504825" cy="863600"/>
          </a:xfrm>
          <a:prstGeom prst="upDownArrow">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500" fill="hold"/>
                                        <p:tgtEl>
                                          <p:spTgt spid="3">
                                            <p:bg/>
                                          </p:spTgt>
                                        </p:tgtEl>
                                        <p:attrNameLst>
                                          <p:attrName>ppt_w</p:attrName>
                                        </p:attrNameLst>
                                      </p:cBhvr>
                                      <p:tavLst>
                                        <p:tav tm="0">
                                          <p:val>
                                            <p:fltVal val="0"/>
                                          </p:val>
                                        </p:tav>
                                        <p:tav tm="100000">
                                          <p:val>
                                            <p:strVal val="#ppt_w"/>
                                          </p:val>
                                        </p:tav>
                                      </p:tavLst>
                                    </p:anim>
                                    <p:anim calcmode="lin" valueType="num">
                                      <p:cBhvr>
                                        <p:cTn id="8" dur="500" fill="hold"/>
                                        <p:tgtEl>
                                          <p:spTgt spid="3">
                                            <p:bg/>
                                          </p:spTgt>
                                        </p:tgtEl>
                                        <p:attrNameLst>
                                          <p:attrName>ppt_h</p:attrName>
                                        </p:attrNameLst>
                                      </p:cBhvr>
                                      <p:tavLst>
                                        <p:tav tm="0">
                                          <p:val>
                                            <p:fltVal val="0"/>
                                          </p:val>
                                        </p:tav>
                                        <p:tav tm="100000">
                                          <p:val>
                                            <p:strVal val="#ppt_h"/>
                                          </p:val>
                                        </p:tav>
                                      </p:tavLst>
                                    </p:anim>
                                    <p:animEffect transition="in" filter="fade">
                                      <p:cBhvr>
                                        <p:cTn id="9" dur="500"/>
                                        <p:tgtEl>
                                          <p:spTgt spid="3">
                                            <p:bg/>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9" dur="500"/>
                                        <p:tgtEl>
                                          <p:spTgt spid="3">
                                            <p:txEl>
                                              <p:pRg st="1" end="1"/>
                                            </p:txEl>
                                          </p:spTgt>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4" dur="500"/>
                                        <p:tgtEl>
                                          <p:spTgt spid="3">
                                            <p:txEl>
                                              <p:pRg st="2" end="2"/>
                                            </p:txEl>
                                          </p:spTgt>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9" dur="500"/>
                                        <p:tgtEl>
                                          <p:spTgt spid="3">
                                            <p:txEl>
                                              <p:pRg st="3" end="3"/>
                                            </p:txEl>
                                          </p:spTgt>
                                        </p:tgtEl>
                                      </p:cBhvr>
                                    </p:animEffect>
                                  </p:childTnLst>
                                </p:cTn>
                              </p:par>
                            </p:childTnLst>
                          </p:cTn>
                        </p:par>
                        <p:par>
                          <p:cTn id="30" fill="hold">
                            <p:stCondLst>
                              <p:cond delay="500"/>
                            </p:stCondLst>
                            <p:childTnLst>
                              <p:par>
                                <p:cTn id="31" presetID="4" presetClass="entr" presetSubtype="32"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box(out)">
                                      <p:cBhvr>
                                        <p:cTn id="33" dur="500"/>
                                        <p:tgtEl>
                                          <p:spTgt spid="5"/>
                                        </p:tgtEl>
                                      </p:cBhvr>
                                    </p:animEffect>
                                  </p:childTnLst>
                                </p:cTn>
                              </p:par>
                            </p:childTnLst>
                          </p:cTn>
                        </p:par>
                        <p:par>
                          <p:cTn id="34" fill="hold">
                            <p:stCondLst>
                              <p:cond delay="1000"/>
                            </p:stCondLst>
                            <p:childTnLst>
                              <p:par>
                                <p:cTn id="35" presetID="31" presetClass="entr" presetSubtype="0" fill="hold" grpId="0" nodeType="afterEffect">
                                  <p:stCondLst>
                                    <p:cond delay="0"/>
                                  </p:stCondLst>
                                  <p:iterate type="lt">
                                    <p:tmPct val="5000"/>
                                  </p:iterate>
                                  <p:childTnLst>
                                    <p:set>
                                      <p:cBhvr>
                                        <p:cTn id="36" dur="1" fill="hold">
                                          <p:stCondLst>
                                            <p:cond delay="0"/>
                                          </p:stCondLst>
                                        </p:cTn>
                                        <p:tgtEl>
                                          <p:spTgt spid="6"/>
                                        </p:tgtEl>
                                        <p:attrNameLst>
                                          <p:attrName>style.visibility</p:attrName>
                                        </p:attrNameLst>
                                      </p:cBhvr>
                                      <p:to>
                                        <p:strVal val="visible"/>
                                      </p:to>
                                    </p:set>
                                    <p:anim calcmode="lin" valueType="num">
                                      <p:cBhvr>
                                        <p:cTn id="37" dur="1000" fill="hold"/>
                                        <p:tgtEl>
                                          <p:spTgt spid="6"/>
                                        </p:tgtEl>
                                        <p:attrNameLst>
                                          <p:attrName>ppt_w</p:attrName>
                                        </p:attrNameLst>
                                      </p:cBhvr>
                                      <p:tavLst>
                                        <p:tav tm="0">
                                          <p:val>
                                            <p:fltVal val="0"/>
                                          </p:val>
                                        </p:tav>
                                        <p:tav tm="100000">
                                          <p:val>
                                            <p:strVal val="#ppt_w"/>
                                          </p:val>
                                        </p:tav>
                                      </p:tavLst>
                                    </p:anim>
                                    <p:anim calcmode="lin" valueType="num">
                                      <p:cBhvr>
                                        <p:cTn id="38" dur="1000" fill="hold"/>
                                        <p:tgtEl>
                                          <p:spTgt spid="6"/>
                                        </p:tgtEl>
                                        <p:attrNameLst>
                                          <p:attrName>ppt_h</p:attrName>
                                        </p:attrNameLst>
                                      </p:cBhvr>
                                      <p:tavLst>
                                        <p:tav tm="0">
                                          <p:val>
                                            <p:fltVal val="0"/>
                                          </p:val>
                                        </p:tav>
                                        <p:tav tm="100000">
                                          <p:val>
                                            <p:strVal val="#ppt_h"/>
                                          </p:val>
                                        </p:tav>
                                      </p:tavLst>
                                    </p:anim>
                                    <p:anim calcmode="lin" valueType="num">
                                      <p:cBhvr>
                                        <p:cTn id="39" dur="1000" fill="hold"/>
                                        <p:tgtEl>
                                          <p:spTgt spid="6"/>
                                        </p:tgtEl>
                                        <p:attrNameLst>
                                          <p:attrName>style.rotation</p:attrName>
                                        </p:attrNameLst>
                                      </p:cBhvr>
                                      <p:tavLst>
                                        <p:tav tm="0">
                                          <p:val>
                                            <p:fltVal val="90"/>
                                          </p:val>
                                        </p:tav>
                                        <p:tav tm="100000">
                                          <p:val>
                                            <p:fltVal val="0"/>
                                          </p:val>
                                        </p:tav>
                                      </p:tavLst>
                                    </p:anim>
                                    <p:animEffect transition="in" filter="fade">
                                      <p:cBhvr>
                                        <p:cTn id="40" dur="1000"/>
                                        <p:tgtEl>
                                          <p:spTgt spid="6"/>
                                        </p:tgtEl>
                                      </p:cBhvr>
                                    </p:animEffect>
                                  </p:childTnLst>
                                </p:cTn>
                              </p:par>
                            </p:childTnLst>
                          </p:cTn>
                        </p:par>
                        <p:par>
                          <p:cTn id="41" fill="hold">
                            <p:stCondLst>
                              <p:cond delay="2000"/>
                            </p:stCondLst>
                            <p:childTnLst>
                              <p:par>
                                <p:cTn id="42" presetID="53" presetClass="entr" presetSubtype="0"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95536" y="188640"/>
            <a:ext cx="7239000" cy="410304"/>
          </a:xfrm>
        </p:spPr>
        <p:style>
          <a:lnRef idx="2">
            <a:schemeClr val="accent5"/>
          </a:lnRef>
          <a:fillRef idx="1">
            <a:schemeClr val="lt1"/>
          </a:fillRef>
          <a:effectRef idx="0">
            <a:schemeClr val="accent5"/>
          </a:effectRef>
          <a:fontRef idx="minor">
            <a:schemeClr val="dk1"/>
          </a:fontRef>
        </p:style>
        <p:txBody>
          <a:bodyPr/>
          <a:lstStyle/>
          <a:p>
            <a:pPr algn="ctr" fontAlgn="auto">
              <a:spcAft>
                <a:spcPts val="0"/>
              </a:spcAft>
              <a:defRPr/>
            </a:pPr>
            <a:r>
              <a:rPr lang="ru-RU" sz="2400" dirty="0" smtClean="0">
                <a:latin typeface="Times New Roman" pitchFamily="18" charset="0"/>
                <a:cs typeface="Times New Roman" pitchFamily="18" charset="0"/>
              </a:rPr>
              <a:t>Теория ценообразования опционов</a:t>
            </a:r>
            <a:endParaRPr lang="ru-RU" sz="2400" dirty="0">
              <a:latin typeface="Times New Roman" pitchFamily="18" charset="0"/>
              <a:cs typeface="Times New Roman" pitchFamily="18" charset="0"/>
            </a:endParaRPr>
          </a:p>
        </p:txBody>
      </p:sp>
      <p:sp>
        <p:nvSpPr>
          <p:cNvPr id="2" name="Содержимое 1"/>
          <p:cNvSpPr>
            <a:spLocks noGrp="1"/>
          </p:cNvSpPr>
          <p:nvPr>
            <p:ph idx="1"/>
          </p:nvPr>
        </p:nvSpPr>
        <p:spPr>
          <a:xfrm>
            <a:off x="250825" y="765175"/>
            <a:ext cx="5184775" cy="5710238"/>
          </a:xfrm>
        </p:spPr>
        <p:txBody>
          <a:bodyPr>
            <a:normAutofit fontScale="92500" lnSpcReduction="20000"/>
          </a:bodyPr>
          <a:lstStyle/>
          <a:p>
            <a:pPr marL="274320" indent="-274320" fontAlgn="auto">
              <a:spcAft>
                <a:spcPts val="0"/>
              </a:spcAft>
              <a:buFont typeface="Wingdings 2"/>
              <a:buChar char=""/>
              <a:defRPr/>
            </a:pPr>
            <a:r>
              <a:rPr lang="ru-RU" sz="2000" b="1" dirty="0" smtClean="0">
                <a:latin typeface="Times New Roman" pitchFamily="18" charset="0"/>
                <a:cs typeface="Times New Roman" pitchFamily="18" charset="0"/>
              </a:rPr>
              <a:t>Формализованная модель ценообразования опционов {</a:t>
            </a:r>
            <a:r>
              <a:rPr lang="ru-RU" sz="2000" b="1" dirty="0" err="1" smtClean="0">
                <a:latin typeface="Times New Roman" pitchFamily="18" charset="0"/>
                <a:cs typeface="Times New Roman" pitchFamily="18" charset="0"/>
              </a:rPr>
              <a:t>Option</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Pricing</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Model</a:t>
            </a:r>
            <a:r>
              <a:rPr lang="ru-RU" sz="2000" b="1" dirty="0" smtClean="0">
                <a:latin typeface="Times New Roman" pitchFamily="18" charset="0"/>
                <a:cs typeface="Times New Roman" pitchFamily="18" charset="0"/>
              </a:rPr>
              <a:t> — ОРМ) была предложена в 1973 г. Фишером </a:t>
            </a:r>
            <a:r>
              <a:rPr lang="ru-RU" sz="2000" b="1" dirty="0" err="1" smtClean="0">
                <a:latin typeface="Times New Roman" pitchFamily="18" charset="0"/>
                <a:cs typeface="Times New Roman" pitchFamily="18" charset="0"/>
              </a:rPr>
              <a:t>Блэком</a:t>
            </a:r>
            <a:r>
              <a:rPr lang="ru-RU" sz="2000" b="1" dirty="0" smtClean="0">
                <a:latin typeface="Times New Roman" pitchFamily="18" charset="0"/>
                <a:cs typeface="Times New Roman" pitchFamily="18" charset="0"/>
              </a:rPr>
              <a:t> и </a:t>
            </a:r>
            <a:r>
              <a:rPr lang="ru-RU" sz="2000" b="1" dirty="0" err="1" smtClean="0">
                <a:latin typeface="Times New Roman" pitchFamily="18" charset="0"/>
                <a:cs typeface="Times New Roman" pitchFamily="18" charset="0"/>
              </a:rPr>
              <a:t>Майроном</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Шоулзом</a:t>
            </a:r>
            <a:r>
              <a:rPr lang="ru-RU" sz="2000" dirty="0" smtClean="0">
                <a:latin typeface="Times New Roman" pitchFamily="18" charset="0"/>
                <a:cs typeface="Times New Roman" pitchFamily="18" charset="0"/>
              </a:rPr>
              <a:t>.</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В управлении финансами предприятий она применяется для объяснения характерных особенностей таких финансовых инструментов, как варранты и конвертируемые ценные бумаги. </a:t>
            </a:r>
          </a:p>
          <a:p>
            <a:pPr marL="274320" indent="-274320" fontAlgn="auto">
              <a:spcAft>
                <a:spcPts val="0"/>
              </a:spcAft>
              <a:buFont typeface="Wingdings 2"/>
              <a:buChar char=""/>
              <a:defRPr/>
            </a:pPr>
            <a:r>
              <a:rPr lang="ru-RU" sz="2000" dirty="0" smtClean="0">
                <a:latin typeface="Times New Roman" pitchFamily="18" charset="0"/>
                <a:cs typeface="Times New Roman" pitchFamily="18" charset="0"/>
              </a:rPr>
              <a:t>В последнее время она используется для объяснения выгод сделок с новыми продуктами, которые, по сути, являются опционами на возможные продукты в будущем, при анализе прекращения арендных соглашений или отказа от реализации проектов, а также в других ситуациях</a:t>
            </a:r>
          </a:p>
          <a:p>
            <a:pPr marL="274320" indent="-274320" fontAlgn="auto">
              <a:spcAft>
                <a:spcPts val="0"/>
              </a:spcAft>
              <a:buFont typeface="Wingdings 2"/>
              <a:buChar char=""/>
              <a:defRPr/>
            </a:pPr>
            <a:r>
              <a:rPr lang="ru-RU" sz="2000" b="1" u="sng" dirty="0" smtClean="0">
                <a:latin typeface="Times New Roman" pitchFamily="18" charset="0"/>
                <a:cs typeface="Times New Roman" pitchFamily="18" charset="0"/>
              </a:rPr>
              <a:t> Опцион </a:t>
            </a:r>
            <a:r>
              <a:rPr lang="ru-RU" sz="2000" dirty="0" smtClean="0">
                <a:latin typeface="Times New Roman" pitchFamily="18" charset="0"/>
                <a:cs typeface="Times New Roman" pitchFamily="18" charset="0"/>
              </a:rPr>
              <a:t>— это право (но не обязательство) купить или продать какие-либо активы по заранее оговоренной цене в течение определенного периода. Опцион может быть реализован или нет — в зависимости от решения его держателя</a:t>
            </a:r>
            <a:endParaRPr lang="ru-RU" sz="2000" dirty="0">
              <a:latin typeface="Times New Roman" pitchFamily="18" charset="0"/>
              <a:cs typeface="Times New Roman" pitchFamily="18" charset="0"/>
            </a:endParaRPr>
          </a:p>
        </p:txBody>
      </p:sp>
      <p:pic>
        <p:nvPicPr>
          <p:cNvPr id="4" name="Рисунок 3" descr="images (41).jpg"/>
          <p:cNvPicPr>
            <a:picLocks noChangeAspect="1"/>
          </p:cNvPicPr>
          <p:nvPr/>
        </p:nvPicPr>
        <p:blipFill>
          <a:blip r:embed="rId2"/>
          <a:stretch>
            <a:fillRect/>
          </a:stretch>
        </p:blipFill>
        <p:spPr>
          <a:xfrm>
            <a:off x="5651500" y="1916113"/>
            <a:ext cx="3494088" cy="237648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55" presetClass="entr" presetSubtype="0" fill="hold" grpId="0"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p:cTn id="11" dur="1000" fill="hold"/>
                                        <p:tgtEl>
                                          <p:spTgt spid="2">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2">
                                            <p:txEl>
                                              <p:pRg st="0" end="0"/>
                                            </p:txEl>
                                          </p:spTgt>
                                        </p:tgtEl>
                                      </p:cBhvr>
                                    </p:animEffect>
                                  </p:childTnLst>
                                </p:cTn>
                              </p:par>
                            </p:childTnLst>
                          </p:cTn>
                        </p:par>
                        <p:par>
                          <p:cTn id="14" fill="hold">
                            <p:stCondLst>
                              <p:cond delay="3000"/>
                            </p:stCondLst>
                            <p:childTnLst>
                              <p:par>
                                <p:cTn id="15" presetID="55" presetClass="entr" presetSubtype="0" fill="hold" grpId="0" nodeType="after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 calcmode="lin" valueType="num">
                                      <p:cBhvr>
                                        <p:cTn id="17" dur="1000" fill="hold"/>
                                        <p:tgtEl>
                                          <p:spTgt spid="2">
                                            <p:txEl>
                                              <p:pRg st="1" end="1"/>
                                            </p:txEl>
                                          </p:spTgt>
                                        </p:tgtEl>
                                        <p:attrNameLst>
                                          <p:attrName>ppt_w</p:attrName>
                                        </p:attrNameLst>
                                      </p:cBhvr>
                                      <p:tavLst>
                                        <p:tav tm="0">
                                          <p:val>
                                            <p:strVal val="#ppt_w*0.70"/>
                                          </p:val>
                                        </p:tav>
                                        <p:tav tm="100000">
                                          <p:val>
                                            <p:strVal val="#ppt_w"/>
                                          </p:val>
                                        </p:tav>
                                      </p:tavLst>
                                    </p:anim>
                                    <p:anim calcmode="lin" valueType="num">
                                      <p:cBhvr>
                                        <p:cTn id="18" dur="1000" fill="hold"/>
                                        <p:tgtEl>
                                          <p:spTgt spid="2">
                                            <p:txEl>
                                              <p:pRg st="1" end="1"/>
                                            </p:txEl>
                                          </p:spTgt>
                                        </p:tgtEl>
                                        <p:attrNameLst>
                                          <p:attrName>ppt_h</p:attrName>
                                        </p:attrNameLst>
                                      </p:cBhvr>
                                      <p:tavLst>
                                        <p:tav tm="0">
                                          <p:val>
                                            <p:strVal val="#ppt_h"/>
                                          </p:val>
                                        </p:tav>
                                        <p:tav tm="100000">
                                          <p:val>
                                            <p:strVal val="#ppt_h"/>
                                          </p:val>
                                        </p:tav>
                                      </p:tavLst>
                                    </p:anim>
                                    <p:animEffect transition="in" filter="fade">
                                      <p:cBhvr>
                                        <p:cTn id="19" dur="1000"/>
                                        <p:tgtEl>
                                          <p:spTgt spid="2">
                                            <p:txEl>
                                              <p:pRg st="1" end="1"/>
                                            </p:txEl>
                                          </p:spTgt>
                                        </p:tgtEl>
                                      </p:cBhvr>
                                    </p:animEffect>
                                  </p:childTnLst>
                                </p:cTn>
                              </p:par>
                            </p:childTnLst>
                          </p:cTn>
                        </p:par>
                        <p:par>
                          <p:cTn id="20" fill="hold">
                            <p:stCondLst>
                              <p:cond delay="4000"/>
                            </p:stCondLst>
                            <p:childTnLst>
                              <p:par>
                                <p:cTn id="21" presetID="55" presetClass="entr" presetSubtype="0" fill="hold" grpId="0" nodeType="after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 calcmode="lin" valueType="num">
                                      <p:cBhvr>
                                        <p:cTn id="23" dur="1000" fill="hold"/>
                                        <p:tgtEl>
                                          <p:spTgt spid="2">
                                            <p:txEl>
                                              <p:pRg st="2" end="2"/>
                                            </p:txEl>
                                          </p:spTgt>
                                        </p:tgtEl>
                                        <p:attrNameLst>
                                          <p:attrName>ppt_w</p:attrName>
                                        </p:attrNameLst>
                                      </p:cBhvr>
                                      <p:tavLst>
                                        <p:tav tm="0">
                                          <p:val>
                                            <p:strVal val="#ppt_w*0.70"/>
                                          </p:val>
                                        </p:tav>
                                        <p:tav tm="100000">
                                          <p:val>
                                            <p:strVal val="#ppt_w"/>
                                          </p:val>
                                        </p:tav>
                                      </p:tavLst>
                                    </p:anim>
                                    <p:anim calcmode="lin" valueType="num">
                                      <p:cBhvr>
                                        <p:cTn id="24" dur="1000" fill="hold"/>
                                        <p:tgtEl>
                                          <p:spTgt spid="2">
                                            <p:txEl>
                                              <p:pRg st="2" end="2"/>
                                            </p:txEl>
                                          </p:spTgt>
                                        </p:tgtEl>
                                        <p:attrNameLst>
                                          <p:attrName>ppt_h</p:attrName>
                                        </p:attrNameLst>
                                      </p:cBhvr>
                                      <p:tavLst>
                                        <p:tav tm="0">
                                          <p:val>
                                            <p:strVal val="#ppt_h"/>
                                          </p:val>
                                        </p:tav>
                                        <p:tav tm="100000">
                                          <p:val>
                                            <p:strVal val="#ppt_h"/>
                                          </p:val>
                                        </p:tav>
                                      </p:tavLst>
                                    </p:anim>
                                    <p:animEffect transition="in" filter="fade">
                                      <p:cBhvr>
                                        <p:cTn id="25" dur="1000"/>
                                        <p:tgtEl>
                                          <p:spTgt spid="2">
                                            <p:txEl>
                                              <p:pRg st="2" end="2"/>
                                            </p:txEl>
                                          </p:spTgt>
                                        </p:tgtEl>
                                      </p:cBhvr>
                                    </p:animEffect>
                                  </p:childTnLst>
                                </p:cTn>
                              </p:par>
                            </p:childTnLst>
                          </p:cTn>
                        </p:par>
                        <p:par>
                          <p:cTn id="26" fill="hold">
                            <p:stCondLst>
                              <p:cond delay="5000"/>
                            </p:stCondLst>
                            <p:childTnLst>
                              <p:par>
                                <p:cTn id="27" presetID="54" presetClass="entr" presetSubtype="0" accel="10000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strVal val="#ppt_w*0.05"/>
                                          </p:val>
                                        </p:tav>
                                        <p:tav tm="100000">
                                          <p:val>
                                            <p:strVal val="#ppt_w"/>
                                          </p:val>
                                        </p:tav>
                                      </p:tavLst>
                                    </p:anim>
                                    <p:anim calcmode="lin" valueType="num">
                                      <p:cBhvr>
                                        <p:cTn id="30" dur="500" fill="hold"/>
                                        <p:tgtEl>
                                          <p:spTgt spid="4"/>
                                        </p:tgtEl>
                                        <p:attrNameLst>
                                          <p:attrName>ppt_h</p:attrName>
                                        </p:attrNameLst>
                                      </p:cBhvr>
                                      <p:tavLst>
                                        <p:tav tm="0">
                                          <p:val>
                                            <p:strVal val="#ppt_h"/>
                                          </p:val>
                                        </p:tav>
                                        <p:tav tm="100000">
                                          <p:val>
                                            <p:strVal val="#ppt_h"/>
                                          </p:val>
                                        </p:tav>
                                      </p:tavLst>
                                    </p:anim>
                                    <p:anim calcmode="lin" valueType="num">
                                      <p:cBhvr>
                                        <p:cTn id="31" dur="500" fill="hold"/>
                                        <p:tgtEl>
                                          <p:spTgt spid="4"/>
                                        </p:tgtEl>
                                        <p:attrNameLst>
                                          <p:attrName>ppt_x</p:attrName>
                                        </p:attrNameLst>
                                      </p:cBhvr>
                                      <p:tavLst>
                                        <p:tav tm="0">
                                          <p:val>
                                            <p:strVal val="#ppt_x-.2"/>
                                          </p:val>
                                        </p:tav>
                                        <p:tav tm="100000">
                                          <p:val>
                                            <p:strVal val="#ppt_x"/>
                                          </p:val>
                                        </p:tav>
                                      </p:tavLst>
                                    </p:anim>
                                    <p:anim calcmode="lin" valueType="num">
                                      <p:cBhvr>
                                        <p:cTn id="32" dur="500" fill="hold"/>
                                        <p:tgtEl>
                                          <p:spTgt spid="4"/>
                                        </p:tgtEl>
                                        <p:attrNameLst>
                                          <p:attrName>ppt_y</p:attrName>
                                        </p:attrNameLst>
                                      </p:cBhvr>
                                      <p:tavLst>
                                        <p:tav tm="0">
                                          <p:val>
                                            <p:strVal val="#ppt_y"/>
                                          </p:val>
                                        </p:tav>
                                        <p:tav tm="100000">
                                          <p:val>
                                            <p:strVal val="#ppt_y"/>
                                          </p:val>
                                        </p:tav>
                                      </p:tavLst>
                                    </p:anim>
                                    <p:animEffect transition="in" filter="fade">
                                      <p:cBhvr>
                                        <p:cTn id="3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850" y="188913"/>
            <a:ext cx="7239000" cy="6237287"/>
          </a:xfrm>
        </p:spPr>
        <p:style>
          <a:lnRef idx="1">
            <a:schemeClr val="accent1"/>
          </a:lnRef>
          <a:fillRef idx="2">
            <a:schemeClr val="accent1"/>
          </a:fillRef>
          <a:effectRef idx="1">
            <a:schemeClr val="accent1"/>
          </a:effectRef>
          <a:fontRef idx="minor">
            <a:schemeClr val="dk1"/>
          </a:fontRef>
        </p:style>
        <p:txBody>
          <a:bodyPr>
            <a:noAutofit/>
          </a:bodyPr>
          <a:lstStyle/>
          <a:p>
            <a:pPr marL="288000" indent="0" fontAlgn="auto">
              <a:lnSpc>
                <a:spcPct val="120000"/>
              </a:lnSpc>
              <a:spcBef>
                <a:spcPts val="0"/>
              </a:spcBef>
              <a:spcAft>
                <a:spcPts val="0"/>
              </a:spcAft>
              <a:buFont typeface="Wingdings 2"/>
              <a:buChar char=""/>
              <a:defRPr/>
            </a:pPr>
            <a:r>
              <a:rPr lang="ru-RU" sz="1200" dirty="0" smtClean="0">
                <a:latin typeface="Times New Roman" pitchFamily="18" charset="0"/>
                <a:cs typeface="Times New Roman" pitchFamily="18" charset="0"/>
              </a:rPr>
              <a:t> В </a:t>
            </a:r>
            <a:r>
              <a:rPr lang="ru-RU" sz="1200" dirty="0" err="1" smtClean="0">
                <a:latin typeface="Times New Roman" pitchFamily="18" charset="0"/>
                <a:cs typeface="Times New Roman" pitchFamily="18" charset="0"/>
              </a:rPr>
              <a:t>кратце</a:t>
            </a:r>
            <a:r>
              <a:rPr lang="ru-RU" sz="1200" dirty="0" smtClean="0">
                <a:latin typeface="Times New Roman" pitchFamily="18" charset="0"/>
                <a:cs typeface="Times New Roman" pitchFamily="18" charset="0"/>
              </a:rPr>
              <a:t> формула </a:t>
            </a:r>
            <a:r>
              <a:rPr lang="ru-RU" sz="1200" dirty="0" err="1" smtClean="0">
                <a:latin typeface="Times New Roman" pitchFamily="18" charset="0"/>
                <a:cs typeface="Times New Roman" pitchFamily="18" charset="0"/>
              </a:rPr>
              <a:t>Блэка-Шоулза</a:t>
            </a:r>
            <a:r>
              <a:rPr lang="ru-RU" sz="1200" dirty="0" smtClean="0">
                <a:latin typeface="Times New Roman" pitchFamily="18" charset="0"/>
                <a:cs typeface="Times New Roman" pitchFamily="18" charset="0"/>
              </a:rPr>
              <a:t> оценивает "справедливую стоимость" опциона. Учитывая прошедшую историю акции (актива) и вычисляя вероятность будущей цены опциона, можно вычислить текущее "справедливое" значение цены на опцион. Модель очень полезна при принятии инвестиционных решений, но не гарантирует прибыль на опционных торгах. Заметим, что модель вычисляет "справедливую" рыночную стоимость, которая может как совпадать, так и не совпадать с текущим значением цены.</a:t>
            </a:r>
          </a:p>
          <a:p>
            <a:pPr marL="288000" indent="0" fontAlgn="auto">
              <a:lnSpc>
                <a:spcPct val="120000"/>
              </a:lnSpc>
              <a:spcBef>
                <a:spcPts val="0"/>
              </a:spcBef>
              <a:spcAft>
                <a:spcPts val="0"/>
              </a:spcAft>
              <a:buFont typeface="Wingdings 2"/>
              <a:buChar char=""/>
              <a:defRPr/>
            </a:pPr>
            <a:r>
              <a:rPr lang="ru-RU" sz="1200" dirty="0" smtClean="0">
                <a:latin typeface="Times New Roman" pitchFamily="18" charset="0"/>
                <a:cs typeface="Times New Roman" pitchFamily="18" charset="0"/>
              </a:rPr>
              <a:t>Концептуально модель </a:t>
            </a:r>
            <a:r>
              <a:rPr lang="ru-RU" sz="1200" dirty="0" err="1" smtClean="0">
                <a:latin typeface="Times New Roman" pitchFamily="18" charset="0"/>
                <a:cs typeface="Times New Roman" pitchFamily="18" charset="0"/>
              </a:rPr>
              <a:t>Блэка-Шоулза</a:t>
            </a:r>
            <a:r>
              <a:rPr lang="ru-RU" sz="1200" dirty="0" smtClean="0">
                <a:latin typeface="Times New Roman" pitchFamily="18" charset="0"/>
                <a:cs typeface="Times New Roman" pitchFamily="18" charset="0"/>
              </a:rPr>
              <a:t> - это формула, которая может быть объяснена следующим образом:</a:t>
            </a:r>
          </a:p>
          <a:p>
            <a:pPr marL="288000" indent="0" algn="ctr" fontAlgn="auto">
              <a:lnSpc>
                <a:spcPct val="120000"/>
              </a:lnSpc>
              <a:spcBef>
                <a:spcPts val="0"/>
              </a:spcBef>
              <a:spcAft>
                <a:spcPts val="0"/>
              </a:spcAft>
              <a:buFont typeface="Wingdings 2"/>
              <a:buNone/>
              <a:defRPr/>
            </a:pPr>
            <a:r>
              <a:rPr lang="ru-RU" sz="1200" b="1" dirty="0" smtClean="0">
                <a:latin typeface="Times New Roman" pitchFamily="18" charset="0"/>
                <a:cs typeface="Times New Roman" pitchFamily="18" charset="0"/>
              </a:rPr>
              <a:t>Цена опциона "кол" = [Ожидаемая будущая цена за акцию] - [ожидаемая стоимость исполнения опциона]</a:t>
            </a:r>
            <a:endParaRPr lang="ru-RU" sz="1200" dirty="0" smtClean="0">
              <a:latin typeface="Times New Roman" pitchFamily="18" charset="0"/>
              <a:cs typeface="Times New Roman" pitchFamily="18" charset="0"/>
            </a:endParaRPr>
          </a:p>
          <a:p>
            <a:pPr marL="288000" indent="0" fontAlgn="auto">
              <a:lnSpc>
                <a:spcPct val="120000"/>
              </a:lnSpc>
              <a:spcBef>
                <a:spcPts val="0"/>
              </a:spcBef>
              <a:spcAft>
                <a:spcPts val="0"/>
              </a:spcAft>
              <a:buFont typeface="Wingdings 2"/>
              <a:buChar char=""/>
              <a:defRPr/>
            </a:pP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Блэк</a:t>
            </a:r>
            <a:r>
              <a:rPr lang="ru-RU" sz="1200" dirty="0" smtClean="0">
                <a:latin typeface="Times New Roman" pitchFamily="18" charset="0"/>
                <a:cs typeface="Times New Roman" pitchFamily="18" charset="0"/>
              </a:rPr>
              <a:t> и </a:t>
            </a:r>
            <a:r>
              <a:rPr lang="ru-RU" sz="1200" dirty="0" err="1" smtClean="0">
                <a:latin typeface="Times New Roman" pitchFamily="18" charset="0"/>
                <a:cs typeface="Times New Roman" pitchFamily="18" charset="0"/>
              </a:rPr>
              <a:t>Шоулз</a:t>
            </a:r>
            <a:r>
              <a:rPr lang="ru-RU" sz="1200" dirty="0" smtClean="0">
                <a:latin typeface="Times New Roman" pitchFamily="18" charset="0"/>
                <a:cs typeface="Times New Roman" pitchFamily="18" charset="0"/>
              </a:rPr>
              <a:t> добавляют следующее в это уравнение :</a:t>
            </a:r>
          </a:p>
          <a:p>
            <a:pPr marL="288000" indent="0" fontAlgn="auto">
              <a:lnSpc>
                <a:spcPct val="120000"/>
              </a:lnSpc>
              <a:spcBef>
                <a:spcPts val="0"/>
              </a:spcBef>
              <a:spcAft>
                <a:spcPts val="0"/>
              </a:spcAft>
              <a:buFont typeface="Wingdings 2"/>
              <a:buNone/>
              <a:defRPr/>
            </a:pPr>
            <a:r>
              <a:rPr lang="ru-RU" sz="1200" dirty="0" smtClean="0">
                <a:latin typeface="Times New Roman" pitchFamily="18" charset="0"/>
                <a:cs typeface="Times New Roman" pitchFamily="18" charset="0"/>
              </a:rPr>
              <a:t>- поправка на вероятность разброса будущей цены акции</a:t>
            </a:r>
          </a:p>
          <a:p>
            <a:pPr marL="288000" indent="0" fontAlgn="auto">
              <a:lnSpc>
                <a:spcPct val="120000"/>
              </a:lnSpc>
              <a:spcBef>
                <a:spcPts val="0"/>
              </a:spcBef>
              <a:spcAft>
                <a:spcPts val="0"/>
              </a:spcAft>
              <a:buFont typeface="Wingdings 2"/>
              <a:buNone/>
              <a:defRPr/>
            </a:pPr>
            <a:r>
              <a:rPr lang="ru-RU" sz="1200" dirty="0" smtClean="0">
                <a:latin typeface="Times New Roman" pitchFamily="18" charset="0"/>
                <a:cs typeface="Times New Roman" pitchFamily="18" charset="0"/>
              </a:rPr>
              <a:t>- поправка на чистое значение стоимости исполнения</a:t>
            </a:r>
          </a:p>
          <a:p>
            <a:pPr marL="288000" indent="0" fontAlgn="auto">
              <a:lnSpc>
                <a:spcPct val="120000"/>
              </a:lnSpc>
              <a:spcBef>
                <a:spcPts val="0"/>
              </a:spcBef>
              <a:spcAft>
                <a:spcPts val="0"/>
              </a:spcAft>
              <a:buFont typeface="Wingdings 2"/>
              <a:buNone/>
              <a:defRPr/>
            </a:pPr>
            <a:r>
              <a:rPr lang="ru-RU" sz="1200" dirty="0" smtClean="0">
                <a:latin typeface="Times New Roman" pitchFamily="18" charset="0"/>
                <a:cs typeface="Times New Roman" pitchFamily="18" charset="0"/>
              </a:rPr>
              <a:t>- поправка на вероятность того, что цена исполнения может быть выше, чем цена базисного актива</a:t>
            </a:r>
          </a:p>
          <a:p>
            <a:pPr marL="288000" indent="0" fontAlgn="auto">
              <a:lnSpc>
                <a:spcPct val="120000"/>
              </a:lnSpc>
              <a:spcBef>
                <a:spcPts val="0"/>
              </a:spcBef>
              <a:spcAft>
                <a:spcPts val="0"/>
              </a:spcAft>
              <a:buFont typeface="Wingdings 2"/>
              <a:buNone/>
              <a:defRPr/>
            </a:pPr>
            <a:r>
              <a:rPr lang="ru-RU" sz="1200" dirty="0" smtClean="0">
                <a:latin typeface="Times New Roman" pitchFamily="18" charset="0"/>
                <a:cs typeface="Times New Roman" pitchFamily="18" charset="0"/>
              </a:rPr>
              <a:t>- поправка на тот факт, что часть любого полученного платежа может быть получена по </a:t>
            </a:r>
            <a:r>
              <a:rPr lang="ru-RU" sz="1200" dirty="0" err="1" smtClean="0">
                <a:latin typeface="Times New Roman" pitchFamily="18" charset="0"/>
                <a:cs typeface="Times New Roman" pitchFamily="18" charset="0"/>
              </a:rPr>
              <a:t>безрисковой</a:t>
            </a:r>
            <a:r>
              <a:rPr lang="ru-RU" sz="1200" dirty="0" smtClean="0">
                <a:latin typeface="Times New Roman" pitchFamily="18" charset="0"/>
                <a:cs typeface="Times New Roman" pitchFamily="18" charset="0"/>
              </a:rPr>
              <a:t> ставке.</a:t>
            </a:r>
          </a:p>
          <a:p>
            <a:pPr marL="288000" indent="0" fontAlgn="auto">
              <a:lnSpc>
                <a:spcPct val="120000"/>
              </a:lnSpc>
              <a:spcBef>
                <a:spcPts val="0"/>
              </a:spcBef>
              <a:spcAft>
                <a:spcPts val="0"/>
              </a:spcAft>
              <a:buFont typeface="Wingdings 2"/>
              <a:buChar char=""/>
              <a:defRPr/>
            </a:pPr>
            <a:r>
              <a:rPr lang="ru-RU" sz="1200" dirty="0" smtClean="0">
                <a:latin typeface="Times New Roman" pitchFamily="18" charset="0"/>
                <a:cs typeface="Times New Roman" pitchFamily="18" charset="0"/>
              </a:rPr>
              <a:t>Математически формула выглядит так: </a:t>
            </a:r>
            <a:r>
              <a:rPr lang="ru-RU" sz="1200" b="1" dirty="0" smtClean="0">
                <a:latin typeface="Times New Roman" pitchFamily="18" charset="0"/>
                <a:cs typeface="Times New Roman" pitchFamily="18" charset="0"/>
              </a:rPr>
              <a:t>С = S N(d</a:t>
            </a:r>
            <a:r>
              <a:rPr lang="ru-RU" sz="1200" b="1" baseline="-25000" dirty="0" smtClean="0">
                <a:latin typeface="Times New Roman" pitchFamily="18" charset="0"/>
                <a:cs typeface="Times New Roman" pitchFamily="18" charset="0"/>
              </a:rPr>
              <a:t>1</a:t>
            </a:r>
            <a:r>
              <a:rPr lang="ru-RU" sz="1200" b="1" dirty="0" smtClean="0">
                <a:latin typeface="Times New Roman" pitchFamily="18" charset="0"/>
                <a:cs typeface="Times New Roman" pitchFamily="18" charset="0"/>
              </a:rPr>
              <a:t>) - </a:t>
            </a:r>
            <a:r>
              <a:rPr lang="ru-RU" sz="1200" b="1" dirty="0" err="1" smtClean="0">
                <a:latin typeface="Times New Roman" pitchFamily="18" charset="0"/>
                <a:cs typeface="Times New Roman" pitchFamily="18" charset="0"/>
              </a:rPr>
              <a:t>Ke</a:t>
            </a:r>
            <a:r>
              <a:rPr lang="ru-RU" sz="1200" b="1" baseline="30000" dirty="0" smtClean="0">
                <a:latin typeface="Times New Roman" pitchFamily="18" charset="0"/>
                <a:cs typeface="Times New Roman" pitchFamily="18" charset="0"/>
              </a:rPr>
              <a:t>- </a:t>
            </a:r>
            <a:r>
              <a:rPr lang="ru-RU" sz="1200" b="1" baseline="30000" dirty="0" err="1" smtClean="0">
                <a:latin typeface="Times New Roman" pitchFamily="18" charset="0"/>
                <a:cs typeface="Times New Roman" pitchFamily="18" charset="0"/>
              </a:rPr>
              <a:t>rt</a:t>
            </a:r>
            <a:r>
              <a:rPr lang="ru-RU" sz="1200" b="1" dirty="0" smtClean="0">
                <a:latin typeface="Times New Roman" pitchFamily="18" charset="0"/>
                <a:cs typeface="Times New Roman" pitchFamily="18" charset="0"/>
              </a:rPr>
              <a:t> N(d</a:t>
            </a:r>
            <a:r>
              <a:rPr lang="ru-RU" sz="1200" b="1" baseline="-25000" dirty="0" smtClean="0">
                <a:latin typeface="Times New Roman" pitchFamily="18" charset="0"/>
                <a:cs typeface="Times New Roman" pitchFamily="18" charset="0"/>
              </a:rPr>
              <a:t>2</a:t>
            </a:r>
            <a:r>
              <a:rPr lang="ru-RU" sz="1200" b="1" dirty="0" smtClean="0">
                <a:latin typeface="Times New Roman" pitchFamily="18" charset="0"/>
                <a:cs typeface="Times New Roman" pitchFamily="18" charset="0"/>
              </a:rPr>
              <a:t>)</a:t>
            </a:r>
            <a:endParaRPr lang="ru-RU" sz="1200" dirty="0" smtClean="0">
              <a:latin typeface="Times New Roman" pitchFamily="18" charset="0"/>
              <a:cs typeface="Times New Roman" pitchFamily="18" charset="0"/>
            </a:endParaRPr>
          </a:p>
          <a:p>
            <a:pPr marL="288000" indent="0" algn="ctr" fontAlgn="auto">
              <a:lnSpc>
                <a:spcPct val="120000"/>
              </a:lnSpc>
              <a:spcBef>
                <a:spcPts val="0"/>
              </a:spcBef>
              <a:spcAft>
                <a:spcPts val="0"/>
              </a:spcAft>
              <a:buFont typeface="Wingdings 2"/>
              <a:buNone/>
              <a:defRPr/>
            </a:pPr>
            <a:r>
              <a:rPr lang="ru-RU" sz="1200" dirty="0" smtClean="0">
                <a:latin typeface="Times New Roman" pitchFamily="18" charset="0"/>
                <a:cs typeface="Times New Roman" pitchFamily="18" charset="0"/>
              </a:rPr>
              <a:t>C - теоретическая цена опциона "кол" (которую также называют премией)S - текущая цена акции </a:t>
            </a:r>
            <a:r>
              <a:rPr lang="ru-RU" sz="1200" dirty="0" err="1" smtClean="0">
                <a:latin typeface="Times New Roman" pitchFamily="18" charset="0"/>
                <a:cs typeface="Times New Roman" pitchFamily="18" charset="0"/>
              </a:rPr>
              <a:t>t</a:t>
            </a:r>
            <a:r>
              <a:rPr lang="ru-RU" sz="1200" dirty="0" smtClean="0">
                <a:latin typeface="Times New Roman" pitchFamily="18" charset="0"/>
                <a:cs typeface="Times New Roman" pitchFamily="18" charset="0"/>
              </a:rPr>
              <a:t> - время до экспирации (конца действия) опциона (в годах)K - </a:t>
            </a:r>
            <a:r>
              <a:rPr lang="ru-RU" sz="1200" dirty="0" err="1" smtClean="0">
                <a:latin typeface="Times New Roman" pitchFamily="18" charset="0"/>
                <a:cs typeface="Times New Roman" pitchFamily="18" charset="0"/>
              </a:rPr>
              <a:t>страйк</a:t>
            </a:r>
            <a:r>
              <a:rPr lang="ru-RU" sz="1200" dirty="0" smtClean="0">
                <a:latin typeface="Times New Roman" pitchFamily="18" charset="0"/>
                <a:cs typeface="Times New Roman" pitchFamily="18" charset="0"/>
              </a:rPr>
              <a:t> опциона      </a:t>
            </a:r>
            <a:r>
              <a:rPr lang="ru-RU" sz="1200" dirty="0" err="1" smtClean="0">
                <a:latin typeface="Times New Roman" pitchFamily="18" charset="0"/>
                <a:cs typeface="Times New Roman" pitchFamily="18" charset="0"/>
              </a:rPr>
              <a:t>r</a:t>
            </a:r>
            <a:r>
              <a:rPr lang="ru-RU" sz="1200" dirty="0" smtClean="0">
                <a:latin typeface="Times New Roman" pitchFamily="18" charset="0"/>
                <a:cs typeface="Times New Roman" pitchFamily="18" charset="0"/>
              </a:rPr>
              <a:t> - </a:t>
            </a:r>
            <a:r>
              <a:rPr lang="ru-RU" sz="1200" dirty="0" err="1" smtClean="0">
                <a:latin typeface="Times New Roman" pitchFamily="18" charset="0"/>
                <a:cs typeface="Times New Roman" pitchFamily="18" charset="0"/>
              </a:rPr>
              <a:t>безрисковая</a:t>
            </a:r>
            <a:r>
              <a:rPr lang="ru-RU" sz="1200" dirty="0" smtClean="0">
                <a:latin typeface="Times New Roman" pitchFamily="18" charset="0"/>
                <a:cs typeface="Times New Roman" pitchFamily="18" charset="0"/>
              </a:rPr>
              <a:t> процентная </a:t>
            </a:r>
            <a:r>
              <a:rPr lang="ru-RU" sz="1200" dirty="0" err="1" smtClean="0">
                <a:latin typeface="Times New Roman" pitchFamily="18" charset="0"/>
                <a:cs typeface="Times New Roman" pitchFamily="18" charset="0"/>
              </a:rPr>
              <a:t>ставкe</a:t>
            </a:r>
            <a:r>
              <a:rPr lang="ru-RU" sz="1200" dirty="0" smtClean="0">
                <a:latin typeface="Times New Roman" pitchFamily="18" charset="0"/>
                <a:cs typeface="Times New Roman" pitchFamily="18" charset="0"/>
              </a:rPr>
              <a:t> - основание натурального логарифма (2.71828)</a:t>
            </a:r>
            <a:r>
              <a:rPr lang="ru-RU" sz="1200" b="1" dirty="0" smtClean="0">
                <a:latin typeface="Times New Roman" pitchFamily="18" charset="0"/>
                <a:cs typeface="Times New Roman" pitchFamily="18" charset="0"/>
              </a:rPr>
              <a:t>d</a:t>
            </a:r>
            <a:r>
              <a:rPr lang="ru-RU" sz="1200" b="1" baseline="-25000" dirty="0" smtClean="0">
                <a:latin typeface="Times New Roman" pitchFamily="18" charset="0"/>
                <a:cs typeface="Times New Roman" pitchFamily="18" charset="0"/>
              </a:rPr>
              <a:t>1</a:t>
            </a:r>
            <a:r>
              <a:rPr lang="ru-RU" sz="1200" b="1" dirty="0" smtClean="0">
                <a:latin typeface="Times New Roman" pitchFamily="18" charset="0"/>
                <a:cs typeface="Times New Roman" pitchFamily="18" charset="0"/>
              </a:rPr>
              <a:t> =[ </a:t>
            </a:r>
            <a:r>
              <a:rPr lang="ru-RU" sz="1200" b="1" dirty="0" err="1" smtClean="0">
                <a:latin typeface="Times New Roman" pitchFamily="18" charset="0"/>
                <a:cs typeface="Times New Roman" pitchFamily="18" charset="0"/>
              </a:rPr>
              <a:t>ln</a:t>
            </a:r>
            <a:endParaRPr lang="ru-RU" sz="1200" b="1" dirty="0" smtClean="0">
              <a:latin typeface="Times New Roman" pitchFamily="18" charset="0"/>
              <a:cs typeface="Times New Roman" pitchFamily="18" charset="0"/>
            </a:endParaRPr>
          </a:p>
          <a:p>
            <a:pPr marL="288000" indent="0" algn="ctr" fontAlgn="auto">
              <a:lnSpc>
                <a:spcPct val="120000"/>
              </a:lnSpc>
              <a:spcBef>
                <a:spcPts val="0"/>
              </a:spcBef>
              <a:spcAft>
                <a:spcPts val="0"/>
              </a:spcAft>
              <a:buFont typeface="Wingdings 2"/>
              <a:buNone/>
              <a:defRPr/>
            </a:pPr>
            <a:r>
              <a:rPr lang="ru-RU" sz="1200" b="1" dirty="0" smtClean="0">
                <a:latin typeface="Times New Roman" pitchFamily="18" charset="0"/>
                <a:cs typeface="Times New Roman" pitchFamily="18" charset="0"/>
              </a:rPr>
              <a:t>(S/K) + (</a:t>
            </a:r>
            <a:r>
              <a:rPr lang="ru-RU" sz="1200" b="1" dirty="0" err="1" smtClean="0">
                <a:latin typeface="Times New Roman" pitchFamily="18" charset="0"/>
                <a:cs typeface="Times New Roman" pitchFamily="18" charset="0"/>
              </a:rPr>
              <a:t>r</a:t>
            </a:r>
            <a:r>
              <a:rPr lang="ru-RU" sz="1200" b="1" dirty="0" smtClean="0">
                <a:latin typeface="Times New Roman" pitchFamily="18" charset="0"/>
                <a:cs typeface="Times New Roman" pitchFamily="18" charset="0"/>
              </a:rPr>
              <a:t> + σ²/2)*</a:t>
            </a:r>
            <a:r>
              <a:rPr lang="ru-RU" sz="1200" b="1" dirty="0" err="1" smtClean="0">
                <a:latin typeface="Times New Roman" pitchFamily="18" charset="0"/>
                <a:cs typeface="Times New Roman" pitchFamily="18" charset="0"/>
              </a:rPr>
              <a:t>t</a:t>
            </a:r>
            <a:r>
              <a:rPr lang="ru-RU" sz="1200" b="1" dirty="0" smtClean="0">
                <a:latin typeface="Times New Roman" pitchFamily="18" charset="0"/>
                <a:cs typeface="Times New Roman" pitchFamily="18" charset="0"/>
              </a:rPr>
              <a:t>] / [</a:t>
            </a:r>
            <a:r>
              <a:rPr lang="ru-RU" sz="1200" b="1" dirty="0" err="1" smtClean="0">
                <a:latin typeface="Times New Roman" pitchFamily="18" charset="0"/>
                <a:cs typeface="Times New Roman" pitchFamily="18" charset="0"/>
              </a:rPr>
              <a:t>σ</a:t>
            </a:r>
            <a:r>
              <a:rPr lang="ru-RU" sz="1200" b="1" dirty="0" smtClean="0">
                <a:latin typeface="Times New Roman" pitchFamily="18" charset="0"/>
                <a:cs typeface="Times New Roman" pitchFamily="18" charset="0"/>
              </a:rPr>
              <a:t> * </a:t>
            </a:r>
            <a:r>
              <a:rPr lang="ru-RU" sz="1200" b="1" dirty="0" err="1" smtClean="0">
                <a:latin typeface="Times New Roman" pitchFamily="18" charset="0"/>
                <a:cs typeface="Times New Roman" pitchFamily="18" charset="0"/>
              </a:rPr>
              <a:t>sqr</a:t>
            </a:r>
            <a:r>
              <a:rPr lang="ru-RU" sz="1200" b="1" dirty="0" smtClean="0">
                <a:latin typeface="Times New Roman" pitchFamily="18" charset="0"/>
                <a:cs typeface="Times New Roman" pitchFamily="18" charset="0"/>
              </a:rPr>
              <a:t> (</a:t>
            </a:r>
            <a:r>
              <a:rPr lang="ru-RU" sz="1200" b="1" dirty="0" err="1" smtClean="0">
                <a:latin typeface="Times New Roman" pitchFamily="18" charset="0"/>
                <a:cs typeface="Times New Roman" pitchFamily="18" charset="0"/>
              </a:rPr>
              <a:t>t</a:t>
            </a:r>
            <a:r>
              <a:rPr lang="ru-RU" sz="1200" b="1" dirty="0" smtClean="0">
                <a:latin typeface="Times New Roman" pitchFamily="18" charset="0"/>
                <a:cs typeface="Times New Roman" pitchFamily="18" charset="0"/>
              </a:rPr>
              <a:t>)].</a:t>
            </a:r>
            <a:br>
              <a:rPr lang="ru-RU" sz="1200" b="1" dirty="0" smtClean="0">
                <a:latin typeface="Times New Roman" pitchFamily="18" charset="0"/>
                <a:cs typeface="Times New Roman" pitchFamily="18" charset="0"/>
              </a:rPr>
            </a:br>
            <a:r>
              <a:rPr lang="ru-RU" sz="1200" b="1" dirty="0" smtClean="0">
                <a:latin typeface="Times New Roman" pitchFamily="18" charset="0"/>
                <a:cs typeface="Times New Roman" pitchFamily="18" charset="0"/>
              </a:rPr>
              <a:t/>
            </a:r>
            <a:br>
              <a:rPr lang="ru-RU" sz="1200" b="1" dirty="0" smtClean="0">
                <a:latin typeface="Times New Roman" pitchFamily="18" charset="0"/>
                <a:cs typeface="Times New Roman" pitchFamily="18" charset="0"/>
              </a:rPr>
            </a:br>
            <a:r>
              <a:rPr lang="ru-RU" sz="1200" b="1" dirty="0" smtClean="0">
                <a:latin typeface="Times New Roman" pitchFamily="18" charset="0"/>
                <a:cs typeface="Times New Roman" pitchFamily="18" charset="0"/>
              </a:rPr>
              <a:t>d</a:t>
            </a:r>
            <a:r>
              <a:rPr lang="ru-RU" sz="1200" b="1" baseline="-25000" dirty="0" smtClean="0">
                <a:latin typeface="Times New Roman" pitchFamily="18" charset="0"/>
                <a:cs typeface="Times New Roman" pitchFamily="18" charset="0"/>
              </a:rPr>
              <a:t>2</a:t>
            </a:r>
            <a:r>
              <a:rPr lang="ru-RU" sz="1200" b="1" dirty="0" smtClean="0">
                <a:latin typeface="Times New Roman" pitchFamily="18" charset="0"/>
                <a:cs typeface="Times New Roman" pitchFamily="18" charset="0"/>
              </a:rPr>
              <a:t> = d</a:t>
            </a:r>
            <a:r>
              <a:rPr lang="ru-RU" sz="1200" b="1" baseline="-25000" dirty="0" smtClean="0">
                <a:latin typeface="Times New Roman" pitchFamily="18" charset="0"/>
                <a:cs typeface="Times New Roman" pitchFamily="18" charset="0"/>
              </a:rPr>
              <a:t>1</a:t>
            </a:r>
            <a:r>
              <a:rPr lang="ru-RU" sz="1200" b="1" dirty="0" smtClean="0">
                <a:latin typeface="Times New Roman" pitchFamily="18" charset="0"/>
                <a:cs typeface="Times New Roman" pitchFamily="18" charset="0"/>
              </a:rPr>
              <a:t> - </a:t>
            </a:r>
            <a:r>
              <a:rPr lang="ru-RU" sz="1200" b="1" dirty="0" err="1" smtClean="0">
                <a:latin typeface="Times New Roman" pitchFamily="18" charset="0"/>
                <a:cs typeface="Times New Roman" pitchFamily="18" charset="0"/>
              </a:rPr>
              <a:t>σ</a:t>
            </a:r>
            <a:r>
              <a:rPr lang="ru-RU" sz="1200" b="1" dirty="0" smtClean="0">
                <a:latin typeface="Times New Roman" pitchFamily="18" charset="0"/>
                <a:cs typeface="Times New Roman" pitchFamily="18" charset="0"/>
              </a:rPr>
              <a:t> * </a:t>
            </a:r>
            <a:r>
              <a:rPr lang="ru-RU" sz="1200" b="1" dirty="0" err="1" smtClean="0">
                <a:latin typeface="Times New Roman" pitchFamily="18" charset="0"/>
                <a:cs typeface="Times New Roman" pitchFamily="18" charset="0"/>
              </a:rPr>
              <a:t>sqr</a:t>
            </a:r>
            <a:r>
              <a:rPr lang="ru-RU" sz="1200" b="1" dirty="0" smtClean="0">
                <a:latin typeface="Times New Roman" pitchFamily="18" charset="0"/>
                <a:cs typeface="Times New Roman" pitchFamily="18" charset="0"/>
              </a:rPr>
              <a:t> (</a:t>
            </a:r>
            <a:r>
              <a:rPr lang="ru-RU" sz="1200" b="1" dirty="0" err="1" smtClean="0">
                <a:latin typeface="Times New Roman" pitchFamily="18" charset="0"/>
                <a:cs typeface="Times New Roman" pitchFamily="18" charset="0"/>
              </a:rPr>
              <a:t>t</a:t>
            </a:r>
            <a:r>
              <a:rPr lang="ru-RU" sz="1200" b="1" dirty="0" smtClean="0">
                <a:latin typeface="Times New Roman" pitchFamily="18" charset="0"/>
                <a:cs typeface="Times New Roman" pitchFamily="18" charset="0"/>
              </a:rPr>
              <a:t>)</a:t>
            </a:r>
            <a:endParaRPr lang="ru-RU" sz="1200" dirty="0" smtClean="0">
              <a:latin typeface="Times New Roman" pitchFamily="18" charset="0"/>
              <a:cs typeface="Times New Roman" pitchFamily="18" charset="0"/>
            </a:endParaRPr>
          </a:p>
          <a:p>
            <a:pPr marL="288000" indent="0" fontAlgn="auto">
              <a:lnSpc>
                <a:spcPct val="120000"/>
              </a:lnSpc>
              <a:spcBef>
                <a:spcPts val="0"/>
              </a:spcBef>
              <a:spcAft>
                <a:spcPts val="0"/>
              </a:spcAft>
              <a:buFont typeface="Wingdings 2"/>
              <a:buChar char=""/>
              <a:defRPr/>
            </a:pPr>
            <a:r>
              <a:rPr lang="ru-RU" sz="1200" dirty="0" err="1" smtClean="0">
                <a:latin typeface="Times New Roman" pitchFamily="18" charset="0"/>
                <a:cs typeface="Times New Roman" pitchFamily="18" charset="0"/>
              </a:rPr>
              <a:t>σ </a:t>
            </a:r>
            <a:r>
              <a:rPr lang="ru-RU" sz="1200" dirty="0" smtClean="0">
                <a:latin typeface="Times New Roman" pitchFamily="18" charset="0"/>
                <a:cs typeface="Times New Roman" pitchFamily="18" charset="0"/>
              </a:rPr>
              <a:t>- сигма, среднее квадратичное отклонение курса акции (корень из суммы квадратов отклонений)</a:t>
            </a:r>
            <a:r>
              <a:rPr lang="ru-RU" sz="1200" dirty="0" err="1" smtClean="0">
                <a:latin typeface="Times New Roman" pitchFamily="18" charset="0"/>
                <a:cs typeface="Times New Roman" pitchFamily="18" charset="0"/>
              </a:rPr>
              <a:t>ln</a:t>
            </a:r>
            <a:r>
              <a:rPr lang="ru-RU" sz="1200" dirty="0" smtClean="0">
                <a:latin typeface="Times New Roman" pitchFamily="18" charset="0"/>
                <a:cs typeface="Times New Roman" pitchFamily="18" charset="0"/>
              </a:rPr>
              <a:t> - натуральный </a:t>
            </a:r>
            <a:r>
              <a:rPr lang="ru-RU" sz="1200" dirty="0" err="1" smtClean="0">
                <a:latin typeface="Times New Roman" pitchFamily="18" charset="0"/>
                <a:cs typeface="Times New Roman" pitchFamily="18" charset="0"/>
              </a:rPr>
              <a:t>логарифмsqr</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t</a:t>
            </a:r>
            <a:r>
              <a:rPr lang="ru-RU" sz="1200" dirty="0" smtClean="0">
                <a:latin typeface="Times New Roman" pitchFamily="18" charset="0"/>
                <a:cs typeface="Times New Roman" pitchFamily="18" charset="0"/>
              </a:rPr>
              <a:t>) - корень квадратный от </a:t>
            </a:r>
            <a:r>
              <a:rPr lang="ru-RU" sz="1200" dirty="0" err="1" smtClean="0">
                <a:latin typeface="Times New Roman" pitchFamily="18" charset="0"/>
                <a:cs typeface="Times New Roman" pitchFamily="18" charset="0"/>
              </a:rPr>
              <a:t>t</a:t>
            </a:r>
            <a:endParaRPr lang="ru-RU" sz="1200" dirty="0" smtClean="0">
              <a:latin typeface="Times New Roman" pitchFamily="18" charset="0"/>
              <a:cs typeface="Times New Roman" pitchFamily="18" charset="0"/>
            </a:endParaRPr>
          </a:p>
          <a:p>
            <a:pPr marL="274320" indent="-274320" fontAlgn="auto">
              <a:spcAft>
                <a:spcPts val="0"/>
              </a:spcAft>
              <a:buFont typeface="Wingdings 2"/>
              <a:buChar char=""/>
              <a:defRPr/>
            </a:pPr>
            <a:endParaRPr lang="ru-RU" sz="1400" dirty="0">
              <a:latin typeface="Times New Roman" pitchFamily="18" charset="0"/>
              <a:cs typeface="Times New Roman" pitchFamily="18" charset="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500" fill="hold"/>
                                        <p:tgtEl>
                                          <p:spTgt spid="3">
                                            <p:bg/>
                                          </p:spTgt>
                                        </p:tgtEl>
                                        <p:attrNameLst>
                                          <p:attrName>ppt_w</p:attrName>
                                        </p:attrNameLst>
                                      </p:cBhvr>
                                      <p:tavLst>
                                        <p:tav tm="0">
                                          <p:val>
                                            <p:strVal val="#ppt_w*0.05"/>
                                          </p:val>
                                        </p:tav>
                                        <p:tav tm="100000">
                                          <p:val>
                                            <p:strVal val="#ppt_w"/>
                                          </p:val>
                                        </p:tav>
                                      </p:tavLst>
                                    </p:anim>
                                    <p:anim calcmode="lin" valueType="num">
                                      <p:cBhvr>
                                        <p:cTn id="8" dur="500" fill="hold"/>
                                        <p:tgtEl>
                                          <p:spTgt spid="3">
                                            <p:bg/>
                                          </p:spTgt>
                                        </p:tgtEl>
                                        <p:attrNameLst>
                                          <p:attrName>ppt_h</p:attrName>
                                        </p:attrNameLst>
                                      </p:cBhvr>
                                      <p:tavLst>
                                        <p:tav tm="0">
                                          <p:val>
                                            <p:strVal val="#ppt_h"/>
                                          </p:val>
                                        </p:tav>
                                        <p:tav tm="100000">
                                          <p:val>
                                            <p:strVal val="#ppt_h"/>
                                          </p:val>
                                        </p:tav>
                                      </p:tavLst>
                                    </p:anim>
                                    <p:anim calcmode="lin" valueType="num">
                                      <p:cBhvr>
                                        <p:cTn id="9" dur="500" fill="hold"/>
                                        <p:tgtEl>
                                          <p:spTgt spid="3">
                                            <p:bg/>
                                          </p:spTgt>
                                        </p:tgtEl>
                                        <p:attrNameLst>
                                          <p:attrName>ppt_x</p:attrName>
                                        </p:attrNameLst>
                                      </p:cBhvr>
                                      <p:tavLst>
                                        <p:tav tm="0">
                                          <p:val>
                                            <p:strVal val="#ppt_x-.2"/>
                                          </p:val>
                                        </p:tav>
                                        <p:tav tm="100000">
                                          <p:val>
                                            <p:strVal val="#ppt_x"/>
                                          </p:val>
                                        </p:tav>
                                      </p:tavLst>
                                    </p:anim>
                                    <p:anim calcmode="lin" valueType="num">
                                      <p:cBhvr>
                                        <p:cTn id="10" dur="500" fill="hold"/>
                                        <p:tgtEl>
                                          <p:spTgt spid="3">
                                            <p:bg/>
                                          </p:spTgt>
                                        </p:tgtEl>
                                        <p:attrNameLst>
                                          <p:attrName>ppt_y</p:attrName>
                                        </p:attrNameLst>
                                      </p:cBhvr>
                                      <p:tavLst>
                                        <p:tav tm="0">
                                          <p:val>
                                            <p:strVal val="#ppt_y"/>
                                          </p:val>
                                        </p:tav>
                                        <p:tav tm="100000">
                                          <p:val>
                                            <p:strVal val="#ppt_y"/>
                                          </p:val>
                                        </p:tav>
                                      </p:tavLst>
                                    </p:anim>
                                    <p:animEffect transition="in" filter="fade">
                                      <p:cBhvr>
                                        <p:cTn id="11" dur="500"/>
                                        <p:tgtEl>
                                          <p:spTgt spid="3">
                                            <p:bg/>
                                          </p:spTgt>
                                        </p:tgtEl>
                                      </p:cBhvr>
                                    </p:animEffect>
                                  </p:childTnLst>
                                </p:cTn>
                              </p:par>
                              <p:par>
                                <p:cTn id="12" presetID="54" presetClass="entr" presetSubtype="0" accel="100000" fill="hold" grpId="0" nodeType="with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5"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6"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7"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8" dur="500"/>
                                        <p:tgtEl>
                                          <p:spTgt spid="3">
                                            <p:txEl>
                                              <p:pRg st="0" end="0"/>
                                            </p:txEl>
                                          </p:spTgt>
                                        </p:tgtEl>
                                      </p:cBhvr>
                                    </p:animEffect>
                                  </p:childTnLst>
                                </p:cTn>
                              </p:par>
                              <p:par>
                                <p:cTn id="19" presetID="54" presetClass="entr" presetSubtype="0" accel="100000" fill="hold" grpId="0"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22"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3"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4"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5" dur="500"/>
                                        <p:tgtEl>
                                          <p:spTgt spid="3">
                                            <p:txEl>
                                              <p:pRg st="1" end="1"/>
                                            </p:txEl>
                                          </p:spTgt>
                                        </p:tgtEl>
                                      </p:cBhvr>
                                    </p:animEffect>
                                  </p:childTnLst>
                                </p:cTn>
                              </p:par>
                              <p:par>
                                <p:cTn id="26" presetID="54" presetClass="entr" presetSubtype="0" accel="100000" fill="hold" grpId="0" nodeType="with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29"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0"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31"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32" dur="500"/>
                                        <p:tgtEl>
                                          <p:spTgt spid="3">
                                            <p:txEl>
                                              <p:pRg st="2" end="2"/>
                                            </p:txEl>
                                          </p:spTgt>
                                        </p:tgtEl>
                                      </p:cBhvr>
                                    </p:animEffect>
                                  </p:childTnLst>
                                </p:cTn>
                              </p:par>
                              <p:par>
                                <p:cTn id="33" presetID="54" presetClass="entr" presetSubtype="0" accel="100000" fill="hold" grpId="0" nodeType="with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p:cTn id="35" dur="500" fill="hold"/>
                                        <p:tgtEl>
                                          <p:spTgt spid="3">
                                            <p:txEl>
                                              <p:pRg st="3" end="3"/>
                                            </p:txEl>
                                          </p:spTgt>
                                        </p:tgtEl>
                                        <p:attrNameLst>
                                          <p:attrName>ppt_w</p:attrName>
                                        </p:attrNameLst>
                                      </p:cBhvr>
                                      <p:tavLst>
                                        <p:tav tm="0">
                                          <p:val>
                                            <p:strVal val="#ppt_w*0.05"/>
                                          </p:val>
                                        </p:tav>
                                        <p:tav tm="100000">
                                          <p:val>
                                            <p:strVal val="#ppt_w"/>
                                          </p:val>
                                        </p:tav>
                                      </p:tavLst>
                                    </p:anim>
                                    <p:anim calcmode="lin" valueType="num">
                                      <p:cBhvr>
                                        <p:cTn id="36" dur="5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37" dur="5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8" dur="500" fill="hold"/>
                                        <p:tgtEl>
                                          <p:spTgt spid="3">
                                            <p:txEl>
                                              <p:pRg st="3" end="3"/>
                                            </p:txEl>
                                          </p:spTgt>
                                        </p:tgtEl>
                                        <p:attrNameLst>
                                          <p:attrName>ppt_y</p:attrName>
                                        </p:attrNameLst>
                                      </p:cBhvr>
                                      <p:tavLst>
                                        <p:tav tm="0">
                                          <p:val>
                                            <p:strVal val="#ppt_y"/>
                                          </p:val>
                                        </p:tav>
                                        <p:tav tm="100000">
                                          <p:val>
                                            <p:strVal val="#ppt_y"/>
                                          </p:val>
                                        </p:tav>
                                      </p:tavLst>
                                    </p:anim>
                                    <p:animEffect transition="in" filter="fade">
                                      <p:cBhvr>
                                        <p:cTn id="39" dur="500"/>
                                        <p:tgtEl>
                                          <p:spTgt spid="3">
                                            <p:txEl>
                                              <p:pRg st="3" end="3"/>
                                            </p:txEl>
                                          </p:spTgt>
                                        </p:tgtEl>
                                      </p:cBhvr>
                                    </p:animEffect>
                                  </p:childTnLst>
                                </p:cTn>
                              </p:par>
                              <p:par>
                                <p:cTn id="40" presetID="54" presetClass="entr" presetSubtype="0" accel="100000" fill="hold" grpId="0" nodeType="with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p:cTn id="42" dur="500" fill="hold"/>
                                        <p:tgtEl>
                                          <p:spTgt spid="3">
                                            <p:txEl>
                                              <p:pRg st="4" end="4"/>
                                            </p:txEl>
                                          </p:spTgt>
                                        </p:tgtEl>
                                        <p:attrNameLst>
                                          <p:attrName>ppt_w</p:attrName>
                                        </p:attrNameLst>
                                      </p:cBhvr>
                                      <p:tavLst>
                                        <p:tav tm="0">
                                          <p:val>
                                            <p:strVal val="#ppt_w*0.05"/>
                                          </p:val>
                                        </p:tav>
                                        <p:tav tm="100000">
                                          <p:val>
                                            <p:strVal val="#ppt_w"/>
                                          </p:val>
                                        </p:tav>
                                      </p:tavLst>
                                    </p:anim>
                                    <p:anim calcmode="lin" valueType="num">
                                      <p:cBhvr>
                                        <p:cTn id="43" dur="5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44" dur="5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45" dur="500" fill="hold"/>
                                        <p:tgtEl>
                                          <p:spTgt spid="3">
                                            <p:txEl>
                                              <p:pRg st="4" end="4"/>
                                            </p:txEl>
                                          </p:spTgt>
                                        </p:tgtEl>
                                        <p:attrNameLst>
                                          <p:attrName>ppt_y</p:attrName>
                                        </p:attrNameLst>
                                      </p:cBhvr>
                                      <p:tavLst>
                                        <p:tav tm="0">
                                          <p:val>
                                            <p:strVal val="#ppt_y"/>
                                          </p:val>
                                        </p:tav>
                                        <p:tav tm="100000">
                                          <p:val>
                                            <p:strVal val="#ppt_y"/>
                                          </p:val>
                                        </p:tav>
                                      </p:tavLst>
                                    </p:anim>
                                    <p:animEffect transition="in" filter="fade">
                                      <p:cBhvr>
                                        <p:cTn id="46" dur="500"/>
                                        <p:tgtEl>
                                          <p:spTgt spid="3">
                                            <p:txEl>
                                              <p:pRg st="4" end="4"/>
                                            </p:txEl>
                                          </p:spTgt>
                                        </p:tgtEl>
                                      </p:cBhvr>
                                    </p:animEffect>
                                  </p:childTnLst>
                                </p:cTn>
                              </p:par>
                              <p:par>
                                <p:cTn id="47" presetID="54" presetClass="entr" presetSubtype="0" accel="100000" fill="hold" grpId="0" nodeType="with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p:cTn id="49" dur="500" fill="hold"/>
                                        <p:tgtEl>
                                          <p:spTgt spid="3">
                                            <p:txEl>
                                              <p:pRg st="5" end="5"/>
                                            </p:txEl>
                                          </p:spTgt>
                                        </p:tgtEl>
                                        <p:attrNameLst>
                                          <p:attrName>ppt_w</p:attrName>
                                        </p:attrNameLst>
                                      </p:cBhvr>
                                      <p:tavLst>
                                        <p:tav tm="0">
                                          <p:val>
                                            <p:strVal val="#ppt_w*0.05"/>
                                          </p:val>
                                        </p:tav>
                                        <p:tav tm="100000">
                                          <p:val>
                                            <p:strVal val="#ppt_w"/>
                                          </p:val>
                                        </p:tav>
                                      </p:tavLst>
                                    </p:anim>
                                    <p:anim calcmode="lin" valueType="num">
                                      <p:cBhvr>
                                        <p:cTn id="50" dur="5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51" dur="5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52" dur="500" fill="hold"/>
                                        <p:tgtEl>
                                          <p:spTgt spid="3">
                                            <p:txEl>
                                              <p:pRg st="5" end="5"/>
                                            </p:txEl>
                                          </p:spTgt>
                                        </p:tgtEl>
                                        <p:attrNameLst>
                                          <p:attrName>ppt_y</p:attrName>
                                        </p:attrNameLst>
                                      </p:cBhvr>
                                      <p:tavLst>
                                        <p:tav tm="0">
                                          <p:val>
                                            <p:strVal val="#ppt_y"/>
                                          </p:val>
                                        </p:tav>
                                        <p:tav tm="100000">
                                          <p:val>
                                            <p:strVal val="#ppt_y"/>
                                          </p:val>
                                        </p:tav>
                                      </p:tavLst>
                                    </p:anim>
                                    <p:animEffect transition="in" filter="fade">
                                      <p:cBhvr>
                                        <p:cTn id="53" dur="500"/>
                                        <p:tgtEl>
                                          <p:spTgt spid="3">
                                            <p:txEl>
                                              <p:pRg st="5" end="5"/>
                                            </p:txEl>
                                          </p:spTgt>
                                        </p:tgtEl>
                                      </p:cBhvr>
                                    </p:animEffect>
                                  </p:childTnLst>
                                </p:cTn>
                              </p:par>
                              <p:par>
                                <p:cTn id="54" presetID="54" presetClass="entr" presetSubtype="0" accel="100000" fill="hold" grpId="0" nodeType="with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 calcmode="lin" valueType="num">
                                      <p:cBhvr>
                                        <p:cTn id="56" dur="500" fill="hold"/>
                                        <p:tgtEl>
                                          <p:spTgt spid="3">
                                            <p:txEl>
                                              <p:pRg st="6" end="6"/>
                                            </p:txEl>
                                          </p:spTgt>
                                        </p:tgtEl>
                                        <p:attrNameLst>
                                          <p:attrName>ppt_w</p:attrName>
                                        </p:attrNameLst>
                                      </p:cBhvr>
                                      <p:tavLst>
                                        <p:tav tm="0">
                                          <p:val>
                                            <p:strVal val="#ppt_w*0.05"/>
                                          </p:val>
                                        </p:tav>
                                        <p:tav tm="100000">
                                          <p:val>
                                            <p:strVal val="#ppt_w"/>
                                          </p:val>
                                        </p:tav>
                                      </p:tavLst>
                                    </p:anim>
                                    <p:anim calcmode="lin" valueType="num">
                                      <p:cBhvr>
                                        <p:cTn id="57" dur="5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58" dur="5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59" dur="500" fill="hold"/>
                                        <p:tgtEl>
                                          <p:spTgt spid="3">
                                            <p:txEl>
                                              <p:pRg st="6" end="6"/>
                                            </p:txEl>
                                          </p:spTgt>
                                        </p:tgtEl>
                                        <p:attrNameLst>
                                          <p:attrName>ppt_y</p:attrName>
                                        </p:attrNameLst>
                                      </p:cBhvr>
                                      <p:tavLst>
                                        <p:tav tm="0">
                                          <p:val>
                                            <p:strVal val="#ppt_y"/>
                                          </p:val>
                                        </p:tav>
                                        <p:tav tm="100000">
                                          <p:val>
                                            <p:strVal val="#ppt_y"/>
                                          </p:val>
                                        </p:tav>
                                      </p:tavLst>
                                    </p:anim>
                                    <p:animEffect transition="in" filter="fade">
                                      <p:cBhvr>
                                        <p:cTn id="60" dur="500"/>
                                        <p:tgtEl>
                                          <p:spTgt spid="3">
                                            <p:txEl>
                                              <p:pRg st="6" end="6"/>
                                            </p:txEl>
                                          </p:spTgt>
                                        </p:tgtEl>
                                      </p:cBhvr>
                                    </p:animEffect>
                                  </p:childTnLst>
                                </p:cTn>
                              </p:par>
                              <p:par>
                                <p:cTn id="61" presetID="54" presetClass="entr" presetSubtype="0" accel="100000" fill="hold" grpId="0" nodeType="with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 calcmode="lin" valueType="num">
                                      <p:cBhvr>
                                        <p:cTn id="63" dur="500" fill="hold"/>
                                        <p:tgtEl>
                                          <p:spTgt spid="3">
                                            <p:txEl>
                                              <p:pRg st="7" end="7"/>
                                            </p:txEl>
                                          </p:spTgt>
                                        </p:tgtEl>
                                        <p:attrNameLst>
                                          <p:attrName>ppt_w</p:attrName>
                                        </p:attrNameLst>
                                      </p:cBhvr>
                                      <p:tavLst>
                                        <p:tav tm="0">
                                          <p:val>
                                            <p:strVal val="#ppt_w*0.05"/>
                                          </p:val>
                                        </p:tav>
                                        <p:tav tm="100000">
                                          <p:val>
                                            <p:strVal val="#ppt_w"/>
                                          </p:val>
                                        </p:tav>
                                      </p:tavLst>
                                    </p:anim>
                                    <p:anim calcmode="lin" valueType="num">
                                      <p:cBhvr>
                                        <p:cTn id="64" dur="5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65" dur="5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66" dur="500" fill="hold"/>
                                        <p:tgtEl>
                                          <p:spTgt spid="3">
                                            <p:txEl>
                                              <p:pRg st="7" end="7"/>
                                            </p:txEl>
                                          </p:spTgt>
                                        </p:tgtEl>
                                        <p:attrNameLst>
                                          <p:attrName>ppt_y</p:attrName>
                                        </p:attrNameLst>
                                      </p:cBhvr>
                                      <p:tavLst>
                                        <p:tav tm="0">
                                          <p:val>
                                            <p:strVal val="#ppt_y"/>
                                          </p:val>
                                        </p:tav>
                                        <p:tav tm="100000">
                                          <p:val>
                                            <p:strVal val="#ppt_y"/>
                                          </p:val>
                                        </p:tav>
                                      </p:tavLst>
                                    </p:anim>
                                    <p:animEffect transition="in" filter="fade">
                                      <p:cBhvr>
                                        <p:cTn id="67" dur="500"/>
                                        <p:tgtEl>
                                          <p:spTgt spid="3">
                                            <p:txEl>
                                              <p:pRg st="7" end="7"/>
                                            </p:txEl>
                                          </p:spTgt>
                                        </p:tgtEl>
                                      </p:cBhvr>
                                    </p:animEffect>
                                  </p:childTnLst>
                                </p:cTn>
                              </p:par>
                              <p:par>
                                <p:cTn id="68" presetID="54" presetClass="entr" presetSubtype="0" accel="100000" fill="hold" grpId="0" nodeType="withEffect">
                                  <p:stCondLst>
                                    <p:cond delay="0"/>
                                  </p:stCondLst>
                                  <p:childTnLst>
                                    <p:set>
                                      <p:cBhvr>
                                        <p:cTn id="69" dur="1" fill="hold">
                                          <p:stCondLst>
                                            <p:cond delay="0"/>
                                          </p:stCondLst>
                                        </p:cTn>
                                        <p:tgtEl>
                                          <p:spTgt spid="3">
                                            <p:txEl>
                                              <p:pRg st="8" end="8"/>
                                            </p:txEl>
                                          </p:spTgt>
                                        </p:tgtEl>
                                        <p:attrNameLst>
                                          <p:attrName>style.visibility</p:attrName>
                                        </p:attrNameLst>
                                      </p:cBhvr>
                                      <p:to>
                                        <p:strVal val="visible"/>
                                      </p:to>
                                    </p:set>
                                    <p:anim calcmode="lin" valueType="num">
                                      <p:cBhvr>
                                        <p:cTn id="70" dur="500" fill="hold"/>
                                        <p:tgtEl>
                                          <p:spTgt spid="3">
                                            <p:txEl>
                                              <p:pRg st="8" end="8"/>
                                            </p:txEl>
                                          </p:spTgt>
                                        </p:tgtEl>
                                        <p:attrNameLst>
                                          <p:attrName>ppt_w</p:attrName>
                                        </p:attrNameLst>
                                      </p:cBhvr>
                                      <p:tavLst>
                                        <p:tav tm="0">
                                          <p:val>
                                            <p:strVal val="#ppt_w*0.05"/>
                                          </p:val>
                                        </p:tav>
                                        <p:tav tm="100000">
                                          <p:val>
                                            <p:strVal val="#ppt_w"/>
                                          </p:val>
                                        </p:tav>
                                      </p:tavLst>
                                    </p:anim>
                                    <p:anim calcmode="lin" valueType="num">
                                      <p:cBhvr>
                                        <p:cTn id="71" dur="500" fill="hold"/>
                                        <p:tgtEl>
                                          <p:spTgt spid="3">
                                            <p:txEl>
                                              <p:pRg st="8" end="8"/>
                                            </p:txEl>
                                          </p:spTgt>
                                        </p:tgtEl>
                                        <p:attrNameLst>
                                          <p:attrName>ppt_h</p:attrName>
                                        </p:attrNameLst>
                                      </p:cBhvr>
                                      <p:tavLst>
                                        <p:tav tm="0">
                                          <p:val>
                                            <p:strVal val="#ppt_h"/>
                                          </p:val>
                                        </p:tav>
                                        <p:tav tm="100000">
                                          <p:val>
                                            <p:strVal val="#ppt_h"/>
                                          </p:val>
                                        </p:tav>
                                      </p:tavLst>
                                    </p:anim>
                                    <p:anim calcmode="lin" valueType="num">
                                      <p:cBhvr>
                                        <p:cTn id="72" dur="5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73" dur="500" fill="hold"/>
                                        <p:tgtEl>
                                          <p:spTgt spid="3">
                                            <p:txEl>
                                              <p:pRg st="8" end="8"/>
                                            </p:txEl>
                                          </p:spTgt>
                                        </p:tgtEl>
                                        <p:attrNameLst>
                                          <p:attrName>ppt_y</p:attrName>
                                        </p:attrNameLst>
                                      </p:cBhvr>
                                      <p:tavLst>
                                        <p:tav tm="0">
                                          <p:val>
                                            <p:strVal val="#ppt_y"/>
                                          </p:val>
                                        </p:tav>
                                        <p:tav tm="100000">
                                          <p:val>
                                            <p:strVal val="#ppt_y"/>
                                          </p:val>
                                        </p:tav>
                                      </p:tavLst>
                                    </p:anim>
                                    <p:animEffect transition="in" filter="fade">
                                      <p:cBhvr>
                                        <p:cTn id="74" dur="500"/>
                                        <p:tgtEl>
                                          <p:spTgt spid="3">
                                            <p:txEl>
                                              <p:pRg st="8" end="8"/>
                                            </p:txEl>
                                          </p:spTgt>
                                        </p:tgtEl>
                                      </p:cBhvr>
                                    </p:animEffect>
                                  </p:childTnLst>
                                </p:cTn>
                              </p:par>
                              <p:par>
                                <p:cTn id="75" presetID="54" presetClass="entr" presetSubtype="0" accel="100000" fill="hold" grpId="0" nodeType="withEffect">
                                  <p:stCondLst>
                                    <p:cond delay="0"/>
                                  </p:stCondLst>
                                  <p:childTnLst>
                                    <p:set>
                                      <p:cBhvr>
                                        <p:cTn id="76" dur="1" fill="hold">
                                          <p:stCondLst>
                                            <p:cond delay="0"/>
                                          </p:stCondLst>
                                        </p:cTn>
                                        <p:tgtEl>
                                          <p:spTgt spid="3">
                                            <p:txEl>
                                              <p:pRg st="9" end="9"/>
                                            </p:txEl>
                                          </p:spTgt>
                                        </p:tgtEl>
                                        <p:attrNameLst>
                                          <p:attrName>style.visibility</p:attrName>
                                        </p:attrNameLst>
                                      </p:cBhvr>
                                      <p:to>
                                        <p:strVal val="visible"/>
                                      </p:to>
                                    </p:set>
                                    <p:anim calcmode="lin" valueType="num">
                                      <p:cBhvr>
                                        <p:cTn id="77" dur="500" fill="hold"/>
                                        <p:tgtEl>
                                          <p:spTgt spid="3">
                                            <p:txEl>
                                              <p:pRg st="9" end="9"/>
                                            </p:txEl>
                                          </p:spTgt>
                                        </p:tgtEl>
                                        <p:attrNameLst>
                                          <p:attrName>ppt_w</p:attrName>
                                        </p:attrNameLst>
                                      </p:cBhvr>
                                      <p:tavLst>
                                        <p:tav tm="0">
                                          <p:val>
                                            <p:strVal val="#ppt_w*0.05"/>
                                          </p:val>
                                        </p:tav>
                                        <p:tav tm="100000">
                                          <p:val>
                                            <p:strVal val="#ppt_w"/>
                                          </p:val>
                                        </p:tav>
                                      </p:tavLst>
                                    </p:anim>
                                    <p:anim calcmode="lin" valueType="num">
                                      <p:cBhvr>
                                        <p:cTn id="78" dur="500" fill="hold"/>
                                        <p:tgtEl>
                                          <p:spTgt spid="3">
                                            <p:txEl>
                                              <p:pRg st="9" end="9"/>
                                            </p:txEl>
                                          </p:spTgt>
                                        </p:tgtEl>
                                        <p:attrNameLst>
                                          <p:attrName>ppt_h</p:attrName>
                                        </p:attrNameLst>
                                      </p:cBhvr>
                                      <p:tavLst>
                                        <p:tav tm="0">
                                          <p:val>
                                            <p:strVal val="#ppt_h"/>
                                          </p:val>
                                        </p:tav>
                                        <p:tav tm="100000">
                                          <p:val>
                                            <p:strVal val="#ppt_h"/>
                                          </p:val>
                                        </p:tav>
                                      </p:tavLst>
                                    </p:anim>
                                    <p:anim calcmode="lin" valueType="num">
                                      <p:cBhvr>
                                        <p:cTn id="79" dur="500" fill="hold"/>
                                        <p:tgtEl>
                                          <p:spTgt spid="3">
                                            <p:txEl>
                                              <p:pRg st="9" end="9"/>
                                            </p:txEl>
                                          </p:spTgt>
                                        </p:tgtEl>
                                        <p:attrNameLst>
                                          <p:attrName>ppt_x</p:attrName>
                                        </p:attrNameLst>
                                      </p:cBhvr>
                                      <p:tavLst>
                                        <p:tav tm="0">
                                          <p:val>
                                            <p:strVal val="#ppt_x-.2"/>
                                          </p:val>
                                        </p:tav>
                                        <p:tav tm="100000">
                                          <p:val>
                                            <p:strVal val="#ppt_x"/>
                                          </p:val>
                                        </p:tav>
                                      </p:tavLst>
                                    </p:anim>
                                    <p:anim calcmode="lin" valueType="num">
                                      <p:cBhvr>
                                        <p:cTn id="80" dur="500" fill="hold"/>
                                        <p:tgtEl>
                                          <p:spTgt spid="3">
                                            <p:txEl>
                                              <p:pRg st="9" end="9"/>
                                            </p:txEl>
                                          </p:spTgt>
                                        </p:tgtEl>
                                        <p:attrNameLst>
                                          <p:attrName>ppt_y</p:attrName>
                                        </p:attrNameLst>
                                      </p:cBhvr>
                                      <p:tavLst>
                                        <p:tav tm="0">
                                          <p:val>
                                            <p:strVal val="#ppt_y"/>
                                          </p:val>
                                        </p:tav>
                                        <p:tav tm="100000">
                                          <p:val>
                                            <p:strVal val="#ppt_y"/>
                                          </p:val>
                                        </p:tav>
                                      </p:tavLst>
                                    </p:anim>
                                    <p:animEffect transition="in" filter="fade">
                                      <p:cBhvr>
                                        <p:cTn id="81" dur="500"/>
                                        <p:tgtEl>
                                          <p:spTgt spid="3">
                                            <p:txEl>
                                              <p:pRg st="9" end="9"/>
                                            </p:txEl>
                                          </p:spTgt>
                                        </p:tgtEl>
                                      </p:cBhvr>
                                    </p:animEffect>
                                  </p:childTnLst>
                                </p:cTn>
                              </p:par>
                              <p:par>
                                <p:cTn id="82" presetID="54" presetClass="entr" presetSubtype="0" accel="100000" fill="hold" grpId="0" nodeType="withEffect">
                                  <p:stCondLst>
                                    <p:cond delay="0"/>
                                  </p:stCondLst>
                                  <p:childTnLst>
                                    <p:set>
                                      <p:cBhvr>
                                        <p:cTn id="83" dur="1" fill="hold">
                                          <p:stCondLst>
                                            <p:cond delay="0"/>
                                          </p:stCondLst>
                                        </p:cTn>
                                        <p:tgtEl>
                                          <p:spTgt spid="3">
                                            <p:txEl>
                                              <p:pRg st="10" end="10"/>
                                            </p:txEl>
                                          </p:spTgt>
                                        </p:tgtEl>
                                        <p:attrNameLst>
                                          <p:attrName>style.visibility</p:attrName>
                                        </p:attrNameLst>
                                      </p:cBhvr>
                                      <p:to>
                                        <p:strVal val="visible"/>
                                      </p:to>
                                    </p:set>
                                    <p:anim calcmode="lin" valueType="num">
                                      <p:cBhvr>
                                        <p:cTn id="84" dur="500" fill="hold"/>
                                        <p:tgtEl>
                                          <p:spTgt spid="3">
                                            <p:txEl>
                                              <p:pRg st="10" end="10"/>
                                            </p:txEl>
                                          </p:spTgt>
                                        </p:tgtEl>
                                        <p:attrNameLst>
                                          <p:attrName>ppt_w</p:attrName>
                                        </p:attrNameLst>
                                      </p:cBhvr>
                                      <p:tavLst>
                                        <p:tav tm="0">
                                          <p:val>
                                            <p:strVal val="#ppt_w*0.05"/>
                                          </p:val>
                                        </p:tav>
                                        <p:tav tm="100000">
                                          <p:val>
                                            <p:strVal val="#ppt_w"/>
                                          </p:val>
                                        </p:tav>
                                      </p:tavLst>
                                    </p:anim>
                                    <p:anim calcmode="lin" valueType="num">
                                      <p:cBhvr>
                                        <p:cTn id="85" dur="500" fill="hold"/>
                                        <p:tgtEl>
                                          <p:spTgt spid="3">
                                            <p:txEl>
                                              <p:pRg st="10" end="10"/>
                                            </p:txEl>
                                          </p:spTgt>
                                        </p:tgtEl>
                                        <p:attrNameLst>
                                          <p:attrName>ppt_h</p:attrName>
                                        </p:attrNameLst>
                                      </p:cBhvr>
                                      <p:tavLst>
                                        <p:tav tm="0">
                                          <p:val>
                                            <p:strVal val="#ppt_h"/>
                                          </p:val>
                                        </p:tav>
                                        <p:tav tm="100000">
                                          <p:val>
                                            <p:strVal val="#ppt_h"/>
                                          </p:val>
                                        </p:tav>
                                      </p:tavLst>
                                    </p:anim>
                                    <p:anim calcmode="lin" valueType="num">
                                      <p:cBhvr>
                                        <p:cTn id="86" dur="500" fill="hold"/>
                                        <p:tgtEl>
                                          <p:spTgt spid="3">
                                            <p:txEl>
                                              <p:pRg st="10" end="10"/>
                                            </p:txEl>
                                          </p:spTgt>
                                        </p:tgtEl>
                                        <p:attrNameLst>
                                          <p:attrName>ppt_x</p:attrName>
                                        </p:attrNameLst>
                                      </p:cBhvr>
                                      <p:tavLst>
                                        <p:tav tm="0">
                                          <p:val>
                                            <p:strVal val="#ppt_x-.2"/>
                                          </p:val>
                                        </p:tav>
                                        <p:tav tm="100000">
                                          <p:val>
                                            <p:strVal val="#ppt_x"/>
                                          </p:val>
                                        </p:tav>
                                      </p:tavLst>
                                    </p:anim>
                                    <p:anim calcmode="lin" valueType="num">
                                      <p:cBhvr>
                                        <p:cTn id="87" dur="500" fill="hold"/>
                                        <p:tgtEl>
                                          <p:spTgt spid="3">
                                            <p:txEl>
                                              <p:pRg st="10" end="10"/>
                                            </p:txEl>
                                          </p:spTgt>
                                        </p:tgtEl>
                                        <p:attrNameLst>
                                          <p:attrName>ppt_y</p:attrName>
                                        </p:attrNameLst>
                                      </p:cBhvr>
                                      <p:tavLst>
                                        <p:tav tm="0">
                                          <p:val>
                                            <p:strVal val="#ppt_y"/>
                                          </p:val>
                                        </p:tav>
                                        <p:tav tm="100000">
                                          <p:val>
                                            <p:strVal val="#ppt_y"/>
                                          </p:val>
                                        </p:tav>
                                      </p:tavLst>
                                    </p:anim>
                                    <p:animEffect transition="in" filter="fade">
                                      <p:cBhvr>
                                        <p:cTn id="88" dur="500"/>
                                        <p:tgtEl>
                                          <p:spTgt spid="3">
                                            <p:txEl>
                                              <p:pRg st="10" end="10"/>
                                            </p:txEl>
                                          </p:spTgt>
                                        </p:tgtEl>
                                      </p:cBhvr>
                                    </p:animEffect>
                                  </p:childTnLst>
                                </p:cTn>
                              </p:par>
                              <p:par>
                                <p:cTn id="89" presetID="54" presetClass="entr" presetSubtype="0" accel="100000" fill="hold" grpId="0" nodeType="withEffect">
                                  <p:stCondLst>
                                    <p:cond delay="0"/>
                                  </p:stCondLst>
                                  <p:childTnLst>
                                    <p:set>
                                      <p:cBhvr>
                                        <p:cTn id="90" dur="1" fill="hold">
                                          <p:stCondLst>
                                            <p:cond delay="0"/>
                                          </p:stCondLst>
                                        </p:cTn>
                                        <p:tgtEl>
                                          <p:spTgt spid="3">
                                            <p:txEl>
                                              <p:pRg st="11" end="11"/>
                                            </p:txEl>
                                          </p:spTgt>
                                        </p:tgtEl>
                                        <p:attrNameLst>
                                          <p:attrName>style.visibility</p:attrName>
                                        </p:attrNameLst>
                                      </p:cBhvr>
                                      <p:to>
                                        <p:strVal val="visible"/>
                                      </p:to>
                                    </p:set>
                                    <p:anim calcmode="lin" valueType="num">
                                      <p:cBhvr>
                                        <p:cTn id="91" dur="500" fill="hold"/>
                                        <p:tgtEl>
                                          <p:spTgt spid="3">
                                            <p:txEl>
                                              <p:pRg st="11" end="11"/>
                                            </p:txEl>
                                          </p:spTgt>
                                        </p:tgtEl>
                                        <p:attrNameLst>
                                          <p:attrName>ppt_w</p:attrName>
                                        </p:attrNameLst>
                                      </p:cBhvr>
                                      <p:tavLst>
                                        <p:tav tm="0">
                                          <p:val>
                                            <p:strVal val="#ppt_w*0.05"/>
                                          </p:val>
                                        </p:tav>
                                        <p:tav tm="100000">
                                          <p:val>
                                            <p:strVal val="#ppt_w"/>
                                          </p:val>
                                        </p:tav>
                                      </p:tavLst>
                                    </p:anim>
                                    <p:anim calcmode="lin" valueType="num">
                                      <p:cBhvr>
                                        <p:cTn id="92" dur="500" fill="hold"/>
                                        <p:tgtEl>
                                          <p:spTgt spid="3">
                                            <p:txEl>
                                              <p:pRg st="11" end="11"/>
                                            </p:txEl>
                                          </p:spTgt>
                                        </p:tgtEl>
                                        <p:attrNameLst>
                                          <p:attrName>ppt_h</p:attrName>
                                        </p:attrNameLst>
                                      </p:cBhvr>
                                      <p:tavLst>
                                        <p:tav tm="0">
                                          <p:val>
                                            <p:strVal val="#ppt_h"/>
                                          </p:val>
                                        </p:tav>
                                        <p:tav tm="100000">
                                          <p:val>
                                            <p:strVal val="#ppt_h"/>
                                          </p:val>
                                        </p:tav>
                                      </p:tavLst>
                                    </p:anim>
                                    <p:anim calcmode="lin" valueType="num">
                                      <p:cBhvr>
                                        <p:cTn id="93" dur="500" fill="hold"/>
                                        <p:tgtEl>
                                          <p:spTgt spid="3">
                                            <p:txEl>
                                              <p:pRg st="11" end="11"/>
                                            </p:txEl>
                                          </p:spTgt>
                                        </p:tgtEl>
                                        <p:attrNameLst>
                                          <p:attrName>ppt_x</p:attrName>
                                        </p:attrNameLst>
                                      </p:cBhvr>
                                      <p:tavLst>
                                        <p:tav tm="0">
                                          <p:val>
                                            <p:strVal val="#ppt_x-.2"/>
                                          </p:val>
                                        </p:tav>
                                        <p:tav tm="100000">
                                          <p:val>
                                            <p:strVal val="#ppt_x"/>
                                          </p:val>
                                        </p:tav>
                                      </p:tavLst>
                                    </p:anim>
                                    <p:anim calcmode="lin" valueType="num">
                                      <p:cBhvr>
                                        <p:cTn id="94" dur="500" fill="hold"/>
                                        <p:tgtEl>
                                          <p:spTgt spid="3">
                                            <p:txEl>
                                              <p:pRg st="11" end="11"/>
                                            </p:txEl>
                                          </p:spTgt>
                                        </p:tgtEl>
                                        <p:attrNameLst>
                                          <p:attrName>ppt_y</p:attrName>
                                        </p:attrNameLst>
                                      </p:cBhvr>
                                      <p:tavLst>
                                        <p:tav tm="0">
                                          <p:val>
                                            <p:strVal val="#ppt_y"/>
                                          </p:val>
                                        </p:tav>
                                        <p:tav tm="100000">
                                          <p:val>
                                            <p:strVal val="#ppt_y"/>
                                          </p:val>
                                        </p:tav>
                                      </p:tavLst>
                                    </p:anim>
                                    <p:animEffect transition="in" filter="fade">
                                      <p:cBhvr>
                                        <p:cTn id="95"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288" y="260350"/>
            <a:ext cx="7200900" cy="3313113"/>
          </a:xfrm>
        </p:spPr>
        <p:txBody>
          <a:bodyPr/>
          <a:lstStyle/>
          <a:p>
            <a:pPr indent="0">
              <a:spcBef>
                <a:spcPct val="0"/>
              </a:spcBef>
            </a:pPr>
            <a:r>
              <a:rPr lang="ru-RU" sz="1800" smtClean="0">
                <a:latin typeface="Times New Roman" pitchFamily="18" charset="0"/>
                <a:cs typeface="Times New Roman" pitchFamily="18" charset="0"/>
              </a:rPr>
              <a:t>Современное управление рисками, применяемое в страховании, торговле на фондовом рынке и инвестировании, основывается на возможности использовать математические методы для предсказания будущего. Конечно, не со 100%-ной вероятностью, но достаточно точно для того, чтобы принять взвешенное инвестиционное решение. Основополагающий принцип работы на финансовых рынках состоит в следующем: чем больший риск вы готовы на себя принять, тем на большее вознаграждение вы вправе рассчитывать. Использование математики никогда не сможет полностью элиминировать риск, но может помочь правильно оценить степень принимаемого на себя риска и решить вопрос о справедливом вознаграждении. </a:t>
            </a:r>
            <a:br>
              <a:rPr lang="ru-RU" sz="1800" smtClean="0">
                <a:latin typeface="Times New Roman" pitchFamily="18" charset="0"/>
                <a:cs typeface="Times New Roman" pitchFamily="18" charset="0"/>
              </a:rPr>
            </a:br>
            <a:endParaRPr lang="ru-RU" sz="1800" smtClean="0">
              <a:latin typeface="Times New Roman" pitchFamily="18" charset="0"/>
              <a:cs typeface="Times New Roman" pitchFamily="18" charset="0"/>
            </a:endParaRPr>
          </a:p>
        </p:txBody>
      </p:sp>
      <p:pic>
        <p:nvPicPr>
          <p:cNvPr id="4" name="Рисунок 3" descr="for-247.jpg"/>
          <p:cNvPicPr>
            <a:picLocks noChangeAspect="1"/>
          </p:cNvPicPr>
          <p:nvPr/>
        </p:nvPicPr>
        <p:blipFill>
          <a:blip r:embed="rId2" cstate="print"/>
          <a:stretch>
            <a:fillRect/>
          </a:stretch>
        </p:blipFill>
        <p:spPr>
          <a:xfrm>
            <a:off x="683568" y="4005064"/>
            <a:ext cx="2688299" cy="201622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images (39).jpg"/>
          <p:cNvPicPr>
            <a:picLocks noChangeAspect="1"/>
          </p:cNvPicPr>
          <p:nvPr/>
        </p:nvPicPr>
        <p:blipFill>
          <a:blip r:embed="rId3" cstate="print"/>
          <a:stretch>
            <a:fillRect/>
          </a:stretch>
        </p:blipFill>
        <p:spPr>
          <a:xfrm>
            <a:off x="4211960" y="3429001"/>
            <a:ext cx="3888431" cy="3429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0" dur="1000"/>
                                        <p:tgtEl>
                                          <p:spTgt spid="3">
                                            <p:txEl>
                                              <p:pRg st="0" end="0"/>
                                            </p:txEl>
                                          </p:spTgt>
                                        </p:tgtEl>
                                      </p:cBhvr>
                                    </p:animEffect>
                                  </p:childTnLst>
                                </p:cTn>
                              </p:par>
                              <p:par>
                                <p:cTn id="11" presetID="25"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6" dur="1000" fill="hold"/>
                                        <p:tgtEl>
                                          <p:spTgt spid="4"/>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4"/>
                                        </p:tgtEl>
                                      </p:cBhvr>
                                    </p:animEffect>
                                  </p:childTnLst>
                                </p:cTn>
                              </p:par>
                              <p:par>
                                <p:cTn id="21" presetID="25"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6" dur="1000" fill="hold"/>
                                        <p:tgtEl>
                                          <p:spTgt spid="5"/>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4" name="Рисунок 3" descr="images (23).jpg"/>
          <p:cNvPicPr>
            <a:picLocks noChangeAspect="1"/>
          </p:cNvPicPr>
          <p:nvPr/>
        </p:nvPicPr>
        <p:blipFill>
          <a:blip r:embed="rId2"/>
          <a:stretch>
            <a:fillRect/>
          </a:stretch>
        </p:blipFill>
        <p:spPr>
          <a:xfrm>
            <a:off x="6216650" y="981075"/>
            <a:ext cx="2711450" cy="1943100"/>
          </a:xfrm>
          <a:prstGeom prst="rect">
            <a:avLst/>
          </a:prstGeom>
          <a:ln>
            <a:noFill/>
          </a:ln>
          <a:effectLst>
            <a:outerShdw blurRad="190500" algn="tl" rotWithShape="0">
              <a:srgbClr val="000000">
                <a:alpha val="70000"/>
              </a:srgbClr>
            </a:outerShdw>
          </a:effectLst>
        </p:spPr>
      </p:pic>
      <p:sp>
        <p:nvSpPr>
          <p:cNvPr id="6" name="TextBox 5"/>
          <p:cNvSpPr txBox="1"/>
          <p:nvPr/>
        </p:nvSpPr>
        <p:spPr>
          <a:xfrm>
            <a:off x="0" y="0"/>
            <a:ext cx="4248150" cy="3540125"/>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just" fontAlgn="auto">
              <a:spcBef>
                <a:spcPts val="0"/>
              </a:spcBef>
              <a:spcAft>
                <a:spcPts val="0"/>
              </a:spcAft>
              <a:defRPr/>
            </a:pPr>
            <a:r>
              <a:rPr lang="ru-RU" sz="1600" b="1" u="sng" dirty="0">
                <a:latin typeface="Times New Roman" pitchFamily="18" charset="0"/>
                <a:cs typeface="Times New Roman" pitchFamily="18" charset="0"/>
              </a:rPr>
              <a:t>Финансовые активы</a:t>
            </a:r>
            <a:r>
              <a:rPr lang="ru-RU" sz="1600" dirty="0">
                <a:solidFill>
                  <a:srgbClr val="002060"/>
                </a:solidFill>
                <a:latin typeface="Times New Roman" pitchFamily="18" charset="0"/>
                <a:cs typeface="Times New Roman" pitchFamily="18" charset="0"/>
              </a:rPr>
              <a:t> (</a:t>
            </a:r>
            <a:r>
              <a:rPr lang="ru-RU" sz="1600" dirty="0">
                <a:solidFill>
                  <a:srgbClr val="002060"/>
                </a:solidFill>
                <a:latin typeface="Times New Roman" pitchFamily="18" charset="0"/>
                <a:cs typeface="Times New Roman" pitchFamily="18" charset="0"/>
                <a:hlinkClick r:id="rId3" tooltip="Английский язык"/>
              </a:rPr>
              <a:t>англ.</a:t>
            </a:r>
            <a:r>
              <a:rPr lang="ru-RU" sz="1600" dirty="0">
                <a:solidFill>
                  <a:srgbClr val="002060"/>
                </a:solidFill>
                <a:latin typeface="Times New Roman" pitchFamily="18" charset="0"/>
                <a:cs typeface="Times New Roman" pitchFamily="18" charset="0"/>
              </a:rPr>
              <a:t> </a:t>
            </a:r>
            <a:r>
              <a:rPr lang="ru-RU" sz="1600" i="1" dirty="0" err="1">
                <a:latin typeface="Times New Roman" pitchFamily="18" charset="0"/>
                <a:cs typeface="Times New Roman" pitchFamily="18" charset="0"/>
              </a:rPr>
              <a:t>Financial</a:t>
            </a:r>
            <a:r>
              <a:rPr lang="ru-RU" sz="1600" i="1" dirty="0">
                <a:latin typeface="Times New Roman" pitchFamily="18" charset="0"/>
                <a:cs typeface="Times New Roman" pitchFamily="18" charset="0"/>
              </a:rPr>
              <a:t> </a:t>
            </a:r>
            <a:r>
              <a:rPr lang="ru-RU" sz="1600" i="1" dirty="0" err="1">
                <a:latin typeface="Times New Roman" pitchFamily="18" charset="0"/>
                <a:cs typeface="Times New Roman" pitchFamily="18" charset="0"/>
              </a:rPr>
              <a:t>assets</a:t>
            </a:r>
            <a:r>
              <a:rPr lang="ru-RU" sz="1600" dirty="0">
                <a:latin typeface="Times New Roman" pitchFamily="18" charset="0"/>
                <a:cs typeface="Times New Roman" pitchFamily="18" charset="0"/>
              </a:rPr>
              <a:t>) — часть активов компании, представляющая собой </a:t>
            </a:r>
            <a:r>
              <a:rPr lang="ru-RU" sz="1600" dirty="0">
                <a:latin typeface="Times New Roman" pitchFamily="18" charset="0"/>
                <a:cs typeface="Times New Roman" pitchFamily="18" charset="0"/>
                <a:hlinkClick r:id="rId4" tooltip="Финансовые ресурсы"/>
              </a:rPr>
              <a:t>финансовые ресурсы</a:t>
            </a:r>
            <a:r>
              <a:rPr lang="ru-RU" sz="1600" dirty="0">
                <a:latin typeface="Times New Roman" pitchFamily="18" charset="0"/>
                <a:cs typeface="Times New Roman" pitchFamily="18" charset="0"/>
              </a:rPr>
              <a:t>: денежные средства и </a:t>
            </a:r>
            <a:r>
              <a:rPr lang="ru-RU" sz="1600" dirty="0">
                <a:latin typeface="Times New Roman" pitchFamily="18" charset="0"/>
                <a:cs typeface="Times New Roman" pitchFamily="18" charset="0"/>
                <a:hlinkClick r:id="rId5" tooltip="Ценные бумаги"/>
              </a:rPr>
              <a:t>ценные бумаги</a:t>
            </a:r>
            <a:r>
              <a:rPr lang="ru-RU" sz="1600" dirty="0">
                <a:latin typeface="Times New Roman" pitchFamily="18" charset="0"/>
                <a:cs typeface="Times New Roman" pitchFamily="18" charset="0"/>
              </a:rPr>
              <a:t>.</a:t>
            </a:r>
          </a:p>
          <a:p>
            <a:pPr algn="just" fontAlgn="auto">
              <a:spcBef>
                <a:spcPts val="0"/>
              </a:spcBef>
              <a:spcAft>
                <a:spcPts val="0"/>
              </a:spcAft>
              <a:defRPr/>
            </a:pPr>
            <a:r>
              <a:rPr lang="ru-RU" sz="1600" b="1" dirty="0">
                <a:latin typeface="Times New Roman" pitchFamily="18" charset="0"/>
                <a:cs typeface="Times New Roman" pitchFamily="18" charset="0"/>
              </a:rPr>
              <a:t>Финансовые активы </a:t>
            </a:r>
            <a:r>
              <a:rPr lang="ru-RU" sz="1600" dirty="0">
                <a:latin typeface="Times New Roman" pitchFamily="18" charset="0"/>
                <a:cs typeface="Times New Roman" pitchFamily="18" charset="0"/>
              </a:rPr>
              <a:t>- включают кассовую наличность; депозиты в банках; вклады; чеки; страховые полисы; вложения в ценные бумаги; обязательства других предприятий и организаций по выплате средств за поставленную продукцию (</a:t>
            </a:r>
            <a:r>
              <a:rPr lang="ru-RU" sz="1600" dirty="0">
                <a:latin typeface="Times New Roman" pitchFamily="18" charset="0"/>
                <a:cs typeface="Times New Roman" pitchFamily="18" charset="0"/>
                <a:hlinkClick r:id="rId6" tooltip="Коммерческий кредит"/>
              </a:rPr>
              <a:t>коммерческий кредит</a:t>
            </a:r>
            <a:r>
              <a:rPr lang="ru-RU" sz="1600" dirty="0">
                <a:latin typeface="Times New Roman" pitchFamily="18" charset="0"/>
                <a:cs typeface="Times New Roman" pitchFamily="18" charset="0"/>
              </a:rPr>
              <a:t>); портфельные вложения в акции иных предприятий; пакеты акций других предприятий, дающие право контроля; паи или долевые участия в других предприятиях.</a:t>
            </a:r>
            <a:endParaRPr lang="ru-RU" sz="4400" dirty="0"/>
          </a:p>
        </p:txBody>
      </p:sp>
      <p:pic>
        <p:nvPicPr>
          <p:cNvPr id="8" name="Рисунок 7" descr="q3796721.jpg"/>
          <p:cNvPicPr>
            <a:picLocks noChangeAspect="1"/>
          </p:cNvPicPr>
          <p:nvPr/>
        </p:nvPicPr>
        <p:blipFill>
          <a:blip r:embed="rId7" cstate="print"/>
          <a:stretch>
            <a:fillRect/>
          </a:stretch>
        </p:blipFill>
        <p:spPr>
          <a:xfrm>
            <a:off x="4211960" y="0"/>
            <a:ext cx="2160240" cy="1665680"/>
          </a:xfrm>
          <a:prstGeom prst="ellipse">
            <a:avLst/>
          </a:prstGeom>
          <a:ln>
            <a:noFill/>
          </a:ln>
          <a:effectLst>
            <a:softEdge rad="112500"/>
          </a:effectLst>
        </p:spPr>
      </p:pic>
      <p:pic>
        <p:nvPicPr>
          <p:cNvPr id="9" name="Рисунок 8" descr="ш.jpg"/>
          <p:cNvPicPr>
            <a:picLocks noChangeAspect="1"/>
          </p:cNvPicPr>
          <p:nvPr/>
        </p:nvPicPr>
        <p:blipFill>
          <a:blip r:embed="rId8"/>
          <a:srcRect/>
          <a:stretch>
            <a:fillRect/>
          </a:stretch>
        </p:blipFill>
        <p:spPr bwMode="auto">
          <a:xfrm>
            <a:off x="0" y="3789363"/>
            <a:ext cx="4471988" cy="2592387"/>
          </a:xfrm>
          <a:prstGeom prst="rect">
            <a:avLst/>
          </a:prstGeom>
          <a:noFill/>
          <a:ln w="9525">
            <a:noFill/>
            <a:miter lim="800000"/>
            <a:headEnd/>
            <a:tailEnd/>
          </a:ln>
        </p:spPr>
      </p:pic>
      <p:sp>
        <p:nvSpPr>
          <p:cNvPr id="10" name="TextBox 9"/>
          <p:cNvSpPr txBox="1"/>
          <p:nvPr/>
        </p:nvSpPr>
        <p:spPr>
          <a:xfrm>
            <a:off x="4643438" y="3071813"/>
            <a:ext cx="4500562" cy="3786187"/>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a:spAutoFit/>
          </a:bodyPr>
          <a:lstStyle/>
          <a:p>
            <a:pPr fontAlgn="auto">
              <a:spcBef>
                <a:spcPts val="0"/>
              </a:spcBef>
              <a:spcAft>
                <a:spcPts val="0"/>
              </a:spcAft>
              <a:defRPr/>
            </a:pPr>
            <a:r>
              <a:rPr lang="ru-RU" sz="1600" b="1" u="sng" dirty="0">
                <a:latin typeface="Times New Roman" pitchFamily="18" charset="0"/>
                <a:cs typeface="Times New Roman" pitchFamily="18" charset="0"/>
              </a:rPr>
              <a:t>Портфель </a:t>
            </a:r>
            <a:r>
              <a:rPr lang="ru-RU" sz="1600" dirty="0">
                <a:latin typeface="Times New Roman" pitchFamily="18" charset="0"/>
                <a:cs typeface="Times New Roman" pitchFamily="18" charset="0"/>
              </a:rPr>
              <a:t>- это набор финансовых активов, которыми располагает инвестор. В него могут входить как инструменты одного вида, например, акции или облигации, или разные активы: ценные бумаги, производные финансовые инструменты, недвижимость.</a:t>
            </a:r>
          </a:p>
          <a:p>
            <a:pPr fontAlgn="auto">
              <a:spcBef>
                <a:spcPts val="0"/>
              </a:spcBef>
              <a:spcAft>
                <a:spcPts val="0"/>
              </a:spcAft>
              <a:defRPr/>
            </a:pPr>
            <a:r>
              <a:rPr lang="ru-RU" sz="1600" dirty="0">
                <a:latin typeface="Times New Roman" pitchFamily="18" charset="0"/>
                <a:cs typeface="Times New Roman" pitchFamily="18" charset="0"/>
              </a:rPr>
              <a:t> </a:t>
            </a:r>
            <a:r>
              <a:rPr lang="ru-RU" sz="1600" b="1" dirty="0">
                <a:latin typeface="Times New Roman" pitchFamily="18" charset="0"/>
                <a:cs typeface="Times New Roman" pitchFamily="18" charset="0"/>
              </a:rPr>
              <a:t>Главная цель </a:t>
            </a:r>
            <a:r>
              <a:rPr lang="ru-RU" sz="1600" dirty="0">
                <a:latin typeface="Times New Roman" pitchFamily="18" charset="0"/>
                <a:cs typeface="Times New Roman" pitchFamily="18" charset="0"/>
              </a:rPr>
              <a:t>формирования портфеля состоит в стремлении получить требуемый уровень ожидаемой доходности при более низком уровне ожидаемого риска.</a:t>
            </a:r>
          </a:p>
          <a:p>
            <a:pPr fontAlgn="auto">
              <a:spcBef>
                <a:spcPts val="0"/>
              </a:spcBef>
              <a:spcAft>
                <a:spcPts val="0"/>
              </a:spcAft>
              <a:defRPr/>
            </a:pPr>
            <a:r>
              <a:rPr lang="ru-RU" sz="1600" dirty="0">
                <a:latin typeface="Times New Roman" pitchFamily="18" charset="0"/>
                <a:cs typeface="Times New Roman" pitchFamily="18" charset="0"/>
              </a:rPr>
              <a:t>Данная цель достигается, во-первых, за счет диверсификации  портфеля, т. е. распределения средств инвестора между различными активами, и, во-вторых, тщательного подбора финансовых инструментов. </a:t>
            </a:r>
            <a:endParaRPr lang="ru-RU" sz="1600" dirty="0"/>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5"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5" dur="1000" fill="hold"/>
                                        <p:tgtEl>
                                          <p:spTgt spid="8"/>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8"/>
                                        </p:tgtEl>
                                      </p:cBhvr>
                                    </p:animEffect>
                                  </p:childTnLst>
                                </p:cTn>
                              </p:par>
                              <p:par>
                                <p:cTn id="20" presetID="24"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 to="" calcmode="lin" valueType="num">
                                      <p:cBhvr>
                                        <p:cTn id="22" dur="1" fill="hold"/>
                                        <p:tgtEl>
                                          <p:spTgt spid="4"/>
                                        </p:tgtEl>
                                        <p:attrNameLst>
                                          <p:attrName/>
                                        </p:attrNameLst>
                                      </p:cBhvr>
                                    </p:anim>
                                  </p:childTnLst>
                                </p:cTn>
                              </p:par>
                            </p:childTnLst>
                          </p:cTn>
                        </p:par>
                        <p:par>
                          <p:cTn id="23" fill="hold">
                            <p:stCondLst>
                              <p:cond delay="1500"/>
                            </p:stCondLst>
                            <p:childTnLst>
                              <p:par>
                                <p:cTn id="24" presetID="29"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1000" fill="hold"/>
                                        <p:tgtEl>
                                          <p:spTgt spid="10"/>
                                        </p:tgtEl>
                                        <p:attrNameLst>
                                          <p:attrName>ppt_x</p:attrName>
                                        </p:attrNameLst>
                                      </p:cBhvr>
                                      <p:tavLst>
                                        <p:tav tm="0">
                                          <p:val>
                                            <p:strVal val="#ppt_x-.2"/>
                                          </p:val>
                                        </p:tav>
                                        <p:tav tm="100000">
                                          <p:val>
                                            <p:strVal val="#ppt_x"/>
                                          </p:val>
                                        </p:tav>
                                      </p:tavLst>
                                    </p:anim>
                                    <p:anim calcmode="lin" valueType="num">
                                      <p:cBhvr>
                                        <p:cTn id="27"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28" dur="1000"/>
                                        <p:tgtEl>
                                          <p:spTgt spid="10"/>
                                        </p:tgtEl>
                                      </p:cBhvr>
                                    </p:animEffect>
                                  </p:childTnLst>
                                </p:cTn>
                              </p:par>
                              <p:par>
                                <p:cTn id="29" presetID="25"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34" dur="1000" fill="hold"/>
                                        <p:tgtEl>
                                          <p:spTgt spid="9"/>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5" name="TextBox 4"/>
          <p:cNvSpPr txBox="1"/>
          <p:nvPr/>
        </p:nvSpPr>
        <p:spPr>
          <a:xfrm>
            <a:off x="323850" y="188913"/>
            <a:ext cx="8280400" cy="1476375"/>
          </a:xfrm>
          <a:prstGeom prst="rect">
            <a:avLst/>
          </a:prstGeom>
          <a:solidFill>
            <a:schemeClr val="bg2"/>
          </a:solidFill>
          <a:ln w="28575">
            <a:solidFill>
              <a:schemeClr val="accent6">
                <a:lumMod val="50000"/>
              </a:schemeClr>
            </a:solidFill>
          </a:ln>
        </p:spPr>
        <p:txBody>
          <a:bodyPr>
            <a:spAutoFit/>
          </a:bodyPr>
          <a:lstStyle/>
          <a:p>
            <a:pPr algn="just" fontAlgn="auto">
              <a:spcBef>
                <a:spcPts val="0"/>
              </a:spcBef>
              <a:spcAft>
                <a:spcPts val="0"/>
              </a:spcAft>
              <a:defRPr/>
            </a:pPr>
            <a:r>
              <a:rPr lang="ru-RU" b="1" dirty="0">
                <a:latin typeface="Times New Roman" pitchFamily="18" charset="0"/>
                <a:cs typeface="Times New Roman" pitchFamily="18" charset="0"/>
              </a:rPr>
              <a:t>Основная цель управления финансовых активов </a:t>
            </a:r>
            <a:r>
              <a:rPr lang="ru-RU" dirty="0">
                <a:latin typeface="Times New Roman" pitchFamily="18" charset="0"/>
                <a:cs typeface="Times New Roman" pitchFamily="18" charset="0"/>
              </a:rPr>
              <a:t>– это обеспечение наиболее рациональных путей реализации инвестиционной стратегии предприятия или корпорации на финансовом рынке. Причем цели эмитентов и инвесторов на этом рынке не идентичны. </a:t>
            </a:r>
          </a:p>
          <a:p>
            <a:pPr fontAlgn="auto">
              <a:spcBef>
                <a:spcPts val="0"/>
              </a:spcBef>
              <a:spcAft>
                <a:spcPts val="0"/>
              </a:spcAft>
              <a:defRPr/>
            </a:pPr>
            <a:endParaRPr lang="ru-RU" dirty="0">
              <a:latin typeface="+mn-lt"/>
            </a:endParaRPr>
          </a:p>
        </p:txBody>
      </p:sp>
      <p:pic>
        <p:nvPicPr>
          <p:cNvPr id="7" name="Рисунок 6" descr="2365507214_ecc3022e0b_o.jpg"/>
          <p:cNvPicPr>
            <a:picLocks noChangeAspect="1"/>
          </p:cNvPicPr>
          <p:nvPr/>
        </p:nvPicPr>
        <p:blipFill>
          <a:blip r:embed="rId2" cstate="print"/>
          <a:stretch>
            <a:fillRect/>
          </a:stretch>
        </p:blipFill>
        <p:spPr>
          <a:xfrm>
            <a:off x="611560" y="1844824"/>
            <a:ext cx="2060848" cy="1955282"/>
          </a:xfrm>
          <a:prstGeom prst="rect">
            <a:avLst/>
          </a:prstGeom>
          <a:ln>
            <a:noFill/>
          </a:ln>
          <a:effectLst>
            <a:softEdge rad="112500"/>
          </a:effectLst>
        </p:spPr>
      </p:pic>
      <p:sp>
        <p:nvSpPr>
          <p:cNvPr id="8" name="TextBox 7"/>
          <p:cNvSpPr txBox="1"/>
          <p:nvPr/>
        </p:nvSpPr>
        <p:spPr>
          <a:xfrm>
            <a:off x="323850" y="4076700"/>
            <a:ext cx="8351838" cy="2586038"/>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just" fontAlgn="auto">
              <a:spcBef>
                <a:spcPts val="0"/>
              </a:spcBef>
              <a:spcAft>
                <a:spcPts val="0"/>
              </a:spcAft>
              <a:defRPr/>
            </a:pPr>
            <a:r>
              <a:rPr lang="ru-RU" dirty="0">
                <a:latin typeface="Times New Roman" pitchFamily="18" charset="0"/>
                <a:cs typeface="Times New Roman" pitchFamily="18" charset="0"/>
              </a:rPr>
              <a:t>Главными параметрами при управлении портфелем, которые необходимо определить менеджеру, являются его ожидаемая доходность и риск. Формируя портфель, менеджер не может точно определить будущую динамику его доходности и риска. Поэтому свой инвестиционный выбор он строит на ожидаемых значениях доходности и риска. Данные величины оцениваются, в первую очередь, на основе статистических отчетов за предыдущие периоды времени. Поскольку будущее вряд ли повторит прошлое со стопроцентной вероятностью, то полученные оценки менеджер может корректировать согласно своим ожиданиям развития будущей конъюнктуры</a:t>
            </a:r>
            <a:endParaRPr lang="ru-RU" dirty="0">
              <a:latin typeface="Times New Roman" pitchFamily="18" charset="0"/>
              <a:cs typeface="Times New Roman" pitchFamily="18" charset="0"/>
            </a:endParaRPr>
          </a:p>
        </p:txBody>
      </p:sp>
      <p:pic>
        <p:nvPicPr>
          <p:cNvPr id="9" name="Рисунок 8" descr="images (24).jpg"/>
          <p:cNvPicPr>
            <a:picLocks noChangeAspect="1"/>
          </p:cNvPicPr>
          <p:nvPr/>
        </p:nvPicPr>
        <p:blipFill>
          <a:blip r:embed="rId3"/>
          <a:stretch>
            <a:fillRect/>
          </a:stretch>
        </p:blipFill>
        <p:spPr>
          <a:xfrm>
            <a:off x="3059113" y="1844675"/>
            <a:ext cx="2736850" cy="2049463"/>
          </a:xfrm>
          <a:prstGeom prst="rect">
            <a:avLst/>
          </a:prstGeom>
          <a:ln>
            <a:noFill/>
          </a:ln>
          <a:effectLst>
            <a:outerShdw blurRad="292100" dist="139700" dir="2700000" algn="tl" rotWithShape="0">
              <a:srgbClr val="333333">
                <a:alpha val="65000"/>
              </a:srgbClr>
            </a:outerShdw>
          </a:effectLst>
        </p:spPr>
      </p:pic>
      <p:pic>
        <p:nvPicPr>
          <p:cNvPr id="11" name="Рисунок 10" descr="images (28).jpg"/>
          <p:cNvPicPr>
            <a:picLocks noChangeAspect="1"/>
          </p:cNvPicPr>
          <p:nvPr/>
        </p:nvPicPr>
        <p:blipFill>
          <a:blip r:embed="rId4" cstate="print"/>
          <a:stretch>
            <a:fillRect/>
          </a:stretch>
        </p:blipFill>
        <p:spPr>
          <a:xfrm>
            <a:off x="6300192" y="2060848"/>
            <a:ext cx="2034927" cy="1841308"/>
          </a:xfrm>
          <a:prstGeom prst="rect">
            <a:avLst/>
          </a:prstGeom>
          <a:ln>
            <a:noFill/>
          </a:ln>
          <a:effectLst>
            <a:softEdge rad="112500"/>
          </a:effec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9" presetClass="entr" presetSubtype="1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0" fill="hold"/>
                                        <p:tgtEl>
                                          <p:spTgt spid="7"/>
                                        </p:tgtEl>
                                        <p:attrNameLst>
                                          <p:attrName>ppt_w</p:attrName>
                                        </p:attrNameLst>
                                      </p:cBhvr>
                                      <p:tavLst>
                                        <p:tav tm="0" fmla="#ppt_w*sin(2.5*pi*$)">
                                          <p:val>
                                            <p:fltVal val="0"/>
                                          </p:val>
                                        </p:tav>
                                        <p:tav tm="100000">
                                          <p:val>
                                            <p:fltVal val="1"/>
                                          </p:val>
                                        </p:tav>
                                      </p:tavLst>
                                    </p:anim>
                                    <p:anim calcmode="lin" valueType="num">
                                      <p:cBhvr>
                                        <p:cTn id="18" dur="5000" fill="hold"/>
                                        <p:tgtEl>
                                          <p:spTgt spid="7"/>
                                        </p:tgtEl>
                                        <p:attrNameLst>
                                          <p:attrName>ppt_h</p:attrName>
                                        </p:attrNameLst>
                                      </p:cBhvr>
                                      <p:tavLst>
                                        <p:tav tm="0">
                                          <p:val>
                                            <p:strVal val="#ppt_h"/>
                                          </p:val>
                                        </p:tav>
                                        <p:tav tm="100000">
                                          <p:val>
                                            <p:strVal val="#ppt_h"/>
                                          </p:val>
                                        </p:tav>
                                      </p:tavLst>
                                    </p:anim>
                                  </p:childTnLst>
                                </p:cTn>
                              </p:par>
                              <p:par>
                                <p:cTn id="19" presetID="19" presetClass="entr" presetSubtype="1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0" fill="hold"/>
                                        <p:tgtEl>
                                          <p:spTgt spid="11"/>
                                        </p:tgtEl>
                                        <p:attrNameLst>
                                          <p:attrName>ppt_w</p:attrName>
                                        </p:attrNameLst>
                                      </p:cBhvr>
                                      <p:tavLst>
                                        <p:tav tm="0" fmla="#ppt_w*sin(2.5*pi*$)">
                                          <p:val>
                                            <p:fltVal val="0"/>
                                          </p:val>
                                        </p:tav>
                                        <p:tav tm="100000">
                                          <p:val>
                                            <p:fltVal val="1"/>
                                          </p:val>
                                        </p:tav>
                                      </p:tavLst>
                                    </p:anim>
                                    <p:anim calcmode="lin" valueType="num">
                                      <p:cBhvr>
                                        <p:cTn id="22" dur="5000" fill="hold"/>
                                        <p:tgtEl>
                                          <p:spTgt spid="11"/>
                                        </p:tgtEl>
                                        <p:attrNameLst>
                                          <p:attrName>ppt_h</p:attrName>
                                        </p:attrNameLst>
                                      </p:cBhvr>
                                      <p:tavLst>
                                        <p:tav tm="0">
                                          <p:val>
                                            <p:strVal val="#ppt_h"/>
                                          </p:val>
                                        </p:tav>
                                        <p:tav tm="100000">
                                          <p:val>
                                            <p:strVal val="#ppt_h"/>
                                          </p:val>
                                        </p:tav>
                                      </p:tavLst>
                                    </p:anim>
                                  </p:childTnLst>
                                </p:cTn>
                              </p:par>
                            </p:childTnLst>
                          </p:cTn>
                        </p:par>
                        <p:par>
                          <p:cTn id="23" fill="hold">
                            <p:stCondLst>
                              <p:cond delay="6000"/>
                            </p:stCondLst>
                            <p:childTnLst>
                              <p:par>
                                <p:cTn id="24" presetID="31" presetClass="entr" presetSubtype="0" fill="hold" nodeType="afterEffect">
                                  <p:stCondLst>
                                    <p:cond delay="0"/>
                                  </p:stCondLst>
                                  <p:iterate type="lt">
                                    <p:tmPct val="5000"/>
                                  </p:iterate>
                                  <p:childTnLst>
                                    <p:set>
                                      <p:cBhvr>
                                        <p:cTn id="25" dur="1" fill="hold">
                                          <p:stCondLst>
                                            <p:cond delay="0"/>
                                          </p:stCondLst>
                                        </p:cTn>
                                        <p:tgtEl>
                                          <p:spTgt spid="9"/>
                                        </p:tgtEl>
                                        <p:attrNameLst>
                                          <p:attrName>style.visibility</p:attrName>
                                        </p:attrNameLst>
                                      </p:cBhvr>
                                      <p:to>
                                        <p:strVal val="visible"/>
                                      </p:to>
                                    </p:set>
                                    <p:anim calcmode="lin" valueType="num">
                                      <p:cBhvr>
                                        <p:cTn id="26" dur="1000" fill="hold"/>
                                        <p:tgtEl>
                                          <p:spTgt spid="9"/>
                                        </p:tgtEl>
                                        <p:attrNameLst>
                                          <p:attrName>ppt_w</p:attrName>
                                        </p:attrNameLst>
                                      </p:cBhvr>
                                      <p:tavLst>
                                        <p:tav tm="0">
                                          <p:val>
                                            <p:fltVal val="0"/>
                                          </p:val>
                                        </p:tav>
                                        <p:tav tm="100000">
                                          <p:val>
                                            <p:strVal val="#ppt_w"/>
                                          </p:val>
                                        </p:tav>
                                      </p:tavLst>
                                    </p:anim>
                                    <p:anim calcmode="lin" valueType="num">
                                      <p:cBhvr>
                                        <p:cTn id="27" dur="1000" fill="hold"/>
                                        <p:tgtEl>
                                          <p:spTgt spid="9"/>
                                        </p:tgtEl>
                                        <p:attrNameLst>
                                          <p:attrName>ppt_h</p:attrName>
                                        </p:attrNameLst>
                                      </p:cBhvr>
                                      <p:tavLst>
                                        <p:tav tm="0">
                                          <p:val>
                                            <p:fltVal val="0"/>
                                          </p:val>
                                        </p:tav>
                                        <p:tav tm="100000">
                                          <p:val>
                                            <p:strVal val="#ppt_h"/>
                                          </p:val>
                                        </p:tav>
                                      </p:tavLst>
                                    </p:anim>
                                    <p:anim calcmode="lin" valueType="num">
                                      <p:cBhvr>
                                        <p:cTn id="28" dur="1000" fill="hold"/>
                                        <p:tgtEl>
                                          <p:spTgt spid="9"/>
                                        </p:tgtEl>
                                        <p:attrNameLst>
                                          <p:attrName>style.rotation</p:attrName>
                                        </p:attrNameLst>
                                      </p:cBhvr>
                                      <p:tavLst>
                                        <p:tav tm="0">
                                          <p:val>
                                            <p:fltVal val="90"/>
                                          </p:val>
                                        </p:tav>
                                        <p:tav tm="100000">
                                          <p:val>
                                            <p:fltVal val="0"/>
                                          </p:val>
                                        </p:tav>
                                      </p:tavLst>
                                    </p:anim>
                                    <p:animEffect transition="in" filter="fade">
                                      <p:cBhvr>
                                        <p:cTn id="2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95288" y="260350"/>
            <a:ext cx="8208962" cy="831850"/>
          </a:xfrm>
          <a:prstGeom prst="rect">
            <a:avLst/>
          </a:prstGeom>
        </p:spPr>
        <p:style>
          <a:lnRef idx="3">
            <a:schemeClr val="lt1"/>
          </a:lnRef>
          <a:fillRef idx="1">
            <a:schemeClr val="accent3"/>
          </a:fillRef>
          <a:effectRef idx="1">
            <a:schemeClr val="accent3"/>
          </a:effectRef>
          <a:fontRef idx="minor">
            <a:schemeClr val="lt1"/>
          </a:fontRef>
        </p:style>
        <p:txBody>
          <a:bodyPr>
            <a:spAutoFit/>
          </a:bodyPr>
          <a:lstStyle/>
          <a:p>
            <a:pPr algn="ctr" fontAlgn="auto">
              <a:spcBef>
                <a:spcPts val="0"/>
              </a:spcBef>
              <a:spcAft>
                <a:spcPts val="0"/>
              </a:spcAft>
              <a:defRPr/>
            </a:pPr>
            <a:r>
              <a:rPr lang="ru-RU" sz="2400" dirty="0">
                <a:latin typeface="Times New Roman" pitchFamily="18" charset="0"/>
                <a:cs typeface="Times New Roman" pitchFamily="18" charset="0"/>
              </a:rPr>
              <a:t>В процессе управления портфелем финансовых активов </a:t>
            </a:r>
          </a:p>
          <a:p>
            <a:pPr algn="ctr" fontAlgn="auto">
              <a:spcBef>
                <a:spcPts val="0"/>
              </a:spcBef>
              <a:spcAft>
                <a:spcPts val="0"/>
              </a:spcAft>
              <a:defRPr/>
            </a:pPr>
            <a:r>
              <a:rPr lang="ru-RU" sz="2400" dirty="0">
                <a:latin typeface="Times New Roman" pitchFamily="18" charset="0"/>
                <a:cs typeface="Times New Roman" pitchFamily="18" charset="0"/>
              </a:rPr>
              <a:t>решают следующие задачи: </a:t>
            </a:r>
            <a:endParaRPr lang="ru-RU" dirty="0"/>
          </a:p>
        </p:txBody>
      </p:sp>
      <p:sp>
        <p:nvSpPr>
          <p:cNvPr id="8" name="TextBox 7"/>
          <p:cNvSpPr txBox="1"/>
          <p:nvPr/>
        </p:nvSpPr>
        <p:spPr>
          <a:xfrm>
            <a:off x="0" y="3716338"/>
            <a:ext cx="2700338" cy="2401887"/>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ru-RU" sz="1500" dirty="0">
                <a:latin typeface="Times New Roman" pitchFamily="18" charset="0"/>
                <a:cs typeface="Times New Roman" pitchFamily="18" charset="0"/>
              </a:rPr>
              <a:t>Обеспечение высоких темпов экономического развития за счет эффективной инвестиционной деятельности предприятия (прямая связь- чем выше объем продаж и прибыли, включая прибыль от финансовых операций, тем больше средств остается на инвестиции) </a:t>
            </a:r>
            <a:endParaRPr lang="ru-RU" sz="1500" dirty="0"/>
          </a:p>
        </p:txBody>
      </p:sp>
      <p:sp>
        <p:nvSpPr>
          <p:cNvPr id="10" name="TextBox 9"/>
          <p:cNvSpPr txBox="1"/>
          <p:nvPr/>
        </p:nvSpPr>
        <p:spPr>
          <a:xfrm>
            <a:off x="2055813" y="1590675"/>
            <a:ext cx="1871662" cy="152400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ru-RU" sz="1500" dirty="0">
                <a:latin typeface="Times New Roman" pitchFamily="18" charset="0"/>
                <a:cs typeface="Times New Roman" pitchFamily="18" charset="0"/>
              </a:rPr>
              <a:t>Достижение максимизации прибыли (дохода) от инвестиционной деятельности. </a:t>
            </a:r>
          </a:p>
          <a:p>
            <a:pPr fontAlgn="auto">
              <a:spcBef>
                <a:spcPts val="0"/>
              </a:spcBef>
              <a:spcAft>
                <a:spcPts val="0"/>
              </a:spcAft>
              <a:defRPr/>
            </a:pPr>
            <a:endParaRPr lang="ru-RU" dirty="0"/>
          </a:p>
        </p:txBody>
      </p:sp>
      <p:sp>
        <p:nvSpPr>
          <p:cNvPr id="11" name="TextBox 10"/>
          <p:cNvSpPr txBox="1"/>
          <p:nvPr/>
        </p:nvSpPr>
        <p:spPr>
          <a:xfrm>
            <a:off x="3983038" y="1298575"/>
            <a:ext cx="3095625" cy="1938338"/>
          </a:xfrm>
          <a:prstGeom prst="rect">
            <a:avLst/>
          </a:prstGeom>
        </p:spPr>
        <p:style>
          <a:lnRef idx="2">
            <a:schemeClr val="accent5"/>
          </a:lnRef>
          <a:fillRef idx="1">
            <a:schemeClr val="lt1"/>
          </a:fillRef>
          <a:effectRef idx="0">
            <a:schemeClr val="accent5"/>
          </a:effectRef>
          <a:fontRef idx="minor">
            <a:schemeClr val="dk1"/>
          </a:fontRef>
        </p:style>
        <p:txBody>
          <a:bodyPr>
            <a:spAutoFit/>
          </a:bodyPr>
          <a:lstStyle/>
          <a:p>
            <a:pPr algn="ctr" fontAlgn="auto">
              <a:spcBef>
                <a:spcPts val="0"/>
              </a:spcBef>
              <a:spcAft>
                <a:spcPts val="0"/>
              </a:spcAft>
              <a:defRPr/>
            </a:pPr>
            <a:r>
              <a:rPr lang="ru-RU" sz="1500" dirty="0">
                <a:latin typeface="Times New Roman" pitchFamily="18" charset="0"/>
                <a:cs typeface="Times New Roman" pitchFamily="18" charset="0"/>
              </a:rPr>
              <a:t>Обеспечение снижения уровня инвестиционных рисков. </a:t>
            </a:r>
          </a:p>
          <a:p>
            <a:pPr algn="ctr" fontAlgn="auto">
              <a:spcBef>
                <a:spcPts val="0"/>
              </a:spcBef>
              <a:spcAft>
                <a:spcPts val="0"/>
              </a:spcAft>
              <a:defRPr/>
            </a:pPr>
            <a:r>
              <a:rPr lang="ru-RU" sz="1500" dirty="0">
                <a:latin typeface="Times New Roman" pitchFamily="18" charset="0"/>
                <a:cs typeface="Times New Roman" pitchFamily="18" charset="0"/>
              </a:rPr>
              <a:t>Они сопутствуют всем видам инвестиционной деятельности. При неблагоприятных условиях данные риски могут вызывать не только потерю прибыли (дохода), но и части вложений капитала</a:t>
            </a:r>
            <a:endParaRPr lang="ru-RU" sz="1500" dirty="0"/>
          </a:p>
        </p:txBody>
      </p:sp>
      <p:sp>
        <p:nvSpPr>
          <p:cNvPr id="12" name="TextBox 11"/>
          <p:cNvSpPr txBox="1"/>
          <p:nvPr/>
        </p:nvSpPr>
        <p:spPr>
          <a:xfrm>
            <a:off x="4872038" y="3348038"/>
            <a:ext cx="4284662" cy="3554412"/>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lgn="ctr" fontAlgn="auto">
              <a:spcBef>
                <a:spcPts val="0"/>
              </a:spcBef>
              <a:spcAft>
                <a:spcPts val="0"/>
              </a:spcAft>
              <a:defRPr/>
            </a:pPr>
            <a:r>
              <a:rPr lang="ru-RU" sz="1500" dirty="0">
                <a:latin typeface="Times New Roman" pitchFamily="18" charset="0"/>
                <a:cs typeface="Times New Roman" pitchFamily="18" charset="0"/>
              </a:rPr>
              <a:t>Обеспечение финансовой устойчивости и платежеспособности предприятия в процессе осуществления инвестиционной деятельности. Она связана с отвлечением финансовых ресурсов в значительных размерах и на длительный срок, что может привести к снижению платежеспособности предприятия по текущим хозяйственным операциям. Кроме того, отвлечение денежных ресурсов в долгосрочные ценные бумаги может привести к потере финансовой устойчивости предприятия в будущем. Поэтому, формируя источники для инвестирования, следует заранее прогнозировать, какое влияние они окажут на финансовое состояние инвестора. </a:t>
            </a:r>
            <a:endParaRPr lang="ru-RU" dirty="0"/>
          </a:p>
        </p:txBody>
      </p:sp>
      <p:pic>
        <p:nvPicPr>
          <p:cNvPr id="13" name="Рисунок 12" descr="images (31).jpg"/>
          <p:cNvPicPr>
            <a:picLocks noChangeAspect="1"/>
          </p:cNvPicPr>
          <p:nvPr/>
        </p:nvPicPr>
        <p:blipFill>
          <a:blip r:embed="rId2" cstate="print"/>
          <a:stretch>
            <a:fillRect/>
          </a:stretch>
        </p:blipFill>
        <p:spPr>
          <a:xfrm>
            <a:off x="0" y="1196752"/>
            <a:ext cx="1979712" cy="20882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Рисунок 13" descr="images (27).jpg"/>
          <p:cNvPicPr>
            <a:picLocks noChangeAspect="1"/>
          </p:cNvPicPr>
          <p:nvPr/>
        </p:nvPicPr>
        <p:blipFill>
          <a:blip r:embed="rId3" cstate="print"/>
          <a:stretch>
            <a:fillRect/>
          </a:stretch>
        </p:blipFill>
        <p:spPr>
          <a:xfrm>
            <a:off x="7236236" y="1314340"/>
            <a:ext cx="1835696" cy="17281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 name="Рисунок 14" descr="images (32).jpg"/>
          <p:cNvPicPr>
            <a:picLocks noChangeAspect="1"/>
          </p:cNvPicPr>
          <p:nvPr/>
        </p:nvPicPr>
        <p:blipFill>
          <a:blip r:embed="rId4" cstate="print"/>
          <a:stretch>
            <a:fillRect/>
          </a:stretch>
        </p:blipFill>
        <p:spPr>
          <a:xfrm>
            <a:off x="2828223" y="3988103"/>
            <a:ext cx="1933476" cy="16562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4" presetClass="entr" presetSubtype="0" accel="10000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strVal val="#ppt_w*0.05"/>
                                          </p:val>
                                        </p:tav>
                                        <p:tav tm="100000">
                                          <p:val>
                                            <p:strVal val="#ppt_w"/>
                                          </p:val>
                                        </p:tav>
                                      </p:tavLst>
                                    </p:anim>
                                    <p:anim calcmode="lin" valueType="num">
                                      <p:cBhvr>
                                        <p:cTn id="17" dur="500" fill="hold"/>
                                        <p:tgtEl>
                                          <p:spTgt spid="8"/>
                                        </p:tgtEl>
                                        <p:attrNameLst>
                                          <p:attrName>ppt_h</p:attrName>
                                        </p:attrNameLst>
                                      </p:cBhvr>
                                      <p:tavLst>
                                        <p:tav tm="0">
                                          <p:val>
                                            <p:strVal val="#ppt_h"/>
                                          </p:val>
                                        </p:tav>
                                        <p:tav tm="100000">
                                          <p:val>
                                            <p:strVal val="#ppt_h"/>
                                          </p:val>
                                        </p:tav>
                                      </p:tavLst>
                                    </p:anim>
                                    <p:anim calcmode="lin" valueType="num">
                                      <p:cBhvr>
                                        <p:cTn id="18" dur="500" fill="hold"/>
                                        <p:tgtEl>
                                          <p:spTgt spid="8"/>
                                        </p:tgtEl>
                                        <p:attrNameLst>
                                          <p:attrName>ppt_x</p:attrName>
                                        </p:attrNameLst>
                                      </p:cBhvr>
                                      <p:tavLst>
                                        <p:tav tm="0">
                                          <p:val>
                                            <p:strVal val="#ppt_x-.2"/>
                                          </p:val>
                                        </p:tav>
                                        <p:tav tm="100000">
                                          <p:val>
                                            <p:strVal val="#ppt_x"/>
                                          </p:val>
                                        </p:tav>
                                      </p:tavLst>
                                    </p:anim>
                                    <p:anim calcmode="lin" valueType="num">
                                      <p:cBhvr>
                                        <p:cTn id="19" dur="500" fill="hold"/>
                                        <p:tgtEl>
                                          <p:spTgt spid="8"/>
                                        </p:tgtEl>
                                        <p:attrNameLst>
                                          <p:attrName>ppt_y</p:attrName>
                                        </p:attrNameLst>
                                      </p:cBhvr>
                                      <p:tavLst>
                                        <p:tav tm="0">
                                          <p:val>
                                            <p:strVal val="#ppt_y"/>
                                          </p:val>
                                        </p:tav>
                                        <p:tav tm="100000">
                                          <p:val>
                                            <p:strVal val="#ppt_y"/>
                                          </p:val>
                                        </p:tav>
                                      </p:tavLst>
                                    </p:anim>
                                    <p:animEffect transition="in" filter="fade">
                                      <p:cBhvr>
                                        <p:cTn id="20" dur="500"/>
                                        <p:tgtEl>
                                          <p:spTgt spid="8"/>
                                        </p:tgtEl>
                                      </p:cBhvr>
                                    </p:animEffect>
                                  </p:childTnLst>
                                </p:cTn>
                              </p:par>
                              <p:par>
                                <p:cTn id="21" presetID="17" presetClass="entr" presetSubtype="1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strVal val="#ppt_h"/>
                                          </p:val>
                                        </p:tav>
                                        <p:tav tm="100000">
                                          <p:val>
                                            <p:strVal val="#ppt_h"/>
                                          </p:val>
                                        </p:tav>
                                      </p:tavLst>
                                    </p:anim>
                                  </p:childTnLst>
                                </p:cTn>
                              </p:par>
                              <p:par>
                                <p:cTn id="25" presetID="54" presetClass="entr" presetSubtype="0" accel="10000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strVal val="#ppt_w*0.05"/>
                                          </p:val>
                                        </p:tav>
                                        <p:tav tm="100000">
                                          <p:val>
                                            <p:strVal val="#ppt_w"/>
                                          </p:val>
                                        </p:tav>
                                      </p:tavLst>
                                    </p:anim>
                                    <p:anim calcmode="lin" valueType="num">
                                      <p:cBhvr>
                                        <p:cTn id="28" dur="500" fill="hold"/>
                                        <p:tgtEl>
                                          <p:spTgt spid="12"/>
                                        </p:tgtEl>
                                        <p:attrNameLst>
                                          <p:attrName>ppt_h</p:attrName>
                                        </p:attrNameLst>
                                      </p:cBhvr>
                                      <p:tavLst>
                                        <p:tav tm="0">
                                          <p:val>
                                            <p:strVal val="#ppt_h"/>
                                          </p:val>
                                        </p:tav>
                                        <p:tav tm="100000">
                                          <p:val>
                                            <p:strVal val="#ppt_h"/>
                                          </p:val>
                                        </p:tav>
                                      </p:tavLst>
                                    </p:anim>
                                    <p:anim calcmode="lin" valueType="num">
                                      <p:cBhvr>
                                        <p:cTn id="29" dur="500" fill="hold"/>
                                        <p:tgtEl>
                                          <p:spTgt spid="12"/>
                                        </p:tgtEl>
                                        <p:attrNameLst>
                                          <p:attrName>ppt_x</p:attrName>
                                        </p:attrNameLst>
                                      </p:cBhvr>
                                      <p:tavLst>
                                        <p:tav tm="0">
                                          <p:val>
                                            <p:strVal val="#ppt_x-.2"/>
                                          </p:val>
                                        </p:tav>
                                        <p:tav tm="100000">
                                          <p:val>
                                            <p:strVal val="#ppt_x"/>
                                          </p:val>
                                        </p:tav>
                                      </p:tavLst>
                                    </p:anim>
                                    <p:anim calcmode="lin" valueType="num">
                                      <p:cBhvr>
                                        <p:cTn id="30" dur="500" fill="hold"/>
                                        <p:tgtEl>
                                          <p:spTgt spid="12"/>
                                        </p:tgtEl>
                                        <p:attrNameLst>
                                          <p:attrName>ppt_y</p:attrName>
                                        </p:attrNameLst>
                                      </p:cBhvr>
                                      <p:tavLst>
                                        <p:tav tm="0">
                                          <p:val>
                                            <p:strVal val="#ppt_y"/>
                                          </p:val>
                                        </p:tav>
                                        <p:tav tm="100000">
                                          <p:val>
                                            <p:strVal val="#ppt_y"/>
                                          </p:val>
                                        </p:tav>
                                      </p:tavLst>
                                    </p:anim>
                                    <p:animEffect transition="in" filter="fade">
                                      <p:cBhvr>
                                        <p:cTn id="31" dur="500"/>
                                        <p:tgtEl>
                                          <p:spTgt spid="12"/>
                                        </p:tgtEl>
                                      </p:cBhvr>
                                    </p:animEffect>
                                  </p:childTnLst>
                                </p:cTn>
                              </p:par>
                              <p:par>
                                <p:cTn id="32" presetID="29"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ppt_x</p:attrName>
                                        </p:attrNameLst>
                                      </p:cBhvr>
                                      <p:tavLst>
                                        <p:tav tm="0">
                                          <p:val>
                                            <p:strVal val="#ppt_x-.2"/>
                                          </p:val>
                                        </p:tav>
                                        <p:tav tm="100000">
                                          <p:val>
                                            <p:strVal val="#ppt_x"/>
                                          </p:val>
                                        </p:tav>
                                      </p:tavLst>
                                    </p:anim>
                                    <p:anim calcmode="lin" valueType="num">
                                      <p:cBhvr>
                                        <p:cTn id="35" dur="5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36" dur="500"/>
                                        <p:tgtEl>
                                          <p:spTgt spid="10"/>
                                        </p:tgtEl>
                                      </p:cBhvr>
                                    </p:animEffect>
                                  </p:childTnLst>
                                </p:cTn>
                              </p:par>
                              <p:par>
                                <p:cTn id="37" presetID="17" presetClass="entr" presetSubtype="10"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strVal val="#ppt_h"/>
                                          </p:val>
                                        </p:tav>
                                        <p:tav tm="100000">
                                          <p:val>
                                            <p:strVal val="#ppt_h"/>
                                          </p:val>
                                        </p:tav>
                                      </p:tavLst>
                                    </p:anim>
                                  </p:childTnLst>
                                </p:cTn>
                              </p:par>
                            </p:childTnLst>
                          </p:cTn>
                        </p:par>
                        <p:par>
                          <p:cTn id="41" fill="hold">
                            <p:stCondLst>
                              <p:cond delay="1500"/>
                            </p:stCondLst>
                            <p:childTnLst>
                              <p:par>
                                <p:cTn id="42" presetID="29"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ppt_x</p:attrName>
                                        </p:attrNameLst>
                                      </p:cBhvr>
                                      <p:tavLst>
                                        <p:tav tm="0">
                                          <p:val>
                                            <p:strVal val="#ppt_x-.2"/>
                                          </p:val>
                                        </p:tav>
                                        <p:tav tm="100000">
                                          <p:val>
                                            <p:strVal val="#ppt_x"/>
                                          </p:val>
                                        </p:tav>
                                      </p:tavLst>
                                    </p:anim>
                                    <p:anim calcmode="lin" valueType="num">
                                      <p:cBhvr>
                                        <p:cTn id="45" dur="5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46" dur="500"/>
                                        <p:tgtEl>
                                          <p:spTgt spid="11"/>
                                        </p:tgtEl>
                                      </p:cBhvr>
                                    </p:animEffect>
                                  </p:childTnLst>
                                </p:cTn>
                              </p:par>
                              <p:par>
                                <p:cTn id="47" presetID="17" presetClass="entr" presetSubtype="10"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1"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43213" y="692150"/>
            <a:ext cx="5910262" cy="5040313"/>
          </a:xfrm>
        </p:spPr>
        <p:style>
          <a:lnRef idx="1">
            <a:schemeClr val="accent6"/>
          </a:lnRef>
          <a:fillRef idx="2">
            <a:schemeClr val="accent6"/>
          </a:fillRef>
          <a:effectRef idx="1">
            <a:schemeClr val="accent6"/>
          </a:effectRef>
          <a:fontRef idx="minor">
            <a:schemeClr val="dk1"/>
          </a:fontRef>
        </p:style>
        <p:txBody>
          <a:bodyPr rtlCol="0">
            <a:noAutofit/>
          </a:bodyPr>
          <a:lstStyle/>
          <a:p>
            <a:pPr marL="0" indent="0" algn="ctr" fontAlgn="auto">
              <a:spcBef>
                <a:spcPts val="0"/>
              </a:spcBef>
              <a:spcAft>
                <a:spcPts val="0"/>
              </a:spcAft>
              <a:buFont typeface="Arial" pitchFamily="34" charset="0"/>
              <a:buNone/>
              <a:defRPr/>
            </a:pPr>
            <a:r>
              <a:rPr lang="ru-RU" sz="2000" b="1" i="1" dirty="0">
                <a:latin typeface="Times New Roman" pitchFamily="18" charset="0"/>
                <a:cs typeface="Times New Roman" pitchFamily="18" charset="0"/>
              </a:rPr>
              <a:t>Современная теория </a:t>
            </a:r>
            <a:r>
              <a:rPr lang="ru-RU" sz="2000" b="1" i="1" dirty="0" smtClean="0">
                <a:latin typeface="Times New Roman" pitchFamily="18" charset="0"/>
                <a:cs typeface="Times New Roman" pitchFamily="18" charset="0"/>
              </a:rPr>
              <a:t>портфеля</a:t>
            </a:r>
          </a:p>
          <a:p>
            <a:pPr marL="0" indent="0" algn="just" fontAlgn="auto">
              <a:spcBef>
                <a:spcPts val="0"/>
              </a:spcBef>
              <a:spcAft>
                <a:spcPts val="0"/>
              </a:spcAft>
              <a:buFont typeface="Arial" pitchFamily="34" charset="0"/>
              <a:buNone/>
              <a:defRPr/>
            </a:pPr>
            <a:r>
              <a:rPr lang="ru-RU" sz="2000" b="1" i="1" dirty="0" smtClean="0">
                <a:latin typeface="Times New Roman" pitchFamily="18" charset="0"/>
                <a:cs typeface="Times New Roman" pitchFamily="18" charset="0"/>
              </a:rPr>
              <a:t> </a:t>
            </a:r>
            <a:r>
              <a:rPr lang="ru-RU" sz="1800" dirty="0">
                <a:latin typeface="Times New Roman" pitchFamily="18" charset="0"/>
                <a:cs typeface="Times New Roman" pitchFamily="18" charset="0"/>
              </a:rPr>
              <a:t>была предложена Гарри </a:t>
            </a:r>
            <a:r>
              <a:rPr lang="ru-RU" sz="1800" dirty="0" err="1">
                <a:latin typeface="Times New Roman" pitchFamily="18" charset="0"/>
                <a:cs typeface="Times New Roman" pitchFamily="18" charset="0"/>
              </a:rPr>
              <a:t>Марковицем</a:t>
            </a:r>
            <a:r>
              <a:rPr lang="ru-RU" sz="1800" dirty="0">
                <a:latin typeface="Times New Roman" pitchFamily="18" charset="0"/>
                <a:cs typeface="Times New Roman" pitchFamily="18" charset="0"/>
              </a:rPr>
              <a:t>, который получил за свои труды в 1990 г. Нобелевскую премию. Согласно этой теории совокупный уровень риска может быть снижен за счет объединения рисковых активов в портфели. Основная причина снижения риска заключается в отсутствии положительной связи между доходностью большинства видов </a:t>
            </a:r>
            <a:r>
              <a:rPr lang="ru-RU" sz="1800" dirty="0" smtClean="0">
                <a:latin typeface="Times New Roman" pitchFamily="18" charset="0"/>
                <a:cs typeface="Times New Roman" pitchFamily="18" charset="0"/>
              </a:rPr>
              <a:t>активов.</a:t>
            </a:r>
          </a:p>
          <a:p>
            <a:pPr marL="0" indent="0" algn="just" fontAlgn="auto">
              <a:spcBef>
                <a:spcPts val="0"/>
              </a:spcBef>
              <a:spcAft>
                <a:spcPts val="0"/>
              </a:spcAft>
              <a:buFont typeface="Arial" pitchFamily="34" charset="0"/>
              <a:buNone/>
              <a:defRPr/>
            </a:pPr>
            <a:endParaRPr lang="ru-RU" sz="1800" dirty="0" smtClean="0">
              <a:latin typeface="Times New Roman" pitchFamily="18" charset="0"/>
              <a:cs typeface="Times New Roman" pitchFamily="18" charset="0"/>
            </a:endParaRPr>
          </a:p>
          <a:p>
            <a:pPr marL="0" indent="0" algn="ctr" fontAlgn="auto">
              <a:spcBef>
                <a:spcPts val="0"/>
              </a:spcBef>
              <a:spcAft>
                <a:spcPts val="0"/>
              </a:spcAft>
              <a:buFont typeface="Arial" pitchFamily="34" charset="0"/>
              <a:buNone/>
              <a:defRPr/>
            </a:pPr>
            <a:r>
              <a:rPr lang="ru-RU" sz="1800" b="1" dirty="0" smtClean="0">
                <a:latin typeface="Times New Roman" pitchFamily="18" charset="0"/>
                <a:cs typeface="Times New Roman" pitchFamily="18" charset="0"/>
              </a:rPr>
              <a:t>Теория портфеля приводит к следующим выводам: </a:t>
            </a:r>
          </a:p>
          <a:p>
            <a:pPr marL="0" indent="0" fontAlgn="auto">
              <a:spcBef>
                <a:spcPts val="0"/>
              </a:spcBef>
              <a:spcAft>
                <a:spcPts val="0"/>
              </a:spcAft>
              <a:buFont typeface="Arial" pitchFamily="34" charset="0"/>
              <a:buNone/>
              <a:defRPr/>
            </a:pPr>
            <a:r>
              <a:rPr lang="ru-RU" sz="1800" b="1" dirty="0">
                <a:latin typeface="Times New Roman" pitchFamily="18" charset="0"/>
                <a:cs typeface="Times New Roman" pitchFamily="18" charset="0"/>
              </a:rPr>
              <a:t>1</a:t>
            </a:r>
            <a:r>
              <a:rPr lang="ru-RU" sz="1800" dirty="0" smtClean="0">
                <a:latin typeface="Times New Roman" pitchFamily="18" charset="0"/>
                <a:cs typeface="Times New Roman" pitchFamily="18" charset="0"/>
              </a:rPr>
              <a:t>) </a:t>
            </a:r>
            <a:r>
              <a:rPr lang="ru-RU" sz="1800" dirty="0">
                <a:latin typeface="Times New Roman" pitchFamily="18" charset="0"/>
                <a:cs typeface="Times New Roman" pitchFamily="18" charset="0"/>
              </a:rPr>
              <a:t>для минимизации риска инвесторам следует объединять рисковые активы в портфели; </a:t>
            </a:r>
            <a:endParaRPr lang="ru-RU" sz="1800" dirty="0" smtClean="0">
              <a:latin typeface="Times New Roman" pitchFamily="18" charset="0"/>
              <a:cs typeface="Times New Roman" pitchFamily="18" charset="0"/>
            </a:endParaRPr>
          </a:p>
          <a:p>
            <a:pPr marL="0" indent="0" fontAlgn="auto">
              <a:spcBef>
                <a:spcPts val="0"/>
              </a:spcBef>
              <a:spcAft>
                <a:spcPts val="0"/>
              </a:spcAft>
              <a:buFont typeface="Arial" pitchFamily="34" charset="0"/>
              <a:buNone/>
              <a:defRPr/>
            </a:pPr>
            <a:r>
              <a:rPr lang="ru-RU" sz="1800" b="1" dirty="0" smtClean="0">
                <a:latin typeface="Times New Roman" pitchFamily="18" charset="0"/>
                <a:cs typeface="Times New Roman" pitchFamily="18" charset="0"/>
              </a:rPr>
              <a:t>2) </a:t>
            </a:r>
            <a:r>
              <a:rPr lang="ru-RU" sz="1800" dirty="0">
                <a:latin typeface="Times New Roman" pitchFamily="18" charset="0"/>
                <a:cs typeface="Times New Roman" pitchFamily="18" charset="0"/>
              </a:rPr>
              <a:t>уровень риска по каждому виду активов следует измерять не изолированно от остальных активов, а исходя из его влияния на общий уровень риска диверсифицированного портфеля инвестиций</a:t>
            </a:r>
            <a:r>
              <a:rPr lang="ru-RU" sz="1800" dirty="0" smtClean="0">
                <a:latin typeface="Times New Roman" pitchFamily="18" charset="0"/>
                <a:cs typeface="Times New Roman" pitchFamily="18" charset="0"/>
              </a:rPr>
              <a:t>. </a:t>
            </a:r>
            <a:endParaRPr lang="ru-RU" sz="1800" dirty="0">
              <a:latin typeface="Times New Roman" pitchFamily="18" charset="0"/>
              <a:cs typeface="Times New Roman" pitchFamily="18" charset="0"/>
            </a:endParaRPr>
          </a:p>
        </p:txBody>
      </p:sp>
      <p:pic>
        <p:nvPicPr>
          <p:cNvPr id="4" name="Рисунок 3" descr="markoviz.jpg"/>
          <p:cNvPicPr>
            <a:picLocks noChangeAspect="1"/>
          </p:cNvPicPr>
          <p:nvPr/>
        </p:nvPicPr>
        <p:blipFill>
          <a:blip r:embed="rId2"/>
          <a:srcRect/>
          <a:stretch>
            <a:fillRect/>
          </a:stretch>
        </p:blipFill>
        <p:spPr bwMode="auto">
          <a:xfrm>
            <a:off x="395288" y="692150"/>
            <a:ext cx="1873250" cy="2074863"/>
          </a:xfrm>
          <a:prstGeom prst="rect">
            <a:avLst/>
          </a:prstGeom>
          <a:noFill/>
          <a:ln w="9525">
            <a:noFill/>
            <a:miter lim="800000"/>
            <a:headEnd/>
            <a:tailEnd/>
          </a:ln>
        </p:spPr>
      </p:pic>
      <p:pic>
        <p:nvPicPr>
          <p:cNvPr id="6" name="Рисунок 5" descr="images (25).jpg"/>
          <p:cNvPicPr>
            <a:picLocks noChangeAspect="1"/>
          </p:cNvPicPr>
          <p:nvPr/>
        </p:nvPicPr>
        <p:blipFill>
          <a:blip r:embed="rId3" cstate="print"/>
          <a:stretch>
            <a:fillRect/>
          </a:stretch>
        </p:blipFill>
        <p:spPr>
          <a:xfrm>
            <a:off x="323528" y="3284984"/>
            <a:ext cx="2143125" cy="21336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1000" fill="hold"/>
                                        <p:tgtEl>
                                          <p:spTgt spid="3">
                                            <p:bg/>
                                          </p:spTgt>
                                        </p:tgtEl>
                                        <p:attrNameLst>
                                          <p:attrName>ppt_x</p:attrName>
                                        </p:attrNameLst>
                                      </p:cBhvr>
                                      <p:tavLst>
                                        <p:tav tm="0">
                                          <p:val>
                                            <p:strVal val="#ppt_x-.2"/>
                                          </p:val>
                                        </p:tav>
                                        <p:tav tm="100000">
                                          <p:val>
                                            <p:strVal val="#ppt_x"/>
                                          </p:val>
                                        </p:tav>
                                      </p:tavLst>
                                    </p:anim>
                                    <p:anim calcmode="lin" valueType="num">
                                      <p:cBhvr>
                                        <p:cTn id="8" dur="1000" fill="hold"/>
                                        <p:tgtEl>
                                          <p:spTgt spid="3">
                                            <p:bg/>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bg/>
                                          </p:spTgt>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xEl>
                                              <p:pRg st="0" end="0"/>
                                            </p:txEl>
                                          </p:spTgt>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8"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3">
                                            <p:txEl>
                                              <p:pRg st="1" end="1"/>
                                            </p:txEl>
                                          </p:spTgt>
                                        </p:tgtEl>
                                      </p:cBhvr>
                                    </p:animEffect>
                                  </p:childTnLst>
                                </p:cTn>
                              </p:par>
                              <p:par>
                                <p:cTn id="20" presetID="29"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3">
                                            <p:txEl>
                                              <p:pRg st="3" end="3"/>
                                            </p:txEl>
                                          </p:spTgt>
                                        </p:tgtEl>
                                      </p:cBhvr>
                                    </p:animEffect>
                                  </p:childTnLst>
                                </p:cTn>
                              </p:par>
                              <p:par>
                                <p:cTn id="25" presetID="29"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9" dur="1000"/>
                                        <p:tgtEl>
                                          <p:spTgt spid="3">
                                            <p:txEl>
                                              <p:pRg st="4" end="4"/>
                                            </p:txEl>
                                          </p:spTgt>
                                        </p:tgtEl>
                                      </p:cBhvr>
                                    </p:animEffect>
                                  </p:childTnLst>
                                </p:cTn>
                              </p:par>
                              <p:par>
                                <p:cTn id="30" presetID="29" presetClass="entr" presetSubtype="0"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4" dur="1000"/>
                                        <p:tgtEl>
                                          <p:spTgt spid="3">
                                            <p:txEl>
                                              <p:pRg st="5" end="5"/>
                                            </p:txEl>
                                          </p:spTgt>
                                        </p:tgtEl>
                                      </p:cBhvr>
                                    </p:animEffect>
                                  </p:childTnLst>
                                </p:cTn>
                              </p:par>
                              <p:par>
                                <p:cTn id="35" presetID="55"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1000" fill="hold"/>
                                        <p:tgtEl>
                                          <p:spTgt spid="4"/>
                                        </p:tgtEl>
                                        <p:attrNameLst>
                                          <p:attrName>ppt_w</p:attrName>
                                        </p:attrNameLst>
                                      </p:cBhvr>
                                      <p:tavLst>
                                        <p:tav tm="0">
                                          <p:val>
                                            <p:strVal val="#ppt_w*0.70"/>
                                          </p:val>
                                        </p:tav>
                                        <p:tav tm="100000">
                                          <p:val>
                                            <p:strVal val="#ppt_w"/>
                                          </p:val>
                                        </p:tav>
                                      </p:tavLst>
                                    </p:anim>
                                    <p:anim calcmode="lin" valueType="num">
                                      <p:cBhvr>
                                        <p:cTn id="38" dur="1000" fill="hold"/>
                                        <p:tgtEl>
                                          <p:spTgt spid="4"/>
                                        </p:tgtEl>
                                        <p:attrNameLst>
                                          <p:attrName>ppt_h</p:attrName>
                                        </p:attrNameLst>
                                      </p:cBhvr>
                                      <p:tavLst>
                                        <p:tav tm="0">
                                          <p:val>
                                            <p:strVal val="#ppt_h"/>
                                          </p:val>
                                        </p:tav>
                                        <p:tav tm="100000">
                                          <p:val>
                                            <p:strVal val="#ppt_h"/>
                                          </p:val>
                                        </p:tav>
                                      </p:tavLst>
                                    </p:anim>
                                    <p:animEffect transition="in" filter="fade">
                                      <p:cBhvr>
                                        <p:cTn id="39" dur="1000"/>
                                        <p:tgtEl>
                                          <p:spTgt spid="4"/>
                                        </p:tgtEl>
                                      </p:cBhvr>
                                    </p:animEffect>
                                  </p:childTnLst>
                                </p:cTn>
                              </p:par>
                            </p:childTnLst>
                          </p:cTn>
                        </p:par>
                        <p:par>
                          <p:cTn id="40" fill="hold">
                            <p:stCondLst>
                              <p:cond delay="1000"/>
                            </p:stCondLst>
                            <p:childTnLst>
                              <p:par>
                                <p:cTn id="41" presetID="55" presetClass="entr" presetSubtype="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1000" fill="hold"/>
                                        <p:tgtEl>
                                          <p:spTgt spid="6"/>
                                        </p:tgtEl>
                                        <p:attrNameLst>
                                          <p:attrName>ppt_w</p:attrName>
                                        </p:attrNameLst>
                                      </p:cBhvr>
                                      <p:tavLst>
                                        <p:tav tm="0">
                                          <p:val>
                                            <p:strVal val="#ppt_w*0.70"/>
                                          </p:val>
                                        </p:tav>
                                        <p:tav tm="100000">
                                          <p:val>
                                            <p:strVal val="#ppt_w"/>
                                          </p:val>
                                        </p:tav>
                                      </p:tavLst>
                                    </p:anim>
                                    <p:anim calcmode="lin" valueType="num">
                                      <p:cBhvr>
                                        <p:cTn id="44" dur="1000" fill="hold"/>
                                        <p:tgtEl>
                                          <p:spTgt spid="6"/>
                                        </p:tgtEl>
                                        <p:attrNameLst>
                                          <p:attrName>ppt_h</p:attrName>
                                        </p:attrNameLst>
                                      </p:cBhvr>
                                      <p:tavLst>
                                        <p:tav tm="0">
                                          <p:val>
                                            <p:strVal val="#ppt_h"/>
                                          </p:val>
                                        </p:tav>
                                        <p:tav tm="100000">
                                          <p:val>
                                            <p:strVal val="#ppt_h"/>
                                          </p:val>
                                        </p:tav>
                                      </p:tavLst>
                                    </p:anim>
                                    <p:animEffect transition="in" filter="fade">
                                      <p:cBhvr>
                                        <p:cTn id="4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rtlCol="0">
            <a:noAutofit/>
          </a:bodyPr>
          <a:lstStyle/>
          <a:p>
            <a:pPr fontAlgn="auto">
              <a:spcAft>
                <a:spcPts val="0"/>
              </a:spcAft>
              <a:defRPr/>
            </a:pPr>
            <a:r>
              <a:rPr lang="ru-RU" sz="2400" b="1" dirty="0" smtClean="0">
                <a:effectLst>
                  <a:glow rad="139700">
                    <a:schemeClr val="accent4">
                      <a:satMod val="175000"/>
                      <a:alpha val="40000"/>
                    </a:schemeClr>
                  </a:glow>
                </a:effectLst>
                <a:latin typeface="Times New Roman" pitchFamily="18" charset="0"/>
                <a:cs typeface="Times New Roman" pitchFamily="18" charset="0"/>
              </a:rPr>
              <a:t>Модель оценки доходности финансовых активов (</a:t>
            </a:r>
            <a:r>
              <a:rPr lang="en-US" sz="2400" b="1" dirty="0" smtClean="0">
                <a:effectLst>
                  <a:glow rad="139700">
                    <a:schemeClr val="accent4">
                      <a:satMod val="175000"/>
                      <a:alpha val="40000"/>
                    </a:schemeClr>
                  </a:glow>
                </a:effectLst>
                <a:latin typeface="Times New Roman" pitchFamily="18" charset="0"/>
                <a:cs typeface="Times New Roman" pitchFamily="18" charset="0"/>
              </a:rPr>
              <a:t>CAPM</a:t>
            </a:r>
            <a:r>
              <a:rPr lang="ru-RU" sz="2400" b="1" dirty="0" smtClean="0">
                <a:effectLst>
                  <a:glow rad="139700">
                    <a:schemeClr val="accent4">
                      <a:satMod val="175000"/>
                      <a:alpha val="40000"/>
                    </a:schemeClr>
                  </a:glow>
                </a:effectLst>
                <a:latin typeface="Times New Roman" pitchFamily="18" charset="0"/>
                <a:cs typeface="Times New Roman" pitchFamily="18" charset="0"/>
              </a:rPr>
              <a:t>)</a:t>
            </a:r>
            <a:endParaRPr lang="ru-RU" sz="2400" b="1" dirty="0">
              <a:effectLst>
                <a:glow rad="139700">
                  <a:schemeClr val="accent4">
                    <a:satMod val="175000"/>
                    <a:alpha val="40000"/>
                  </a:schemeClr>
                </a:glow>
              </a:effectLst>
              <a:latin typeface="Times New Roman" pitchFamily="18" charset="0"/>
              <a:cs typeface="Times New Roman" pitchFamily="18" charset="0"/>
            </a:endParaRPr>
          </a:p>
        </p:txBody>
      </p:sp>
      <p:sp>
        <p:nvSpPr>
          <p:cNvPr id="6" name="TextBox 5"/>
          <p:cNvSpPr txBox="1">
            <a:spLocks noChangeArrowheads="1"/>
          </p:cNvSpPr>
          <p:nvPr/>
        </p:nvSpPr>
        <p:spPr bwMode="auto">
          <a:xfrm>
            <a:off x="3059113" y="1196975"/>
            <a:ext cx="5834062" cy="4986338"/>
          </a:xfrm>
          <a:prstGeom prst="rect">
            <a:avLst/>
          </a:prstGeom>
          <a:noFill/>
          <a:ln w="9525">
            <a:noFill/>
            <a:miter lim="800000"/>
            <a:headEnd/>
            <a:tailEnd/>
          </a:ln>
        </p:spPr>
        <p:txBody>
          <a:bodyPr>
            <a:spAutoFit/>
          </a:bodyPr>
          <a:lstStyle/>
          <a:p>
            <a:pPr algn="ctr"/>
            <a:r>
              <a:rPr lang="ru-RU" sz="2000" b="1">
                <a:latin typeface="Times New Roman" pitchFamily="18" charset="0"/>
                <a:cs typeface="Times New Roman" pitchFamily="18" charset="0"/>
              </a:rPr>
              <a:t>Модель оценки доходности финансовых активов {Capital Asset Pricing Model — САРМ) </a:t>
            </a:r>
            <a:r>
              <a:rPr lang="ru-RU" sz="2000">
                <a:latin typeface="Times New Roman" pitchFamily="18" charset="0"/>
                <a:cs typeface="Times New Roman" pitchFamily="18" charset="0"/>
              </a:rPr>
              <a:t>конкретизирует взаимосвязь между уровнем риска и требуемой доходностью. </a:t>
            </a:r>
          </a:p>
          <a:p>
            <a:pPr algn="ctr"/>
            <a:r>
              <a:rPr lang="ru-RU" sz="2000">
                <a:latin typeface="Times New Roman" pitchFamily="18" charset="0"/>
                <a:cs typeface="Times New Roman" pitchFamily="18" charset="0"/>
              </a:rPr>
              <a:t>Эта модель, разработанная Джоном Линтнером, Яном Мойсси-ном и лауреатом Нобелевской премии Уильямом Шарпом, основана на представлении идеальных рынков капитала и некоторых других допущениях. Согласно этой модели требуемая доходность рисковых активов представляет собой функцию безрисковой доходности, средней доходности на рынке ценных бумаг и индекса колеблемости доходности данного финансового актива по отношению к доходности на рынке в среднем. </a:t>
            </a:r>
          </a:p>
          <a:p>
            <a:endParaRPr lang="ru-RU">
              <a:latin typeface="Times New Roman" pitchFamily="18" charset="0"/>
              <a:cs typeface="Times New Roman" pitchFamily="18" charset="0"/>
            </a:endParaRPr>
          </a:p>
        </p:txBody>
      </p:sp>
      <p:pic>
        <p:nvPicPr>
          <p:cNvPr id="7" name="Рисунок 6" descr="images (40).jpg"/>
          <p:cNvPicPr>
            <a:picLocks noChangeAspect="1"/>
          </p:cNvPicPr>
          <p:nvPr/>
        </p:nvPicPr>
        <p:blipFill>
          <a:blip r:embed="rId2" cstate="print"/>
          <a:stretch>
            <a:fillRect/>
          </a:stretch>
        </p:blipFill>
        <p:spPr>
          <a:xfrm>
            <a:off x="467544" y="1340768"/>
            <a:ext cx="2095500" cy="21812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Рисунок 7" descr="images (37).jpg"/>
          <p:cNvPicPr>
            <a:picLocks noChangeAspect="1"/>
          </p:cNvPicPr>
          <p:nvPr/>
        </p:nvPicPr>
        <p:blipFill>
          <a:blip r:embed="rId3" cstate="print"/>
          <a:stretch>
            <a:fillRect/>
          </a:stretch>
        </p:blipFill>
        <p:spPr>
          <a:xfrm>
            <a:off x="251520" y="4005064"/>
            <a:ext cx="2814655" cy="93610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31" presetClass="entr" presetSubtype="0" fill="hold" nodeType="withEffect">
                                  <p:stCondLst>
                                    <p:cond delay="0"/>
                                  </p:stCondLst>
                                  <p:iterate type="lt">
                                    <p:tmPct val="5000"/>
                                  </p:iterate>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ppt_w</p:attrName>
                                        </p:attrNameLst>
                                      </p:cBhvr>
                                      <p:tavLst>
                                        <p:tav tm="0">
                                          <p:val>
                                            <p:fltVal val="0"/>
                                          </p:val>
                                        </p:tav>
                                        <p:tav tm="100000">
                                          <p:val>
                                            <p:strVal val="#ppt_w"/>
                                          </p:val>
                                        </p:tav>
                                      </p:tavLst>
                                    </p:anim>
                                    <p:anim calcmode="lin" valueType="num">
                                      <p:cBhvr>
                                        <p:cTn id="12" dur="1000" fill="hold"/>
                                        <p:tgtEl>
                                          <p:spTgt spid="7"/>
                                        </p:tgtEl>
                                        <p:attrNameLst>
                                          <p:attrName>ppt_h</p:attrName>
                                        </p:attrNameLst>
                                      </p:cBhvr>
                                      <p:tavLst>
                                        <p:tav tm="0">
                                          <p:val>
                                            <p:fltVal val="0"/>
                                          </p:val>
                                        </p:tav>
                                        <p:tav tm="100000">
                                          <p:val>
                                            <p:strVal val="#ppt_h"/>
                                          </p:val>
                                        </p:tav>
                                      </p:tavLst>
                                    </p:anim>
                                    <p:anim calcmode="lin" valueType="num">
                                      <p:cBhvr>
                                        <p:cTn id="13" dur="1000" fill="hold"/>
                                        <p:tgtEl>
                                          <p:spTgt spid="7"/>
                                        </p:tgtEl>
                                        <p:attrNameLst>
                                          <p:attrName>style.rotation</p:attrName>
                                        </p:attrNameLst>
                                      </p:cBhvr>
                                      <p:tavLst>
                                        <p:tav tm="0">
                                          <p:val>
                                            <p:fltVal val="90"/>
                                          </p:val>
                                        </p:tav>
                                        <p:tav tm="100000">
                                          <p:val>
                                            <p:fltVal val="0"/>
                                          </p:val>
                                        </p:tav>
                                      </p:tavLst>
                                    </p:anim>
                                    <p:animEffect transition="in" filter="fade">
                                      <p:cBhvr>
                                        <p:cTn id="14" dur="1000"/>
                                        <p:tgtEl>
                                          <p:spTgt spid="7"/>
                                        </p:tgtEl>
                                      </p:cBhvr>
                                    </p:animEffect>
                                  </p:childTnLst>
                                </p:cTn>
                              </p:par>
                            </p:childTnLst>
                          </p:cTn>
                        </p:par>
                        <p:par>
                          <p:cTn id="15" fill="hold">
                            <p:stCondLst>
                              <p:cond delay="1000"/>
                            </p:stCondLst>
                            <p:childTnLst>
                              <p:par>
                                <p:cTn id="16" presetID="54" presetClass="entr" presetSubtype="0" accel="10000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strVal val="#ppt_w*0.05"/>
                                          </p:val>
                                        </p:tav>
                                        <p:tav tm="100000">
                                          <p:val>
                                            <p:strVal val="#ppt_w"/>
                                          </p:val>
                                        </p:tav>
                                      </p:tavLst>
                                    </p:anim>
                                    <p:anim calcmode="lin" valueType="num">
                                      <p:cBhvr>
                                        <p:cTn id="19" dur="500" fill="hold"/>
                                        <p:tgtEl>
                                          <p:spTgt spid="6"/>
                                        </p:tgtEl>
                                        <p:attrNameLst>
                                          <p:attrName>ppt_h</p:attrName>
                                        </p:attrNameLst>
                                      </p:cBhvr>
                                      <p:tavLst>
                                        <p:tav tm="0">
                                          <p:val>
                                            <p:strVal val="#ppt_h"/>
                                          </p:val>
                                        </p:tav>
                                        <p:tav tm="100000">
                                          <p:val>
                                            <p:strVal val="#ppt_h"/>
                                          </p:val>
                                        </p:tav>
                                      </p:tavLst>
                                    </p:anim>
                                    <p:anim calcmode="lin" valueType="num">
                                      <p:cBhvr>
                                        <p:cTn id="20" dur="500" fill="hold"/>
                                        <p:tgtEl>
                                          <p:spTgt spid="6"/>
                                        </p:tgtEl>
                                        <p:attrNameLst>
                                          <p:attrName>ppt_x</p:attrName>
                                        </p:attrNameLst>
                                      </p:cBhvr>
                                      <p:tavLst>
                                        <p:tav tm="0">
                                          <p:val>
                                            <p:strVal val="#ppt_x-.2"/>
                                          </p:val>
                                        </p:tav>
                                        <p:tav tm="100000">
                                          <p:val>
                                            <p:strVal val="#ppt_x"/>
                                          </p:val>
                                        </p:tav>
                                      </p:tavLst>
                                    </p:anim>
                                    <p:anim calcmode="lin" valueType="num">
                                      <p:cBhvr>
                                        <p:cTn id="21" dur="500" fill="hold"/>
                                        <p:tgtEl>
                                          <p:spTgt spid="6"/>
                                        </p:tgtEl>
                                        <p:attrNameLst>
                                          <p:attrName>ppt_y</p:attrName>
                                        </p:attrNameLst>
                                      </p:cBhvr>
                                      <p:tavLst>
                                        <p:tav tm="0">
                                          <p:val>
                                            <p:strVal val="#ppt_y"/>
                                          </p:val>
                                        </p:tav>
                                        <p:tav tm="100000">
                                          <p:val>
                                            <p:strVal val="#ppt_y"/>
                                          </p:val>
                                        </p:tav>
                                      </p:tavLst>
                                    </p:anim>
                                    <p:animEffect transition="in" filter="fade">
                                      <p:cBhvr>
                                        <p:cTn id="22" dur="500"/>
                                        <p:tgtEl>
                                          <p:spTgt spid="6"/>
                                        </p:tgtEl>
                                      </p:cBhvr>
                                    </p:animEffect>
                                  </p:childTnLst>
                                </p:cTn>
                              </p:par>
                              <p:par>
                                <p:cTn id="23" presetID="17" presetClass="entr" presetSubtype="1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229600" cy="5865515"/>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marL="548640" indent="-411480" fontAlgn="auto">
              <a:spcAft>
                <a:spcPts val="0"/>
              </a:spcAft>
              <a:buClr>
                <a:schemeClr val="tx1">
                  <a:shade val="95000"/>
                </a:schemeClr>
              </a:buClr>
              <a:buFont typeface="Wingdings 2"/>
              <a:buNone/>
              <a:defRPr/>
            </a:pPr>
            <a:r>
              <a:rPr lang="ru-RU" sz="2000" b="1" dirty="0" smtClean="0">
                <a:solidFill>
                  <a:srgbClr val="002060"/>
                </a:solidFill>
                <a:effectLst>
                  <a:glow rad="228600">
                    <a:schemeClr val="accent6">
                      <a:satMod val="175000"/>
                      <a:alpha val="40000"/>
                    </a:schemeClr>
                  </a:glow>
                </a:effectLst>
                <a:cs typeface="Times New Roman" pitchFamily="18" charset="0"/>
              </a:rPr>
              <a:t>Основные положения модели оценки доходности финансовых активов (</a:t>
            </a:r>
            <a:r>
              <a:rPr lang="ru-RU" sz="2000" b="1" dirty="0" err="1" smtClean="0">
                <a:solidFill>
                  <a:srgbClr val="002060"/>
                </a:solidFill>
                <a:effectLst>
                  <a:glow rad="228600">
                    <a:schemeClr val="accent6">
                      <a:satMod val="175000"/>
                      <a:alpha val="40000"/>
                    </a:schemeClr>
                  </a:glow>
                </a:effectLst>
                <a:cs typeface="Times New Roman" pitchFamily="18" charset="0"/>
              </a:rPr>
              <a:t>Capital</a:t>
            </a:r>
            <a:r>
              <a:rPr lang="ru-RU" sz="2000" b="1" dirty="0" smtClean="0">
                <a:solidFill>
                  <a:srgbClr val="002060"/>
                </a:solidFill>
                <a:effectLst>
                  <a:glow rad="228600">
                    <a:schemeClr val="accent6">
                      <a:satMod val="175000"/>
                      <a:alpha val="40000"/>
                    </a:schemeClr>
                  </a:glow>
                </a:effectLst>
                <a:cs typeface="Times New Roman" pitchFamily="18" charset="0"/>
              </a:rPr>
              <a:t> </a:t>
            </a:r>
            <a:r>
              <a:rPr lang="ru-RU" sz="2000" b="1" dirty="0" err="1" smtClean="0">
                <a:solidFill>
                  <a:srgbClr val="002060"/>
                </a:solidFill>
                <a:effectLst>
                  <a:glow rad="228600">
                    <a:schemeClr val="accent6">
                      <a:satMod val="175000"/>
                      <a:alpha val="40000"/>
                    </a:schemeClr>
                  </a:glow>
                </a:effectLst>
                <a:cs typeface="Times New Roman" pitchFamily="18" charset="0"/>
              </a:rPr>
              <a:t>Asset</a:t>
            </a:r>
            <a:r>
              <a:rPr lang="ru-RU" sz="2000" b="1" dirty="0" smtClean="0">
                <a:solidFill>
                  <a:srgbClr val="002060"/>
                </a:solidFill>
                <a:effectLst>
                  <a:glow rad="228600">
                    <a:schemeClr val="accent6">
                      <a:satMod val="175000"/>
                      <a:alpha val="40000"/>
                    </a:schemeClr>
                  </a:glow>
                </a:effectLst>
                <a:cs typeface="Times New Roman" pitchFamily="18" charset="0"/>
              </a:rPr>
              <a:t> </a:t>
            </a:r>
            <a:r>
              <a:rPr lang="ru-RU" sz="2000" b="1" dirty="0" err="1" smtClean="0">
                <a:solidFill>
                  <a:srgbClr val="002060"/>
                </a:solidFill>
                <a:effectLst>
                  <a:glow rad="228600">
                    <a:schemeClr val="accent6">
                      <a:satMod val="175000"/>
                      <a:alpha val="40000"/>
                    </a:schemeClr>
                  </a:glow>
                </a:effectLst>
                <a:cs typeface="Times New Roman" pitchFamily="18" charset="0"/>
              </a:rPr>
              <a:t>Pricing</a:t>
            </a:r>
            <a:r>
              <a:rPr lang="ru-RU" sz="2000" b="1" dirty="0" smtClean="0">
                <a:solidFill>
                  <a:srgbClr val="002060"/>
                </a:solidFill>
                <a:effectLst>
                  <a:glow rad="228600">
                    <a:schemeClr val="accent6">
                      <a:satMod val="175000"/>
                      <a:alpha val="40000"/>
                    </a:schemeClr>
                  </a:glow>
                </a:effectLst>
                <a:cs typeface="Times New Roman" pitchFamily="18" charset="0"/>
              </a:rPr>
              <a:t> </a:t>
            </a:r>
            <a:r>
              <a:rPr lang="ru-RU" sz="2000" b="1" dirty="0" err="1" smtClean="0">
                <a:solidFill>
                  <a:srgbClr val="002060"/>
                </a:solidFill>
                <a:effectLst>
                  <a:glow rad="228600">
                    <a:schemeClr val="accent6">
                      <a:satMod val="175000"/>
                      <a:alpha val="40000"/>
                    </a:schemeClr>
                  </a:glow>
                </a:effectLst>
                <a:cs typeface="Times New Roman" pitchFamily="18" charset="0"/>
              </a:rPr>
              <a:t>Model</a:t>
            </a:r>
            <a:r>
              <a:rPr lang="ru-RU" sz="2000" b="1" dirty="0" smtClean="0">
                <a:solidFill>
                  <a:srgbClr val="002060"/>
                </a:solidFill>
                <a:effectLst>
                  <a:glow rad="228600">
                    <a:schemeClr val="accent6">
                      <a:satMod val="175000"/>
                      <a:alpha val="40000"/>
                    </a:schemeClr>
                  </a:glow>
                </a:effectLst>
                <a:cs typeface="Times New Roman" pitchFamily="18" charset="0"/>
              </a:rPr>
              <a:t> — САРМ) следующие:</a:t>
            </a:r>
            <a:endParaRPr lang="ru-RU" sz="1800" b="1" dirty="0" smtClean="0">
              <a:solidFill>
                <a:srgbClr val="002060"/>
              </a:solidFill>
              <a:effectLst>
                <a:glow rad="228600">
                  <a:schemeClr val="accent6">
                    <a:satMod val="175000"/>
                    <a:alpha val="40000"/>
                  </a:schemeClr>
                </a:glow>
              </a:effectLst>
              <a:cs typeface="Times New Roman" pitchFamily="18" charset="0"/>
            </a:endParaRPr>
          </a:p>
          <a:p>
            <a:pPr marL="548640" indent="-411480" fontAlgn="auto">
              <a:spcAft>
                <a:spcPts val="0"/>
              </a:spcAft>
              <a:buClr>
                <a:schemeClr val="tx1">
                  <a:shade val="95000"/>
                </a:schemeClr>
              </a:buClr>
              <a:buFont typeface="Wingdings 2"/>
              <a:buNone/>
              <a:defRPr/>
            </a:pPr>
            <a:r>
              <a:rPr lang="ru-RU" sz="1800" dirty="0" smtClean="0">
                <a:cs typeface="Times New Roman" pitchFamily="18" charset="0"/>
              </a:rPr>
              <a:t/>
            </a:r>
            <a:br>
              <a:rPr lang="ru-RU" sz="1800" dirty="0" smtClean="0">
                <a:cs typeface="Times New Roman" pitchFamily="18" charset="0"/>
              </a:rPr>
            </a:br>
            <a:r>
              <a:rPr lang="ru-RU" sz="1800" b="1" dirty="0" smtClean="0">
                <a:solidFill>
                  <a:srgbClr val="002060"/>
                </a:solidFill>
                <a:cs typeface="Times New Roman" pitchFamily="18" charset="0"/>
              </a:rPr>
              <a:t>1)</a:t>
            </a:r>
            <a:r>
              <a:rPr lang="ru-RU" sz="1800" dirty="0" smtClean="0">
                <a:solidFill>
                  <a:srgbClr val="002060"/>
                </a:solidFill>
                <a:cs typeface="Times New Roman" pitchFamily="18" charset="0"/>
              </a:rPr>
              <a:t> цель инвесторов — максимизация возможного прироста своего достояния на конец планируемого периода путем оценки ожидаемой доходности и средних </a:t>
            </a:r>
            <a:r>
              <a:rPr lang="ru-RU" sz="1800" dirty="0" err="1" smtClean="0">
                <a:solidFill>
                  <a:srgbClr val="002060"/>
                </a:solidFill>
                <a:cs typeface="Times New Roman" pitchFamily="18" charset="0"/>
              </a:rPr>
              <a:t>квадратических</a:t>
            </a:r>
            <a:r>
              <a:rPr lang="ru-RU" sz="1800" dirty="0" smtClean="0">
                <a:solidFill>
                  <a:srgbClr val="002060"/>
                </a:solidFill>
                <a:cs typeface="Times New Roman" pitchFamily="18" charset="0"/>
              </a:rPr>
              <a:t> отклонений альтернативных инвестиционных портфелей;</a:t>
            </a:r>
            <a:br>
              <a:rPr lang="ru-RU" sz="1800" dirty="0" smtClean="0">
                <a:solidFill>
                  <a:srgbClr val="002060"/>
                </a:solidFill>
                <a:cs typeface="Times New Roman" pitchFamily="18" charset="0"/>
              </a:rPr>
            </a:br>
            <a:r>
              <a:rPr lang="ru-RU" sz="1800" b="1" dirty="0" smtClean="0">
                <a:solidFill>
                  <a:srgbClr val="002060"/>
                </a:solidFill>
                <a:cs typeface="Times New Roman" pitchFamily="18" charset="0"/>
              </a:rPr>
              <a:t>2)</a:t>
            </a:r>
            <a:r>
              <a:rPr lang="ru-RU" sz="1800" dirty="0" smtClean="0">
                <a:solidFill>
                  <a:srgbClr val="002060"/>
                </a:solidFill>
                <a:cs typeface="Times New Roman" pitchFamily="18" charset="0"/>
              </a:rPr>
              <a:t> инвесторы могут брать и давать без ограничения ссуды по некоей, </a:t>
            </a:r>
            <a:r>
              <a:rPr lang="ru-RU" sz="1800" dirty="0" err="1" smtClean="0">
                <a:solidFill>
                  <a:srgbClr val="002060"/>
                </a:solidFill>
                <a:cs typeface="Times New Roman" pitchFamily="18" charset="0"/>
              </a:rPr>
              <a:t>безрисковой</a:t>
            </a:r>
            <a:r>
              <a:rPr lang="ru-RU" sz="1800" dirty="0" smtClean="0">
                <a:solidFill>
                  <a:srgbClr val="002060"/>
                </a:solidFill>
                <a:cs typeface="Times New Roman" pitchFamily="18" charset="0"/>
              </a:rPr>
              <a:t> процентной ставке </a:t>
            </a:r>
            <a:r>
              <a:rPr lang="ru-RU" sz="1800" dirty="0" err="1" smtClean="0">
                <a:solidFill>
                  <a:srgbClr val="002060"/>
                </a:solidFill>
                <a:cs typeface="Times New Roman" pitchFamily="18" charset="0"/>
              </a:rPr>
              <a:t>aRF</a:t>
            </a:r>
            <a:r>
              <a:rPr lang="ru-RU" sz="1800" dirty="0" smtClean="0">
                <a:solidFill>
                  <a:srgbClr val="002060"/>
                </a:solidFill>
                <a:cs typeface="Times New Roman" pitchFamily="18" charset="0"/>
              </a:rPr>
              <a:t>;</a:t>
            </a:r>
            <a:br>
              <a:rPr lang="ru-RU" sz="1800" dirty="0" smtClean="0">
                <a:solidFill>
                  <a:srgbClr val="002060"/>
                </a:solidFill>
                <a:cs typeface="Times New Roman" pitchFamily="18" charset="0"/>
              </a:rPr>
            </a:br>
            <a:r>
              <a:rPr lang="ru-RU" sz="1800" b="1" dirty="0" smtClean="0">
                <a:solidFill>
                  <a:srgbClr val="002060"/>
                </a:solidFill>
                <a:cs typeface="Times New Roman" pitchFamily="18" charset="0"/>
              </a:rPr>
              <a:t>3</a:t>
            </a:r>
            <a:r>
              <a:rPr lang="ru-RU" sz="1800" dirty="0" smtClean="0">
                <a:solidFill>
                  <a:srgbClr val="002060"/>
                </a:solidFill>
                <a:cs typeface="Times New Roman" pitchFamily="18" charset="0"/>
              </a:rPr>
              <a:t>) инвесторы одинаково оценивают величину ожидаемых значений дисперсии и ковариации доходности активов;</a:t>
            </a:r>
            <a:br>
              <a:rPr lang="ru-RU" sz="1800" dirty="0" smtClean="0">
                <a:solidFill>
                  <a:srgbClr val="002060"/>
                </a:solidFill>
                <a:cs typeface="Times New Roman" pitchFamily="18" charset="0"/>
              </a:rPr>
            </a:br>
            <a:r>
              <a:rPr lang="ru-RU" sz="1800" b="1" dirty="0" smtClean="0">
                <a:solidFill>
                  <a:srgbClr val="002060"/>
                </a:solidFill>
                <a:cs typeface="Times New Roman" pitchFamily="18" charset="0"/>
              </a:rPr>
              <a:t>4)</a:t>
            </a:r>
            <a:r>
              <a:rPr lang="ru-RU" sz="1800" dirty="0" smtClean="0">
                <a:solidFill>
                  <a:srgbClr val="002060"/>
                </a:solidFill>
                <a:cs typeface="Times New Roman" pitchFamily="18" charset="0"/>
              </a:rPr>
              <a:t> все активы абсолютно делимы и совершенно </a:t>
            </a:r>
            <a:r>
              <a:rPr lang="ru-RU" sz="1800" dirty="0" err="1" smtClean="0">
                <a:solidFill>
                  <a:srgbClr val="002060"/>
                </a:solidFill>
                <a:cs typeface="Times New Roman" pitchFamily="18" charset="0"/>
              </a:rPr>
              <a:t>ликвидны</a:t>
            </a:r>
            <a:r>
              <a:rPr lang="ru-RU" sz="1800" dirty="0" smtClean="0">
                <a:solidFill>
                  <a:srgbClr val="002060"/>
                </a:solidFill>
                <a:cs typeface="Times New Roman" pitchFamily="18" charset="0"/>
              </a:rPr>
              <a:t> -всегда могут быть проданы на рынке по существующей цене;</a:t>
            </a:r>
            <a:br>
              <a:rPr lang="ru-RU" sz="1800" dirty="0" smtClean="0">
                <a:solidFill>
                  <a:srgbClr val="002060"/>
                </a:solidFill>
                <a:cs typeface="Times New Roman" pitchFamily="18" charset="0"/>
              </a:rPr>
            </a:br>
            <a:r>
              <a:rPr lang="ru-RU" sz="1800" b="1" dirty="0" smtClean="0">
                <a:solidFill>
                  <a:srgbClr val="002060"/>
                </a:solidFill>
                <a:cs typeface="Times New Roman" pitchFamily="18" charset="0"/>
              </a:rPr>
              <a:t>5)</a:t>
            </a:r>
            <a:r>
              <a:rPr lang="ru-RU" sz="1800" dirty="0" smtClean="0">
                <a:solidFill>
                  <a:srgbClr val="002060"/>
                </a:solidFill>
                <a:cs typeface="Times New Roman" pitchFamily="18" charset="0"/>
              </a:rPr>
              <a:t> не существует </a:t>
            </a:r>
            <a:r>
              <a:rPr lang="ru-RU" sz="1800" dirty="0" err="1" smtClean="0">
                <a:solidFill>
                  <a:srgbClr val="002060"/>
                </a:solidFill>
                <a:cs typeface="Times New Roman" pitchFamily="18" charset="0"/>
              </a:rPr>
              <a:t>трансакционных</a:t>
            </a:r>
            <a:r>
              <a:rPr lang="ru-RU" sz="1800" dirty="0" smtClean="0">
                <a:solidFill>
                  <a:srgbClr val="002060"/>
                </a:solidFill>
                <a:cs typeface="Times New Roman" pitchFamily="18" charset="0"/>
              </a:rPr>
              <a:t> издержек;</a:t>
            </a:r>
            <a:br>
              <a:rPr lang="ru-RU" sz="1800" dirty="0" smtClean="0">
                <a:solidFill>
                  <a:srgbClr val="002060"/>
                </a:solidFill>
                <a:cs typeface="Times New Roman" pitchFamily="18" charset="0"/>
              </a:rPr>
            </a:br>
            <a:r>
              <a:rPr lang="ru-RU" sz="1800" b="1" dirty="0" smtClean="0">
                <a:solidFill>
                  <a:srgbClr val="002060"/>
                </a:solidFill>
                <a:cs typeface="Times New Roman" pitchFamily="18" charset="0"/>
              </a:rPr>
              <a:t>6)</a:t>
            </a:r>
            <a:r>
              <a:rPr lang="ru-RU" sz="1800" dirty="0" smtClean="0">
                <a:solidFill>
                  <a:srgbClr val="002060"/>
                </a:solidFill>
                <a:cs typeface="Times New Roman" pitchFamily="18" charset="0"/>
              </a:rPr>
              <a:t> налогов нет;</a:t>
            </a:r>
            <a:br>
              <a:rPr lang="ru-RU" sz="1800" dirty="0" smtClean="0">
                <a:solidFill>
                  <a:srgbClr val="002060"/>
                </a:solidFill>
                <a:cs typeface="Times New Roman" pitchFamily="18" charset="0"/>
              </a:rPr>
            </a:br>
            <a:r>
              <a:rPr lang="ru-RU" sz="1800" b="1" dirty="0" smtClean="0">
                <a:solidFill>
                  <a:srgbClr val="002060"/>
                </a:solidFill>
                <a:cs typeface="Times New Roman" pitchFamily="18" charset="0"/>
              </a:rPr>
              <a:t>7)</a:t>
            </a:r>
            <a:r>
              <a:rPr lang="ru-RU" sz="1800" dirty="0" smtClean="0">
                <a:solidFill>
                  <a:srgbClr val="002060"/>
                </a:solidFill>
                <a:cs typeface="Times New Roman" pitchFamily="18" charset="0"/>
              </a:rPr>
              <a:t> инвесторы, предполагая, что их деятельность влияет на уровень цен, принимают цену как заданную величину;  количество финансовых активов заранее определено и фиксировано.</a:t>
            </a:r>
          </a:p>
          <a:p>
            <a:pPr marL="548640" indent="-411480" fontAlgn="auto">
              <a:spcAft>
                <a:spcPts val="0"/>
              </a:spcAft>
              <a:buClr>
                <a:schemeClr val="tx1">
                  <a:shade val="95000"/>
                </a:schemeClr>
              </a:buClr>
              <a:buFont typeface="Wingdings 2"/>
              <a:buNone/>
              <a:defRPr/>
            </a:pPr>
            <a:r>
              <a:rPr lang="ru-RU" sz="1800" dirty="0" smtClean="0">
                <a:solidFill>
                  <a:srgbClr val="002060"/>
                </a:solidFill>
                <a:cs typeface="Times New Roman" pitchFamily="18" charset="0"/>
              </a:rPr>
              <a:t>Развитие САРМ сделало многие основные предпосылки менее строгими и в</a:t>
            </a:r>
          </a:p>
          <a:p>
            <a:pPr marL="548640" indent="-411480" fontAlgn="auto">
              <a:spcAft>
                <a:spcPts val="0"/>
              </a:spcAft>
              <a:buClr>
                <a:schemeClr val="tx1">
                  <a:shade val="95000"/>
                </a:schemeClr>
              </a:buClr>
              <a:buFont typeface="Wingdings 2"/>
              <a:buNone/>
              <a:defRPr/>
            </a:pPr>
            <a:r>
              <a:rPr lang="ru-RU" sz="1800" dirty="0" smtClean="0">
                <a:solidFill>
                  <a:srgbClr val="002060"/>
                </a:solidFill>
                <a:cs typeface="Times New Roman" pitchFamily="18" charset="0"/>
              </a:rPr>
              <a:t>целом привело к результатам, которые согласуются с базовой теорией. Тем, не </a:t>
            </a:r>
          </a:p>
          <a:p>
            <a:pPr marL="548640" indent="-411480" fontAlgn="auto">
              <a:spcAft>
                <a:spcPts val="0"/>
              </a:spcAft>
              <a:buClr>
                <a:schemeClr val="tx1">
                  <a:shade val="95000"/>
                </a:schemeClr>
              </a:buClr>
              <a:buFont typeface="Wingdings 2"/>
              <a:buNone/>
              <a:defRPr/>
            </a:pPr>
            <a:r>
              <a:rPr lang="ru-RU" sz="1800" dirty="0" smtClean="0">
                <a:solidFill>
                  <a:srgbClr val="002060"/>
                </a:solidFill>
                <a:cs typeface="Times New Roman" pitchFamily="18" charset="0"/>
              </a:rPr>
              <a:t>менее даже эти более поздние исследования содержат допущения, которые </a:t>
            </a:r>
          </a:p>
          <a:p>
            <a:pPr marL="548640" indent="-411480" fontAlgn="auto">
              <a:spcAft>
                <a:spcPts val="0"/>
              </a:spcAft>
              <a:buClr>
                <a:schemeClr val="tx1">
                  <a:shade val="95000"/>
                </a:schemeClr>
              </a:buClr>
              <a:buFont typeface="Wingdings 2"/>
              <a:buNone/>
              <a:defRPr/>
            </a:pPr>
            <a:r>
              <a:rPr lang="ru-RU" sz="1800" dirty="0" smtClean="0">
                <a:solidFill>
                  <a:srgbClr val="002060"/>
                </a:solidFill>
                <a:cs typeface="Times New Roman" pitchFamily="18" charset="0"/>
              </a:rPr>
              <a:t>являются и строгими, и не вполне реалистичными</a:t>
            </a:r>
          </a:p>
          <a:p>
            <a:pPr marL="548640" indent="-411480" fontAlgn="auto">
              <a:spcAft>
                <a:spcPts val="0"/>
              </a:spcAft>
              <a:buClr>
                <a:schemeClr val="tx1">
                  <a:shade val="95000"/>
                </a:schemeClr>
              </a:buClr>
              <a:buFont typeface="Wingdings 2"/>
              <a:buNone/>
              <a:defRPr/>
            </a:pPr>
            <a:endParaRPr lang="ru-RU" sz="1800" dirty="0">
              <a:solidFill>
                <a:srgbClr val="002060"/>
              </a:solidFill>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1000" fill="hold"/>
                                        <p:tgtEl>
                                          <p:spTgt spid="3">
                                            <p:bg/>
                                          </p:spTgt>
                                        </p:tgtEl>
                                        <p:attrNameLst>
                                          <p:attrName>ppt_w</p:attrName>
                                        </p:attrNameLst>
                                      </p:cBhvr>
                                      <p:tavLst>
                                        <p:tav tm="0">
                                          <p:val>
                                            <p:fltVal val="0"/>
                                          </p:val>
                                        </p:tav>
                                        <p:tav tm="100000">
                                          <p:val>
                                            <p:strVal val="#ppt_w"/>
                                          </p:val>
                                        </p:tav>
                                      </p:tavLst>
                                    </p:anim>
                                    <p:anim calcmode="lin" valueType="num">
                                      <p:cBhvr>
                                        <p:cTn id="8" dur="1000" fill="hold"/>
                                        <p:tgtEl>
                                          <p:spTgt spid="3">
                                            <p:bg/>
                                          </p:spTgt>
                                        </p:tgtEl>
                                        <p:attrNameLst>
                                          <p:attrName>ppt_h</p:attrName>
                                        </p:attrNameLst>
                                      </p:cBhvr>
                                      <p:tavLst>
                                        <p:tav tm="0">
                                          <p:val>
                                            <p:fltVal val="0"/>
                                          </p:val>
                                        </p:tav>
                                        <p:tav tm="100000">
                                          <p:val>
                                            <p:strVal val="#ppt_h"/>
                                          </p:val>
                                        </p:tav>
                                      </p:tavLst>
                                    </p:anim>
                                    <p:anim calcmode="lin" valueType="num">
                                      <p:cBhvr>
                                        <p:cTn id="9" dur="1000" fill="hold"/>
                                        <p:tgtEl>
                                          <p:spTgt spid="3">
                                            <p:bg/>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bg/>
                                          </p:spTgt>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grpId="0" nodeType="with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p:cTn id="43"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4"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5" dur="1000" fill="hold"/>
                                        <p:tgtEl>
                                          <p:spTgt spid="3">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3">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04664"/>
            <a:ext cx="8229600" cy="864096"/>
          </a:xfrm>
          <a:ln>
            <a:solidFill>
              <a:schemeClr val="accent1">
                <a:lumMod val="40000"/>
                <a:lumOff val="60000"/>
              </a:schemeClr>
            </a:solidFill>
          </a:ln>
        </p:spPr>
        <p:txBody>
          <a:bodyPr>
            <a:noAutofit/>
          </a:bodyPr>
          <a:lstStyle/>
          <a:p>
            <a:pPr fontAlgn="auto">
              <a:spcAft>
                <a:spcPts val="0"/>
              </a:spcAft>
              <a:defRPr/>
            </a:pPr>
            <a:r>
              <a:rPr lang="ru-RU" sz="2800" b="1" dirty="0" smtClean="0">
                <a:solidFill>
                  <a:schemeClr val="tx1"/>
                </a:solidFill>
                <a:effectLst>
                  <a:glow rad="228600">
                    <a:schemeClr val="accent6">
                      <a:satMod val="175000"/>
                      <a:alpha val="40000"/>
                    </a:schemeClr>
                  </a:glow>
                </a:effectLst>
                <a:latin typeface="Times New Roman" pitchFamily="18" charset="0"/>
                <a:cs typeface="Times New Roman" pitchFamily="18" charset="0"/>
              </a:rPr>
              <a:t>Достоинства и недостатки модели CAPM</a:t>
            </a:r>
            <a:r>
              <a:rPr lang="ru-RU" sz="2800" b="1" dirty="0" smtClean="0">
                <a:effectLst>
                  <a:glow rad="228600">
                    <a:schemeClr val="accent2">
                      <a:satMod val="175000"/>
                      <a:alpha val="40000"/>
                    </a:schemeClr>
                  </a:glow>
                </a:effectLst>
              </a:rPr>
              <a:t/>
            </a:r>
            <a:br>
              <a:rPr lang="ru-RU" sz="2800" b="1" dirty="0" smtClean="0">
                <a:effectLst>
                  <a:glow rad="228600">
                    <a:schemeClr val="accent2">
                      <a:satMod val="175000"/>
                      <a:alpha val="40000"/>
                    </a:schemeClr>
                  </a:glow>
                </a:effectLst>
              </a:rPr>
            </a:br>
            <a:endParaRPr lang="ru-RU" sz="2800" b="1" dirty="0">
              <a:effectLst>
                <a:glow rad="228600">
                  <a:schemeClr val="accent2">
                    <a:satMod val="175000"/>
                    <a:alpha val="40000"/>
                  </a:schemeClr>
                </a:glow>
              </a:effectLst>
            </a:endParaRPr>
          </a:p>
        </p:txBody>
      </p:sp>
      <p:sp>
        <p:nvSpPr>
          <p:cNvPr id="3" name="Содержимое 2"/>
          <p:cNvSpPr>
            <a:spLocks noGrp="1"/>
          </p:cNvSpPr>
          <p:nvPr>
            <p:ph sz="quarter" idx="1"/>
          </p:nvPr>
        </p:nvSpPr>
        <p:spPr>
          <a:xfrm>
            <a:off x="457200" y="908050"/>
            <a:ext cx="8362950" cy="5665788"/>
          </a:xfrm>
        </p:spPr>
        <p:style>
          <a:lnRef idx="1">
            <a:schemeClr val="accent6"/>
          </a:lnRef>
          <a:fillRef idx="2">
            <a:schemeClr val="accent6"/>
          </a:fillRef>
          <a:effectRef idx="1">
            <a:schemeClr val="accent6"/>
          </a:effectRef>
          <a:fontRef idx="minor">
            <a:schemeClr val="dk1"/>
          </a:fontRef>
        </p:style>
        <p:txBody>
          <a:bodyPr>
            <a:normAutofit fontScale="70000" lnSpcReduction="20000"/>
          </a:bodyPr>
          <a:lstStyle/>
          <a:p>
            <a:pPr marL="274320" indent="-274320" fontAlgn="auto">
              <a:spcAft>
                <a:spcPts val="0"/>
              </a:spcAft>
              <a:buFont typeface="Wingdings 2"/>
              <a:buChar char=""/>
              <a:defRPr/>
            </a:pPr>
            <a:r>
              <a:rPr lang="ru-RU" dirty="0" smtClean="0">
                <a:latin typeface="Times New Roman" pitchFamily="18" charset="0"/>
                <a:cs typeface="Times New Roman" pitchFamily="18" charset="0"/>
              </a:rPr>
              <a:t>Существуют различные точки зрения относительно модели оценки капитальных активов. С течением времени сложились некоторые типовые мнения, как одобряющие, так и критикующие эту модель:</a:t>
            </a:r>
          </a:p>
          <a:p>
            <a:pPr marL="274320" indent="-274320" fontAlgn="auto">
              <a:spcAft>
                <a:spcPts val="0"/>
              </a:spcAft>
              <a:buFont typeface="Wingdings 2"/>
              <a:buChar char=""/>
              <a:defRPr/>
            </a:pPr>
            <a:r>
              <a:rPr lang="ru-RU" dirty="0" smtClean="0">
                <a:latin typeface="Times New Roman" pitchFamily="18" charset="0"/>
                <a:cs typeface="Times New Roman" pitchFamily="18" charset="0"/>
              </a:rPr>
              <a:t> Концепция CAPM, в основе которой лежит приоритет рыночного риска перед общим, является весьма полезной, имеющей фундаментальное значение в концептуальном плане.</a:t>
            </a:r>
          </a:p>
          <a:p>
            <a:pPr marL="274320" indent="-274320" fontAlgn="auto">
              <a:spcAft>
                <a:spcPts val="0"/>
              </a:spcAft>
              <a:buFont typeface="Wingdings 2"/>
              <a:buChar char=""/>
              <a:defRPr/>
            </a:pPr>
            <a:r>
              <a:rPr lang="ru-RU" dirty="0" smtClean="0">
                <a:latin typeface="Times New Roman" pitchFamily="18" charset="0"/>
                <a:cs typeface="Times New Roman" pitchFamily="18" charset="0"/>
              </a:rPr>
              <a:t>Теоретически CAPM дает однозначное и хорошо интерпретируемое представление о взаимосвязи между риском и требуемой доходностью, однако она предполагает, что для построения связи должны использоваться априорные ожидаемые значения переменных, тогда как в распоряжении аналитика имеются лишь апостериорные фактические значения. Поэтому оценки доходности, найденные при помощи этой модели, потенциально содержат ошибки.</a:t>
            </a:r>
          </a:p>
          <a:p>
            <a:pPr marL="274320" indent="-274320" fontAlgn="auto">
              <a:spcAft>
                <a:spcPts val="0"/>
              </a:spcAft>
              <a:buFont typeface="Wingdings 2"/>
              <a:buChar char=""/>
              <a:defRPr/>
            </a:pPr>
            <a:r>
              <a:rPr lang="ru-RU" dirty="0" smtClean="0">
                <a:latin typeface="Times New Roman" pitchFamily="18" charset="0"/>
                <a:cs typeface="Times New Roman" pitchFamily="18" charset="0"/>
              </a:rPr>
              <a:t>Некоторые исследования, посвященные эмпирической проверке модели, показали значительные отклонения между фактическими и расчетными данными, что служит причиной для серьезной критики. </a:t>
            </a:r>
          </a:p>
          <a:p>
            <a:pPr marL="274320" indent="-274320" fontAlgn="auto">
              <a:spcAft>
                <a:spcPts val="0"/>
              </a:spcAft>
              <a:buFont typeface="Wingdings 2"/>
              <a:buChar char=""/>
              <a:defRPr/>
            </a:pPr>
            <a:r>
              <a:rPr lang="ru-RU" dirty="0" smtClean="0">
                <a:latin typeface="Times New Roman" pitchFamily="18" charset="0"/>
                <a:cs typeface="Times New Roman" pitchFamily="18" charset="0"/>
              </a:rPr>
              <a:t>Модель CAPM не учитывает все факторы, влияющие на доходность, и тем более не позволяет их анализировать, т.к. это однофакторная модель - и это ее главный недостаток.</a:t>
            </a:r>
          </a:p>
          <a:p>
            <a:pPr marL="274320" indent="-274320" fontAlgn="auto">
              <a:spcAft>
                <a:spcPts val="0"/>
              </a:spcAft>
              <a:buFont typeface="Wingdings 2"/>
              <a:buChar char=""/>
              <a:defRPr/>
            </a:pPr>
            <a:r>
              <a:rPr lang="ru-RU" dirty="0" smtClean="0">
                <a:latin typeface="Times New Roman" pitchFamily="18" charset="0"/>
                <a:cs typeface="Times New Roman" pitchFamily="18" charset="0"/>
              </a:rPr>
              <a:t>Модель достаточно условна, т.к. ограничена рядом нереальных предпосылок (она не учитывает налоги, </a:t>
            </a:r>
            <a:r>
              <a:rPr lang="ru-RU" dirty="0" err="1" smtClean="0">
                <a:latin typeface="Times New Roman" pitchFamily="18" charset="0"/>
                <a:cs typeface="Times New Roman" pitchFamily="18" charset="0"/>
              </a:rPr>
              <a:t>трансакционные</a:t>
            </a:r>
            <a:r>
              <a:rPr lang="ru-RU" dirty="0" smtClean="0">
                <a:latin typeface="Times New Roman" pitchFamily="18" charset="0"/>
                <a:cs typeface="Times New Roman" pitchFamily="18" charset="0"/>
              </a:rPr>
              <a:t> затраты, непрозрачность финансового рынка и т.д.) </a:t>
            </a:r>
          </a:p>
          <a:p>
            <a:pPr marL="274320" indent="-274320" fontAlgn="auto">
              <a:spcAft>
                <a:spcPts val="0"/>
              </a:spcAft>
              <a:buFont typeface="Wingdings 2"/>
              <a:buChar char=""/>
              <a:defRPr/>
            </a:pPr>
            <a:endParaRPr lang="ru-RU" dirty="0"/>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29" presetClass="entr" presetSubtype="0" fill="hold" grpId="0" nodeType="afterEffect">
                                  <p:stCondLst>
                                    <p:cond delay="0"/>
                                  </p:stCondLst>
                                  <p:childTnLst>
                                    <p:set>
                                      <p:cBhvr>
                                        <p:cTn id="13" dur="1" fill="hold">
                                          <p:stCondLst>
                                            <p:cond delay="0"/>
                                          </p:stCondLst>
                                        </p:cTn>
                                        <p:tgtEl>
                                          <p:spTgt spid="3">
                                            <p:bg/>
                                          </p:spTgt>
                                        </p:tgtEl>
                                        <p:attrNameLst>
                                          <p:attrName>style.visibility</p:attrName>
                                        </p:attrNameLst>
                                      </p:cBhvr>
                                      <p:to>
                                        <p:strVal val="visible"/>
                                      </p:to>
                                    </p:set>
                                    <p:anim calcmode="lin" valueType="num">
                                      <p:cBhvr>
                                        <p:cTn id="14" dur="1000" fill="hold"/>
                                        <p:tgtEl>
                                          <p:spTgt spid="3">
                                            <p:bg/>
                                          </p:spTgt>
                                        </p:tgtEl>
                                        <p:attrNameLst>
                                          <p:attrName>ppt_x</p:attrName>
                                        </p:attrNameLst>
                                      </p:cBhvr>
                                      <p:tavLst>
                                        <p:tav tm="0">
                                          <p:val>
                                            <p:strVal val="#ppt_x-.2"/>
                                          </p:val>
                                        </p:tav>
                                        <p:tav tm="100000">
                                          <p:val>
                                            <p:strVal val="#ppt_x"/>
                                          </p:val>
                                        </p:tav>
                                      </p:tavLst>
                                    </p:anim>
                                    <p:anim calcmode="lin" valueType="num">
                                      <p:cBhvr>
                                        <p:cTn id="15" dur="1000" fill="hold"/>
                                        <p:tgtEl>
                                          <p:spTgt spid="3">
                                            <p:bg/>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bg/>
                                          </p:spTgt>
                                        </p:tgtEl>
                                      </p:cBhvr>
                                    </p:animEffect>
                                  </p:childTnLst>
                                </p:cTn>
                              </p:par>
                            </p:childTnLst>
                          </p:cTn>
                        </p:par>
                        <p:par>
                          <p:cTn id="17" fill="hold">
                            <p:stCondLst>
                              <p:cond delay="1500"/>
                            </p:stCondLst>
                            <p:childTnLst>
                              <p:par>
                                <p:cTn id="18" presetID="29"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 calcmode="lin" valueType="num">
                                      <p:cBhvr>
                                        <p:cTn id="20"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2" dur="1000"/>
                                        <p:tgtEl>
                                          <p:spTgt spid="3">
                                            <p:txEl>
                                              <p:pRg st="0" end="0"/>
                                            </p:txEl>
                                          </p:spTgt>
                                        </p:tgtEl>
                                      </p:cBhvr>
                                    </p:animEffect>
                                  </p:childTnLst>
                                </p:cTn>
                              </p:par>
                            </p:childTnLst>
                          </p:cTn>
                        </p:par>
                        <p:par>
                          <p:cTn id="23" fill="hold">
                            <p:stCondLst>
                              <p:cond delay="2500"/>
                            </p:stCondLst>
                            <p:childTnLst>
                              <p:par>
                                <p:cTn id="24" presetID="29" presetClass="entr" presetSubtype="0" fill="hold" grpId="0" nodeType="after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 calcmode="lin" valueType="num">
                                      <p:cBhvr>
                                        <p:cTn id="26"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7"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3">
                                            <p:txEl>
                                              <p:pRg st="1" end="1"/>
                                            </p:txEl>
                                          </p:spTgt>
                                        </p:tgtEl>
                                      </p:cBhvr>
                                    </p:animEffect>
                                  </p:childTnLst>
                                </p:cTn>
                              </p:par>
                            </p:childTnLst>
                          </p:cTn>
                        </p:par>
                        <p:par>
                          <p:cTn id="29" fill="hold">
                            <p:stCondLst>
                              <p:cond delay="3500"/>
                            </p:stCondLst>
                            <p:childTnLst>
                              <p:par>
                                <p:cTn id="30" presetID="29" presetClass="entr" presetSubtype="0" fill="hold" grpId="0" nodeType="after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 calcmode="lin" valueType="num">
                                      <p:cBhvr>
                                        <p:cTn id="32"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33"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4" dur="1000"/>
                                        <p:tgtEl>
                                          <p:spTgt spid="3">
                                            <p:txEl>
                                              <p:pRg st="2" end="2"/>
                                            </p:txEl>
                                          </p:spTgt>
                                        </p:tgtEl>
                                      </p:cBhvr>
                                    </p:animEffect>
                                  </p:childTnLst>
                                </p:cTn>
                              </p:par>
                            </p:childTnLst>
                          </p:cTn>
                        </p:par>
                        <p:par>
                          <p:cTn id="35" fill="hold">
                            <p:stCondLst>
                              <p:cond delay="4500"/>
                            </p:stCondLst>
                            <p:childTnLst>
                              <p:par>
                                <p:cTn id="36" presetID="29" presetClass="entr" presetSubtype="0" fill="hold" grpId="0" nodeType="after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9"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40" dur="1000"/>
                                        <p:tgtEl>
                                          <p:spTgt spid="3">
                                            <p:txEl>
                                              <p:pRg st="3" end="3"/>
                                            </p:txEl>
                                          </p:spTgt>
                                        </p:tgtEl>
                                      </p:cBhvr>
                                    </p:animEffect>
                                  </p:childTnLst>
                                </p:cTn>
                              </p:par>
                            </p:childTnLst>
                          </p:cTn>
                        </p:par>
                        <p:par>
                          <p:cTn id="41" fill="hold">
                            <p:stCondLst>
                              <p:cond delay="5500"/>
                            </p:stCondLst>
                            <p:childTnLst>
                              <p:par>
                                <p:cTn id="42" presetID="29" presetClass="entr" presetSubtype="0" fill="hold" grpId="0" nodeType="after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anim calcmode="lin" valueType="num">
                                      <p:cBhvr>
                                        <p:cTn id="44"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45"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6" dur="1000"/>
                                        <p:tgtEl>
                                          <p:spTgt spid="3">
                                            <p:txEl>
                                              <p:pRg st="4" end="4"/>
                                            </p:txEl>
                                          </p:spTgt>
                                        </p:tgtEl>
                                      </p:cBhvr>
                                    </p:animEffect>
                                  </p:childTnLst>
                                </p:cTn>
                              </p:par>
                            </p:childTnLst>
                          </p:cTn>
                        </p:par>
                        <p:par>
                          <p:cTn id="47" fill="hold">
                            <p:stCondLst>
                              <p:cond delay="6500"/>
                            </p:stCondLst>
                            <p:childTnLst>
                              <p:par>
                                <p:cTn id="48" presetID="29" presetClass="entr" presetSubtype="0" fill="hold" grpId="0" nodeType="after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 calcmode="lin" valueType="num">
                                      <p:cBhvr>
                                        <p:cTn id="50"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52"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188640"/>
            <a:ext cx="7772400" cy="432048"/>
          </a:xfrm>
        </p:spPr>
        <p:style>
          <a:lnRef idx="2">
            <a:schemeClr val="accent1"/>
          </a:lnRef>
          <a:fillRef idx="1">
            <a:schemeClr val="lt1"/>
          </a:fillRef>
          <a:effectRef idx="0">
            <a:schemeClr val="accent1"/>
          </a:effectRef>
          <a:fontRef idx="minor">
            <a:schemeClr val="dk1"/>
          </a:fontRef>
        </p:style>
        <p:txBody>
          <a:bodyPr>
            <a:normAutofit fontScale="90000"/>
          </a:bodyPr>
          <a:lstStyle/>
          <a:p>
            <a:pPr algn="ctr" fontAlgn="auto">
              <a:spcAft>
                <a:spcPts val="0"/>
              </a:spcAft>
              <a:defRPr/>
            </a:pPr>
            <a:r>
              <a:rPr lang="ru-RU" sz="2800" dirty="0" smtClean="0">
                <a:solidFill>
                  <a:srgbClr val="002060"/>
                </a:solidFill>
                <a:effectLst>
                  <a:glow rad="228600">
                    <a:schemeClr val="accent5">
                      <a:satMod val="175000"/>
                      <a:alpha val="40000"/>
                    </a:schemeClr>
                  </a:glow>
                </a:effectLst>
                <a:latin typeface="Times New Roman" pitchFamily="18" charset="0"/>
                <a:cs typeface="Times New Roman" pitchFamily="18" charset="0"/>
              </a:rPr>
              <a:t>Теория арбитражного ценообразования (APT)</a:t>
            </a:r>
            <a:endParaRPr lang="ru-RU" sz="2800" dirty="0">
              <a:solidFill>
                <a:srgbClr val="002060"/>
              </a:solidFill>
              <a:effectLst>
                <a:glow rad="228600">
                  <a:schemeClr val="accent5">
                    <a:satMod val="175000"/>
                    <a:alpha val="40000"/>
                  </a:schemeClr>
                </a:glow>
              </a:effectLst>
              <a:latin typeface="Times New Roman" pitchFamily="18" charset="0"/>
              <a:cs typeface="Times New Roman" pitchFamily="18" charset="0"/>
            </a:endParaRPr>
          </a:p>
        </p:txBody>
      </p:sp>
      <p:sp>
        <p:nvSpPr>
          <p:cNvPr id="3" name="Содержимое 2"/>
          <p:cNvSpPr>
            <a:spLocks noGrp="1"/>
          </p:cNvSpPr>
          <p:nvPr>
            <p:ph idx="1"/>
          </p:nvPr>
        </p:nvSpPr>
        <p:spPr>
          <a:xfrm>
            <a:off x="468313" y="736600"/>
            <a:ext cx="5399087" cy="6121400"/>
          </a:xfrm>
        </p:spPr>
        <p:style>
          <a:lnRef idx="2">
            <a:schemeClr val="accent5"/>
          </a:lnRef>
          <a:fillRef idx="1">
            <a:schemeClr val="lt1"/>
          </a:fillRef>
          <a:effectRef idx="0">
            <a:schemeClr val="accent5"/>
          </a:effectRef>
          <a:fontRef idx="minor">
            <a:schemeClr val="dk1"/>
          </a:fontRef>
        </p:style>
        <p:txBody>
          <a:bodyPr>
            <a:noAutofit/>
          </a:bodyPr>
          <a:lstStyle/>
          <a:p>
            <a:pPr marL="411480" fontAlgn="auto">
              <a:spcAft>
                <a:spcPts val="0"/>
              </a:spcAft>
              <a:buFont typeface="Wingdings"/>
              <a:buNone/>
              <a:defRPr/>
            </a:pPr>
            <a:r>
              <a:rPr lang="ru-RU" sz="1600" dirty="0" smtClean="0">
                <a:solidFill>
                  <a:srgbClr val="002060"/>
                </a:solidFill>
                <a:latin typeface="Times New Roman" pitchFamily="18" charset="0"/>
                <a:cs typeface="Times New Roman" pitchFamily="18" charset="0"/>
              </a:rPr>
              <a:t> </a:t>
            </a:r>
            <a:r>
              <a:rPr lang="ru-RU" sz="1600" b="1" dirty="0" smtClean="0">
                <a:solidFill>
                  <a:schemeClr val="bg1"/>
                </a:solidFill>
                <a:latin typeface="Times New Roman" pitchFamily="18" charset="0"/>
                <a:cs typeface="Times New Roman" pitchFamily="18" charset="0"/>
              </a:rPr>
              <a:t>Теория арбитражного ценообразования (АРТ) была предложена профессором Йельского университета С. Россом в </a:t>
            </a:r>
            <a:r>
              <a:rPr lang="ru-RU" sz="1600" dirty="0" smtClean="0">
                <a:solidFill>
                  <a:schemeClr val="bg1"/>
                </a:solidFill>
                <a:latin typeface="Times New Roman" pitchFamily="18" charset="0"/>
                <a:cs typeface="Times New Roman" pitchFamily="18" charset="0"/>
              </a:rPr>
              <a:t>1976 г. и является альтернативной САРМ моделью общего равновесия на финансовом рынке. Главным предположением теории является то, что каждый инвестор стремится использовать возможность увеличения доходности своего портфеля без увеличения риска. Механизмом, способствующим реализации данной возможности, является арбитражный портфель. </a:t>
            </a:r>
          </a:p>
          <a:p>
            <a:pPr marL="411480" fontAlgn="auto">
              <a:spcAft>
                <a:spcPts val="0"/>
              </a:spcAft>
              <a:buFont typeface="Wingdings"/>
              <a:buNone/>
              <a:defRPr/>
            </a:pPr>
            <a:r>
              <a:rPr lang="ru-RU" sz="1600" b="1" i="1" u="sng" dirty="0" smtClean="0">
                <a:solidFill>
                  <a:schemeClr val="bg1"/>
                </a:solidFill>
                <a:latin typeface="Times New Roman" pitchFamily="18" charset="0"/>
                <a:cs typeface="Times New Roman" pitchFamily="18" charset="0"/>
              </a:rPr>
              <a:t>Арбитраж (</a:t>
            </a:r>
            <a:r>
              <a:rPr lang="ru-RU" sz="1600" b="1" i="1" u="sng" dirty="0" err="1" smtClean="0">
                <a:solidFill>
                  <a:schemeClr val="bg1"/>
                </a:solidFill>
                <a:latin typeface="Times New Roman" pitchFamily="18" charset="0"/>
                <a:cs typeface="Times New Roman" pitchFamily="18" charset="0"/>
              </a:rPr>
              <a:t>arbitrage</a:t>
            </a:r>
            <a:r>
              <a:rPr lang="ru-RU" sz="1600" b="1" i="1" u="sng" dirty="0" smtClean="0">
                <a:solidFill>
                  <a:schemeClr val="bg1"/>
                </a:solidFill>
                <a:latin typeface="Times New Roman" pitchFamily="18" charset="0"/>
                <a:cs typeface="Times New Roman" pitchFamily="18" charset="0"/>
              </a:rPr>
              <a:t>) </a:t>
            </a:r>
            <a:r>
              <a:rPr lang="ru-RU" sz="1600" dirty="0" smtClean="0">
                <a:solidFill>
                  <a:schemeClr val="bg1"/>
                </a:solidFill>
                <a:latin typeface="Times New Roman" pitchFamily="18" charset="0"/>
                <a:cs typeface="Times New Roman" pitchFamily="18" charset="0"/>
              </a:rPr>
              <a:t>— это получение </a:t>
            </a:r>
            <a:r>
              <a:rPr lang="ru-RU" sz="1600" dirty="0" err="1" smtClean="0">
                <a:solidFill>
                  <a:schemeClr val="bg1"/>
                </a:solidFill>
                <a:latin typeface="Times New Roman" pitchFamily="18" charset="0"/>
                <a:cs typeface="Times New Roman" pitchFamily="18" charset="0"/>
              </a:rPr>
              <a:t>безрисковой</a:t>
            </a:r>
            <a:r>
              <a:rPr lang="ru-RU" sz="1600" dirty="0" smtClean="0">
                <a:solidFill>
                  <a:schemeClr val="bg1"/>
                </a:solidFill>
                <a:latin typeface="Times New Roman" pitchFamily="18" charset="0"/>
                <a:cs typeface="Times New Roman" pitchFamily="18" charset="0"/>
              </a:rPr>
              <a:t> прибыли путем использования разных цен на одинаковую продукцию или ценные бумаги. Арбитраж, являющийся широко распространенной инвестиционной тактикой, обычно состоит из продажи ценной бумаги по относительно высокой цене и одновременной покупки такой же ценной бумаги (или ее функционального эквивалента) по относительно низкой цене. Арбитражная деятельность является важной составляющей современных эффективных рынков ценных бумаг. Поскольку арбитражные доходы являются </a:t>
            </a:r>
            <a:r>
              <a:rPr lang="ru-RU" sz="1600" dirty="0" err="1" smtClean="0">
                <a:solidFill>
                  <a:schemeClr val="bg1"/>
                </a:solidFill>
                <a:latin typeface="Times New Roman" pitchFamily="18" charset="0"/>
                <a:cs typeface="Times New Roman" pitchFamily="18" charset="0"/>
              </a:rPr>
              <a:t>безрисковыми</a:t>
            </a:r>
            <a:r>
              <a:rPr lang="ru-RU" sz="1600" dirty="0" smtClean="0">
                <a:solidFill>
                  <a:schemeClr val="bg1"/>
                </a:solidFill>
                <a:latin typeface="Times New Roman" pitchFamily="18" charset="0"/>
                <a:cs typeface="Times New Roman" pitchFamily="18" charset="0"/>
              </a:rPr>
              <a:t> по определению, то все инвесторы стремятся получать такие доходы при каждой возможности. </a:t>
            </a:r>
            <a:br>
              <a:rPr lang="ru-RU" sz="1600" dirty="0" smtClean="0">
                <a:solidFill>
                  <a:schemeClr val="bg1"/>
                </a:solidFill>
                <a:latin typeface="Times New Roman" pitchFamily="18" charset="0"/>
                <a:cs typeface="Times New Roman" pitchFamily="18" charset="0"/>
              </a:rPr>
            </a:br>
            <a:endParaRPr lang="ru-RU" sz="1600" dirty="0">
              <a:solidFill>
                <a:schemeClr val="bg1"/>
              </a:solidFill>
              <a:latin typeface="Times New Roman" pitchFamily="18" charset="0"/>
              <a:cs typeface="Times New Roman" pitchFamily="18" charset="0"/>
            </a:endParaRPr>
          </a:p>
        </p:txBody>
      </p:sp>
      <p:pic>
        <p:nvPicPr>
          <p:cNvPr id="4" name="Рисунок 3" descr="images (29).jpg"/>
          <p:cNvPicPr>
            <a:picLocks noChangeAspect="1"/>
          </p:cNvPicPr>
          <p:nvPr/>
        </p:nvPicPr>
        <p:blipFill>
          <a:blip r:embed="rId2" cstate="print"/>
          <a:stretch>
            <a:fillRect/>
          </a:stretch>
        </p:blipFill>
        <p:spPr>
          <a:xfrm>
            <a:off x="6012160" y="2060848"/>
            <a:ext cx="2880320" cy="21027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
                                            <p:bg/>
                                          </p:spTgt>
                                        </p:tgtEl>
                                        <p:attrNameLst>
                                          <p:attrName>style.visibility</p:attrName>
                                        </p:attrNameLst>
                                      </p:cBhvr>
                                      <p:to>
                                        <p:strVal val="visible"/>
                                      </p:to>
                                    </p:set>
                                    <p:animEffect transition="in" filter="fade">
                                      <p:cBhvr>
                                        <p:cTn id="16" dur="1000"/>
                                        <p:tgtEl>
                                          <p:spTgt spid="3">
                                            <p:bg/>
                                          </p:spTgt>
                                        </p:tgtEl>
                                      </p:cBhvr>
                                    </p:animEffect>
                                    <p:anim calcmode="lin" valueType="num">
                                      <p:cBhvr>
                                        <p:cTn id="17" dur="1000" fill="hold"/>
                                        <p:tgtEl>
                                          <p:spTgt spid="3">
                                            <p:bg/>
                                          </p:spTgt>
                                        </p:tgtEl>
                                        <p:attrNameLst>
                                          <p:attrName>ppt_x</p:attrName>
                                        </p:attrNameLst>
                                      </p:cBhvr>
                                      <p:tavLst>
                                        <p:tav tm="0">
                                          <p:val>
                                            <p:strVal val="#ppt_x"/>
                                          </p:val>
                                        </p:tav>
                                        <p:tav tm="100000">
                                          <p:val>
                                            <p:strVal val="#ppt_x"/>
                                          </p:val>
                                        </p:tav>
                                      </p:tavLst>
                                    </p:anim>
                                    <p:anim calcmode="lin" valueType="num">
                                      <p:cBhvr>
                                        <p:cTn id="18" dur="1000" fill="hold"/>
                                        <p:tgtEl>
                                          <p:spTgt spid="3">
                                            <p:bg/>
                                          </p:spTgt>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1000"/>
                                        <p:tgtEl>
                                          <p:spTgt spid="3">
                                            <p:txEl>
                                              <p:pRg st="0" end="0"/>
                                            </p:txEl>
                                          </p:spTgt>
                                        </p:tgtEl>
                                      </p:cBhvr>
                                    </p:animEffect>
                                    <p:anim calcmode="lin" valueType="num">
                                      <p:cBhvr>
                                        <p:cTn id="2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grpId="0" nodeType="after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fade">
                                      <p:cBhvr>
                                        <p:cTn id="28" dur="1000"/>
                                        <p:tgtEl>
                                          <p:spTgt spid="3">
                                            <p:txEl>
                                              <p:pRg st="1" end="1"/>
                                            </p:txEl>
                                          </p:spTgt>
                                        </p:tgtEl>
                                      </p:cBhvr>
                                    </p:animEffect>
                                    <p:anim calcmode="lin" valueType="num">
                                      <p:cBhvr>
                                        <p:cTn id="2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1" end="1"/>
                                            </p:txEl>
                                          </p:spTgt>
                                        </p:tgtEl>
                                        <p:attrNameLst>
                                          <p:attrName>ppt_y</p:attrName>
                                        </p:attrNameLst>
                                      </p:cBhvr>
                                      <p:tavLst>
                                        <p:tav tm="0">
                                          <p:val>
                                            <p:strVal val="#ppt_y+.1"/>
                                          </p:val>
                                        </p:tav>
                                        <p:tav tm="100000">
                                          <p:val>
                                            <p:strVal val="#ppt_y"/>
                                          </p:val>
                                        </p:tav>
                                      </p:tavLst>
                                    </p:anim>
                                  </p:childTnLst>
                                </p:cTn>
                              </p:par>
                              <p:par>
                                <p:cTn id="31" presetID="49" presetClass="entr" presetSubtype="0" decel="10000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p:cTn id="33" dur="1000" fill="hold"/>
                                        <p:tgtEl>
                                          <p:spTgt spid="4"/>
                                        </p:tgtEl>
                                        <p:attrNameLst>
                                          <p:attrName>ppt_w</p:attrName>
                                        </p:attrNameLst>
                                      </p:cBhvr>
                                      <p:tavLst>
                                        <p:tav tm="0">
                                          <p:val>
                                            <p:fltVal val="0"/>
                                          </p:val>
                                        </p:tav>
                                        <p:tav tm="100000">
                                          <p:val>
                                            <p:strVal val="#ppt_w"/>
                                          </p:val>
                                        </p:tav>
                                      </p:tavLst>
                                    </p:anim>
                                    <p:anim calcmode="lin" valueType="num">
                                      <p:cBhvr>
                                        <p:cTn id="34" dur="1000" fill="hold"/>
                                        <p:tgtEl>
                                          <p:spTgt spid="4"/>
                                        </p:tgtEl>
                                        <p:attrNameLst>
                                          <p:attrName>ppt_h</p:attrName>
                                        </p:attrNameLst>
                                      </p:cBhvr>
                                      <p:tavLst>
                                        <p:tav tm="0">
                                          <p:val>
                                            <p:fltVal val="0"/>
                                          </p:val>
                                        </p:tav>
                                        <p:tav tm="100000">
                                          <p:val>
                                            <p:strVal val="#ppt_h"/>
                                          </p:val>
                                        </p:tav>
                                      </p:tavLst>
                                    </p:anim>
                                    <p:anim calcmode="lin" valueType="num">
                                      <p:cBhvr>
                                        <p:cTn id="35" dur="1000" fill="hold"/>
                                        <p:tgtEl>
                                          <p:spTgt spid="4"/>
                                        </p:tgtEl>
                                        <p:attrNameLst>
                                          <p:attrName>style.rotation</p:attrName>
                                        </p:attrNameLst>
                                      </p:cBhvr>
                                      <p:tavLst>
                                        <p:tav tm="0">
                                          <p:val>
                                            <p:fltVal val="360"/>
                                          </p:val>
                                        </p:tav>
                                        <p:tav tm="100000">
                                          <p:val>
                                            <p:fltVal val="0"/>
                                          </p:val>
                                        </p:tav>
                                      </p:tavLst>
                                    </p:anim>
                                    <p:animEffect transition="in" filter="fade">
                                      <p:cBhvr>
                                        <p:cTn id="3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_rels/theme5.xml.rels><?xml version="1.0" encoding="UTF-8" standalone="yes"?>
<Relationships xmlns="http://schemas.openxmlformats.org/package/2006/relationships"><Relationship Id="rId1" Type="http://schemas.openxmlformats.org/officeDocument/2006/relationships/image" Target="../media/image4.jpeg"/></Relationships>
</file>

<file path=ppt/theme/_rels/them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image" Target="../media/image7.jpeg"/></Relationships>
</file>

<file path=ppt/theme/_rels/theme8.xml.rels><?xml version="1.0" encoding="UTF-8" standalone="yes"?>
<Relationships xmlns="http://schemas.openxmlformats.org/package/2006/relationships"><Relationship Id="rId1" Type="http://schemas.openxmlformats.org/officeDocument/2006/relationships/image" Target="../media/image9.jpeg"/></Relationships>
</file>

<file path=ppt/theme/theme1.xml><?xml version="1.0" encoding="utf-8"?>
<a:theme xmlns:a="http://schemas.openxmlformats.org/drawingml/2006/main" name="Default Them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4.xml><?xml version="1.0" encoding="utf-8"?>
<a:theme xmlns:a="http://schemas.openxmlformats.org/drawingml/2006/main" name="Метро">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5.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6.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7.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8.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5.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6.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7.xml><?xml version="1.0" encoding="utf-8"?>
<a:themeOverride xmlns:a="http://schemas.openxmlformats.org/drawingml/2006/main">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Default Theme</Template>
  <TotalTime>519</TotalTime>
  <Words>1404</Words>
  <Application>Microsoft Office PowerPoint</Application>
  <PresentationFormat>Экран (4:3)</PresentationFormat>
  <Paragraphs>48</Paragraphs>
  <Slides>14</Slides>
  <Notes>0</Notes>
  <HiddenSlides>0</HiddenSlides>
  <MMClips>0</MMClips>
  <ScaleCrop>false</ScaleCrop>
  <HeadingPairs>
    <vt:vector size="6" baseType="variant">
      <vt:variant>
        <vt:lpstr>Использованные шрифты</vt:lpstr>
      </vt:variant>
      <vt:variant>
        <vt:i4>15</vt:i4>
      </vt:variant>
      <vt:variant>
        <vt:lpstr>Шаблон оформления</vt:lpstr>
      </vt:variant>
      <vt:variant>
        <vt:i4>92</vt:i4>
      </vt:variant>
      <vt:variant>
        <vt:lpstr>Заголовки слайдов</vt:lpstr>
      </vt:variant>
      <vt:variant>
        <vt:i4>14</vt:i4>
      </vt:variant>
    </vt:vector>
  </HeadingPairs>
  <TitlesOfParts>
    <vt:vector size="121" baseType="lpstr">
      <vt:lpstr>Lucida Sans Unicode</vt:lpstr>
      <vt:lpstr>Arial</vt:lpstr>
      <vt:lpstr>Wingdings 3</vt:lpstr>
      <vt:lpstr>Verdana</vt:lpstr>
      <vt:lpstr>Wingdings 2</vt:lpstr>
      <vt:lpstr>Calibri</vt:lpstr>
      <vt:lpstr>Lucida Sans</vt:lpstr>
      <vt:lpstr>Book Antiqua</vt:lpstr>
      <vt:lpstr>Wingdings</vt:lpstr>
      <vt:lpstr>Consolas</vt:lpstr>
      <vt:lpstr>Corbel</vt:lpstr>
      <vt:lpstr>Constantia</vt:lpstr>
      <vt:lpstr>Georgia</vt:lpstr>
      <vt:lpstr>Trebuchet MS</vt:lpstr>
      <vt:lpstr>Times New Roman</vt:lpstr>
      <vt:lpstr>Default Theme</vt:lpstr>
      <vt:lpstr>Тема Office</vt:lpstr>
      <vt:lpstr>Апекс</vt:lpstr>
      <vt:lpstr>Метро</vt:lpstr>
      <vt:lpstr>Поток</vt:lpstr>
      <vt:lpstr>Официальная</vt:lpstr>
      <vt:lpstr>Бумажная</vt:lpstr>
      <vt:lpstr>Изящная</vt:lpstr>
      <vt:lpstr>Default Theme</vt:lpstr>
      <vt:lpstr>Default Theme</vt:lpstr>
      <vt:lpstr>Default Theme</vt:lpstr>
      <vt:lpstr>Default Theme</vt:lpstr>
      <vt:lpstr>Default Theme</vt:lpstr>
      <vt:lpstr>Default Theme</vt:lpstr>
      <vt:lpstr>Default Theme</vt:lpstr>
      <vt:lpstr>Тема Office</vt:lpstr>
      <vt:lpstr>Тема Office</vt:lpstr>
      <vt:lpstr>Тема Office</vt:lpstr>
      <vt:lpstr>Тема Office</vt:lpstr>
      <vt:lpstr>Тема Office</vt:lpstr>
      <vt:lpstr>Тема Office</vt:lpstr>
      <vt:lpstr>Тема Office</vt:lpstr>
      <vt:lpstr>Тема Office</vt:lpstr>
      <vt:lpstr>Тема Office</vt:lpstr>
      <vt:lpstr>Тема Office</vt:lpstr>
      <vt:lpstr>Тема Office</vt:lpstr>
      <vt:lpstr>Апекс</vt:lpstr>
      <vt:lpstr>Апекс</vt:lpstr>
      <vt:lpstr>Апекс</vt:lpstr>
      <vt:lpstr>Апекс</vt:lpstr>
      <vt:lpstr>Апекс</vt:lpstr>
      <vt:lpstr>Апекс</vt:lpstr>
      <vt:lpstr>Апекс</vt:lpstr>
      <vt:lpstr>Апекс</vt:lpstr>
      <vt:lpstr>Апекс</vt:lpstr>
      <vt:lpstr>Апекс</vt:lpstr>
      <vt:lpstr>Апекс</vt:lpstr>
      <vt:lpstr>Метро</vt:lpstr>
      <vt:lpstr>Метро</vt:lpstr>
      <vt:lpstr>Метро</vt:lpstr>
      <vt:lpstr>Метро</vt:lpstr>
      <vt:lpstr>Метро</vt:lpstr>
      <vt:lpstr>Метро</vt:lpstr>
      <vt:lpstr>Метро</vt:lpstr>
      <vt:lpstr>Метро</vt:lpstr>
      <vt:lpstr>Метро</vt:lpstr>
      <vt:lpstr>Метро</vt:lpstr>
      <vt:lpstr>Метро</vt:lpstr>
      <vt:lpstr>Поток</vt:lpstr>
      <vt:lpstr>Поток</vt:lpstr>
      <vt:lpstr>Поток</vt:lpstr>
      <vt:lpstr>Поток</vt:lpstr>
      <vt:lpstr>Поток</vt:lpstr>
      <vt:lpstr>Поток</vt:lpstr>
      <vt:lpstr>Поток</vt:lpstr>
      <vt:lpstr>Поток</vt:lpstr>
      <vt:lpstr>Поток</vt:lpstr>
      <vt:lpstr>Поток</vt:lpstr>
      <vt:lpstr>Поток</vt:lpstr>
      <vt:lpstr>Официальная</vt:lpstr>
      <vt:lpstr>Официальная</vt:lpstr>
      <vt:lpstr>Официальная</vt:lpstr>
      <vt:lpstr>Официальная</vt:lpstr>
      <vt:lpstr>Официальная</vt:lpstr>
      <vt:lpstr>Официальная</vt:lpstr>
      <vt:lpstr>Официальная</vt:lpstr>
      <vt:lpstr>Официальная</vt:lpstr>
      <vt:lpstr>Официальная</vt:lpstr>
      <vt:lpstr>Официальная</vt:lpstr>
      <vt:lpstr>Официальная</vt:lpstr>
      <vt:lpstr>Бумажная</vt:lpstr>
      <vt:lpstr>Бумажная</vt:lpstr>
      <vt:lpstr>Бумажная</vt:lpstr>
      <vt:lpstr>Бумажная</vt:lpstr>
      <vt:lpstr>Бумажная</vt:lpstr>
      <vt:lpstr>Бумажная</vt:lpstr>
      <vt:lpstr>Бумажная</vt:lpstr>
      <vt:lpstr>Бумажная</vt:lpstr>
      <vt:lpstr>Бумажная</vt:lpstr>
      <vt:lpstr>Бумажная</vt:lpstr>
      <vt:lpstr>Бумажная</vt:lpstr>
      <vt:lpstr>Изящная</vt:lpstr>
      <vt:lpstr>Изящная</vt:lpstr>
      <vt:lpstr>Изящная</vt:lpstr>
      <vt:lpstr>Изящная</vt:lpstr>
      <vt:lpstr>Изящная</vt:lpstr>
      <vt:lpstr>Изящная</vt:lpstr>
      <vt:lpstr>Изящная</vt:lpstr>
      <vt:lpstr>Изящная</vt:lpstr>
      <vt:lpstr>Изящная</vt:lpstr>
      <vt:lpstr>Изящная</vt:lpstr>
      <vt:lpstr>Изящная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Company>Computer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Управление портфелем финансовых активов</dc:title>
  <dc:creator>User</dc:creator>
  <cp:lastModifiedBy>Komp</cp:lastModifiedBy>
  <cp:revision>43</cp:revision>
  <dcterms:created xsi:type="dcterms:W3CDTF">2011-03-11T09:01:21Z</dcterms:created>
  <dcterms:modified xsi:type="dcterms:W3CDTF">2011-06-08T10:07:29Z</dcterms:modified>
</cp:coreProperties>
</file>