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quickStyle8.xml" ContentType="application/vnd.openxmlformats-officedocument.drawingml.diagram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74" r:id="rId4"/>
    <p:sldId id="275" r:id="rId5"/>
    <p:sldId id="276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#4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#5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#6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#7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#8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77C06C-F5BF-4144-8B70-39A171028C9D}" type="doc">
      <dgm:prSet loTypeId="urn:microsoft.com/office/officeart/2005/8/layout/hierarchy1" loCatId="hierarchy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3B2C0771-29AC-4D4E-BB7B-76B4C3DDBF58}">
      <dgm:prSet phldrT="[Текст]" custT="1"/>
      <dgm:spPr/>
      <dgm:t>
        <a:bodyPr/>
        <a:lstStyle/>
        <a:p>
          <a:r>
            <a:rPr lang="ru-RU" sz="2800" b="1" dirty="0" smtClean="0"/>
            <a:t>денежный поток</a:t>
          </a:r>
          <a:endParaRPr lang="ru-RU" sz="2800" dirty="0"/>
        </a:p>
      </dgm:t>
    </dgm:pt>
    <dgm:pt modelId="{A488752A-F7FA-4948-9280-9B98C6807D30}" type="parTrans" cxnId="{C162D920-8FCB-475B-9B37-1B301574D810}">
      <dgm:prSet/>
      <dgm:spPr/>
      <dgm:t>
        <a:bodyPr/>
        <a:lstStyle/>
        <a:p>
          <a:endParaRPr lang="ru-RU"/>
        </a:p>
      </dgm:t>
    </dgm:pt>
    <dgm:pt modelId="{C7962AA0-9877-477D-8C42-47CA8F567123}" type="sibTrans" cxnId="{C162D920-8FCB-475B-9B37-1B301574D810}">
      <dgm:prSet/>
      <dgm:spPr/>
      <dgm:t>
        <a:bodyPr/>
        <a:lstStyle/>
        <a:p>
          <a:endParaRPr lang="ru-RU"/>
        </a:p>
      </dgm:t>
    </dgm:pt>
    <dgm:pt modelId="{531D9B01-43F5-4EA7-9BC1-14C6CC0DDBE1}">
      <dgm:prSet phldrT="[Текст]" custT="1"/>
      <dgm:spPr/>
      <dgm:t>
        <a:bodyPr/>
        <a:lstStyle/>
        <a:p>
          <a:r>
            <a:rPr lang="ru-RU" sz="2300" b="1" dirty="0" smtClean="0"/>
            <a:t>Положительный</a:t>
          </a:r>
        </a:p>
        <a:p>
          <a:r>
            <a:rPr lang="ru-RU" sz="1800" b="1" dirty="0" smtClean="0"/>
            <a:t>(отражают поступление денег на предприятие)</a:t>
          </a:r>
          <a:endParaRPr lang="ru-RU" sz="1800" dirty="0"/>
        </a:p>
      </dgm:t>
    </dgm:pt>
    <dgm:pt modelId="{9F2DC06B-2865-4608-8EEC-E10491715CDD}" type="parTrans" cxnId="{3C601D78-10D0-47F1-A020-CFE477D36777}">
      <dgm:prSet/>
      <dgm:spPr/>
      <dgm:t>
        <a:bodyPr/>
        <a:lstStyle/>
        <a:p>
          <a:endParaRPr lang="ru-RU"/>
        </a:p>
      </dgm:t>
    </dgm:pt>
    <dgm:pt modelId="{8899B614-8D9E-41E5-88BB-3048D7183853}" type="sibTrans" cxnId="{3C601D78-10D0-47F1-A020-CFE477D36777}">
      <dgm:prSet/>
      <dgm:spPr/>
      <dgm:t>
        <a:bodyPr/>
        <a:lstStyle/>
        <a:p>
          <a:endParaRPr lang="ru-RU"/>
        </a:p>
      </dgm:t>
    </dgm:pt>
    <dgm:pt modelId="{16154787-7EFF-47AF-B4C8-6C23D8D82FF2}">
      <dgm:prSet phldrT="[Текст]" custT="1"/>
      <dgm:spPr/>
      <dgm:t>
        <a:bodyPr/>
        <a:lstStyle/>
        <a:p>
          <a:r>
            <a:rPr lang="ru-RU" sz="2300" b="1" dirty="0" smtClean="0"/>
            <a:t>Отрицательный</a:t>
          </a:r>
        </a:p>
        <a:p>
          <a:r>
            <a:rPr lang="ru-RU" sz="1800" b="1" dirty="0" smtClean="0"/>
            <a:t>(выбытие или расходование денег предприятием)</a:t>
          </a:r>
          <a:endParaRPr lang="ru-RU" sz="1800" dirty="0"/>
        </a:p>
      </dgm:t>
    </dgm:pt>
    <dgm:pt modelId="{6BAF96B3-CDDE-4347-AD18-793559D5E19C}" type="parTrans" cxnId="{2E335F29-C562-4364-B1B3-00138DED5D81}">
      <dgm:prSet/>
      <dgm:spPr/>
      <dgm:t>
        <a:bodyPr/>
        <a:lstStyle/>
        <a:p>
          <a:endParaRPr lang="ru-RU"/>
        </a:p>
      </dgm:t>
    </dgm:pt>
    <dgm:pt modelId="{43F11ACE-6BB3-45BA-94B0-53CF0A89F191}" type="sibTrans" cxnId="{2E335F29-C562-4364-B1B3-00138DED5D81}">
      <dgm:prSet/>
      <dgm:spPr/>
      <dgm:t>
        <a:bodyPr/>
        <a:lstStyle/>
        <a:p>
          <a:endParaRPr lang="ru-RU"/>
        </a:p>
      </dgm:t>
    </dgm:pt>
    <dgm:pt modelId="{B5DAF6FF-5A83-489D-982B-03F6D71B2EBF}" type="pres">
      <dgm:prSet presAssocID="{6877C06C-F5BF-4144-8B70-39A171028C9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FFF3BBF-1BAD-4014-9B13-614284F9D663}" type="pres">
      <dgm:prSet presAssocID="{3B2C0771-29AC-4D4E-BB7B-76B4C3DDBF58}" presName="hierRoot1" presStyleCnt="0"/>
      <dgm:spPr/>
    </dgm:pt>
    <dgm:pt modelId="{AF811C02-EE5F-41D9-9852-7AB26A7AD55F}" type="pres">
      <dgm:prSet presAssocID="{3B2C0771-29AC-4D4E-BB7B-76B4C3DDBF58}" presName="composite" presStyleCnt="0"/>
      <dgm:spPr/>
    </dgm:pt>
    <dgm:pt modelId="{563701DB-AB22-4B54-8A21-E2452F474170}" type="pres">
      <dgm:prSet presAssocID="{3B2C0771-29AC-4D4E-BB7B-76B4C3DDBF58}" presName="background" presStyleLbl="node0" presStyleIdx="0" presStyleCnt="1"/>
      <dgm:spPr/>
    </dgm:pt>
    <dgm:pt modelId="{6ACF186A-1B2B-4AA7-9702-71EA2ADA9BAE}" type="pres">
      <dgm:prSet presAssocID="{3B2C0771-29AC-4D4E-BB7B-76B4C3DDBF58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9EBEC35-10BF-4A6E-8AB3-097FAD425345}" type="pres">
      <dgm:prSet presAssocID="{3B2C0771-29AC-4D4E-BB7B-76B4C3DDBF58}" presName="hierChild2" presStyleCnt="0"/>
      <dgm:spPr/>
    </dgm:pt>
    <dgm:pt modelId="{777505F2-E67F-466A-8613-DEB04EABF97F}" type="pres">
      <dgm:prSet presAssocID="{9F2DC06B-2865-4608-8EEC-E10491715CDD}" presName="Name10" presStyleLbl="parChTrans1D2" presStyleIdx="0" presStyleCnt="2"/>
      <dgm:spPr/>
      <dgm:t>
        <a:bodyPr/>
        <a:lstStyle/>
        <a:p>
          <a:endParaRPr lang="ru-RU"/>
        </a:p>
      </dgm:t>
    </dgm:pt>
    <dgm:pt modelId="{AD51FCFF-35B2-4499-9845-6CBD56EF6713}" type="pres">
      <dgm:prSet presAssocID="{531D9B01-43F5-4EA7-9BC1-14C6CC0DDBE1}" presName="hierRoot2" presStyleCnt="0"/>
      <dgm:spPr/>
    </dgm:pt>
    <dgm:pt modelId="{49F81B33-334B-45C2-9321-267EF23B36BA}" type="pres">
      <dgm:prSet presAssocID="{531D9B01-43F5-4EA7-9BC1-14C6CC0DDBE1}" presName="composite2" presStyleCnt="0"/>
      <dgm:spPr/>
    </dgm:pt>
    <dgm:pt modelId="{9D830F99-F247-4BBC-AE05-7780CB751DA1}" type="pres">
      <dgm:prSet presAssocID="{531D9B01-43F5-4EA7-9BC1-14C6CC0DDBE1}" presName="background2" presStyleLbl="node2" presStyleIdx="0" presStyleCnt="2"/>
      <dgm:spPr/>
    </dgm:pt>
    <dgm:pt modelId="{4C87101B-86B4-428D-8740-F9F5EABCC21C}" type="pres">
      <dgm:prSet presAssocID="{531D9B01-43F5-4EA7-9BC1-14C6CC0DDBE1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CAD5E0A-2EDB-46F7-BC20-CB232631E282}" type="pres">
      <dgm:prSet presAssocID="{531D9B01-43F5-4EA7-9BC1-14C6CC0DDBE1}" presName="hierChild3" presStyleCnt="0"/>
      <dgm:spPr/>
    </dgm:pt>
    <dgm:pt modelId="{4223EC38-E2A7-4420-B643-6BCED9700313}" type="pres">
      <dgm:prSet presAssocID="{6BAF96B3-CDDE-4347-AD18-793559D5E19C}" presName="Name10" presStyleLbl="parChTrans1D2" presStyleIdx="1" presStyleCnt="2"/>
      <dgm:spPr/>
      <dgm:t>
        <a:bodyPr/>
        <a:lstStyle/>
        <a:p>
          <a:endParaRPr lang="ru-RU"/>
        </a:p>
      </dgm:t>
    </dgm:pt>
    <dgm:pt modelId="{656AA109-3510-4657-A426-91468B1BE9E5}" type="pres">
      <dgm:prSet presAssocID="{16154787-7EFF-47AF-B4C8-6C23D8D82FF2}" presName="hierRoot2" presStyleCnt="0"/>
      <dgm:spPr/>
    </dgm:pt>
    <dgm:pt modelId="{1ADA724B-8D17-404C-9AA8-813D607E85F4}" type="pres">
      <dgm:prSet presAssocID="{16154787-7EFF-47AF-B4C8-6C23D8D82FF2}" presName="composite2" presStyleCnt="0"/>
      <dgm:spPr/>
    </dgm:pt>
    <dgm:pt modelId="{6495DA0F-A3FE-4CBA-9752-B4050E20B416}" type="pres">
      <dgm:prSet presAssocID="{16154787-7EFF-47AF-B4C8-6C23D8D82FF2}" presName="background2" presStyleLbl="node2" presStyleIdx="1" presStyleCnt="2"/>
      <dgm:spPr/>
    </dgm:pt>
    <dgm:pt modelId="{99F51695-72D0-420F-81E2-7071453BD777}" type="pres">
      <dgm:prSet presAssocID="{16154787-7EFF-47AF-B4C8-6C23D8D82FF2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858C7CD-B63D-4EC3-B850-751F9EC7B47C}" type="pres">
      <dgm:prSet presAssocID="{16154787-7EFF-47AF-B4C8-6C23D8D82FF2}" presName="hierChild3" presStyleCnt="0"/>
      <dgm:spPr/>
    </dgm:pt>
  </dgm:ptLst>
  <dgm:cxnLst>
    <dgm:cxn modelId="{3C601D78-10D0-47F1-A020-CFE477D36777}" srcId="{3B2C0771-29AC-4D4E-BB7B-76B4C3DDBF58}" destId="{531D9B01-43F5-4EA7-9BC1-14C6CC0DDBE1}" srcOrd="0" destOrd="0" parTransId="{9F2DC06B-2865-4608-8EEC-E10491715CDD}" sibTransId="{8899B614-8D9E-41E5-88BB-3048D7183853}"/>
    <dgm:cxn modelId="{DCC9E159-0171-4E5F-B962-E6485E0E6AFB}" type="presOf" srcId="{9F2DC06B-2865-4608-8EEC-E10491715CDD}" destId="{777505F2-E67F-466A-8613-DEB04EABF97F}" srcOrd="0" destOrd="0" presId="urn:microsoft.com/office/officeart/2005/8/layout/hierarchy1"/>
    <dgm:cxn modelId="{2E335F29-C562-4364-B1B3-00138DED5D81}" srcId="{3B2C0771-29AC-4D4E-BB7B-76B4C3DDBF58}" destId="{16154787-7EFF-47AF-B4C8-6C23D8D82FF2}" srcOrd="1" destOrd="0" parTransId="{6BAF96B3-CDDE-4347-AD18-793559D5E19C}" sibTransId="{43F11ACE-6BB3-45BA-94B0-53CF0A89F191}"/>
    <dgm:cxn modelId="{F1F394B5-DF11-41F2-91C7-9AC0266E51BE}" type="presOf" srcId="{16154787-7EFF-47AF-B4C8-6C23D8D82FF2}" destId="{99F51695-72D0-420F-81E2-7071453BD777}" srcOrd="0" destOrd="0" presId="urn:microsoft.com/office/officeart/2005/8/layout/hierarchy1"/>
    <dgm:cxn modelId="{3E0C5B1A-A11C-4E00-89E4-8E7FE2400F10}" type="presOf" srcId="{531D9B01-43F5-4EA7-9BC1-14C6CC0DDBE1}" destId="{4C87101B-86B4-428D-8740-F9F5EABCC21C}" srcOrd="0" destOrd="0" presId="urn:microsoft.com/office/officeart/2005/8/layout/hierarchy1"/>
    <dgm:cxn modelId="{C162D920-8FCB-475B-9B37-1B301574D810}" srcId="{6877C06C-F5BF-4144-8B70-39A171028C9D}" destId="{3B2C0771-29AC-4D4E-BB7B-76B4C3DDBF58}" srcOrd="0" destOrd="0" parTransId="{A488752A-F7FA-4948-9280-9B98C6807D30}" sibTransId="{C7962AA0-9877-477D-8C42-47CA8F567123}"/>
    <dgm:cxn modelId="{D5E7665D-1909-4BFA-8434-5F02205A7318}" type="presOf" srcId="{6877C06C-F5BF-4144-8B70-39A171028C9D}" destId="{B5DAF6FF-5A83-489D-982B-03F6D71B2EBF}" srcOrd="0" destOrd="0" presId="urn:microsoft.com/office/officeart/2005/8/layout/hierarchy1"/>
    <dgm:cxn modelId="{5E032C69-BDF6-4DF1-8CBF-628E6105D528}" type="presOf" srcId="{6BAF96B3-CDDE-4347-AD18-793559D5E19C}" destId="{4223EC38-E2A7-4420-B643-6BCED9700313}" srcOrd="0" destOrd="0" presId="urn:microsoft.com/office/officeart/2005/8/layout/hierarchy1"/>
    <dgm:cxn modelId="{FF7BED21-C6CB-44A9-9D25-8CF5D4FB2BE5}" type="presOf" srcId="{3B2C0771-29AC-4D4E-BB7B-76B4C3DDBF58}" destId="{6ACF186A-1B2B-4AA7-9702-71EA2ADA9BAE}" srcOrd="0" destOrd="0" presId="urn:microsoft.com/office/officeart/2005/8/layout/hierarchy1"/>
    <dgm:cxn modelId="{C0A29E38-80FC-4ABE-8D9B-20BCC6407535}" type="presParOf" srcId="{B5DAF6FF-5A83-489D-982B-03F6D71B2EBF}" destId="{3FFF3BBF-1BAD-4014-9B13-614284F9D663}" srcOrd="0" destOrd="0" presId="urn:microsoft.com/office/officeart/2005/8/layout/hierarchy1"/>
    <dgm:cxn modelId="{BC4A5ABC-B4A9-4C20-AD74-6BDF537DBFE3}" type="presParOf" srcId="{3FFF3BBF-1BAD-4014-9B13-614284F9D663}" destId="{AF811C02-EE5F-41D9-9852-7AB26A7AD55F}" srcOrd="0" destOrd="0" presId="urn:microsoft.com/office/officeart/2005/8/layout/hierarchy1"/>
    <dgm:cxn modelId="{CACA89AE-515B-4740-A1F1-591D4B0042E6}" type="presParOf" srcId="{AF811C02-EE5F-41D9-9852-7AB26A7AD55F}" destId="{563701DB-AB22-4B54-8A21-E2452F474170}" srcOrd="0" destOrd="0" presId="urn:microsoft.com/office/officeart/2005/8/layout/hierarchy1"/>
    <dgm:cxn modelId="{35296302-1AE5-449D-B6F1-0803D4E490BD}" type="presParOf" srcId="{AF811C02-EE5F-41D9-9852-7AB26A7AD55F}" destId="{6ACF186A-1B2B-4AA7-9702-71EA2ADA9BAE}" srcOrd="1" destOrd="0" presId="urn:microsoft.com/office/officeart/2005/8/layout/hierarchy1"/>
    <dgm:cxn modelId="{F133571D-89DD-4591-BD02-D27802999B59}" type="presParOf" srcId="{3FFF3BBF-1BAD-4014-9B13-614284F9D663}" destId="{C9EBEC35-10BF-4A6E-8AB3-097FAD425345}" srcOrd="1" destOrd="0" presId="urn:microsoft.com/office/officeart/2005/8/layout/hierarchy1"/>
    <dgm:cxn modelId="{5BC36178-538C-467B-8B1B-761AE805CFB9}" type="presParOf" srcId="{C9EBEC35-10BF-4A6E-8AB3-097FAD425345}" destId="{777505F2-E67F-466A-8613-DEB04EABF97F}" srcOrd="0" destOrd="0" presId="urn:microsoft.com/office/officeart/2005/8/layout/hierarchy1"/>
    <dgm:cxn modelId="{6AC2B2D2-82FA-4640-93F2-9CCFA241481E}" type="presParOf" srcId="{C9EBEC35-10BF-4A6E-8AB3-097FAD425345}" destId="{AD51FCFF-35B2-4499-9845-6CBD56EF6713}" srcOrd="1" destOrd="0" presId="urn:microsoft.com/office/officeart/2005/8/layout/hierarchy1"/>
    <dgm:cxn modelId="{93ABFA9D-46DE-4C5F-907F-F390B2B48674}" type="presParOf" srcId="{AD51FCFF-35B2-4499-9845-6CBD56EF6713}" destId="{49F81B33-334B-45C2-9321-267EF23B36BA}" srcOrd="0" destOrd="0" presId="urn:microsoft.com/office/officeart/2005/8/layout/hierarchy1"/>
    <dgm:cxn modelId="{6188E5F3-70C6-455E-BF3A-E4E78CC1EF58}" type="presParOf" srcId="{49F81B33-334B-45C2-9321-267EF23B36BA}" destId="{9D830F99-F247-4BBC-AE05-7780CB751DA1}" srcOrd="0" destOrd="0" presId="urn:microsoft.com/office/officeart/2005/8/layout/hierarchy1"/>
    <dgm:cxn modelId="{AB084244-52CD-4841-8281-1F78F509208F}" type="presParOf" srcId="{49F81B33-334B-45C2-9321-267EF23B36BA}" destId="{4C87101B-86B4-428D-8740-F9F5EABCC21C}" srcOrd="1" destOrd="0" presId="urn:microsoft.com/office/officeart/2005/8/layout/hierarchy1"/>
    <dgm:cxn modelId="{8762AB74-6644-4CFF-9BAB-2378AA8B5ACF}" type="presParOf" srcId="{AD51FCFF-35B2-4499-9845-6CBD56EF6713}" destId="{BCAD5E0A-2EDB-46F7-BC20-CB232631E282}" srcOrd="1" destOrd="0" presId="urn:microsoft.com/office/officeart/2005/8/layout/hierarchy1"/>
    <dgm:cxn modelId="{6E52062E-3420-4083-A7A5-9A14D7669724}" type="presParOf" srcId="{C9EBEC35-10BF-4A6E-8AB3-097FAD425345}" destId="{4223EC38-E2A7-4420-B643-6BCED9700313}" srcOrd="2" destOrd="0" presId="urn:microsoft.com/office/officeart/2005/8/layout/hierarchy1"/>
    <dgm:cxn modelId="{53CA3050-F582-4E64-AC60-C959A8818356}" type="presParOf" srcId="{C9EBEC35-10BF-4A6E-8AB3-097FAD425345}" destId="{656AA109-3510-4657-A426-91468B1BE9E5}" srcOrd="3" destOrd="0" presId="urn:microsoft.com/office/officeart/2005/8/layout/hierarchy1"/>
    <dgm:cxn modelId="{2B2094FF-5E31-4810-BE1A-37BA60E17ACA}" type="presParOf" srcId="{656AA109-3510-4657-A426-91468B1BE9E5}" destId="{1ADA724B-8D17-404C-9AA8-813D607E85F4}" srcOrd="0" destOrd="0" presId="urn:microsoft.com/office/officeart/2005/8/layout/hierarchy1"/>
    <dgm:cxn modelId="{BF960043-DE32-45B8-A670-306E118650ED}" type="presParOf" srcId="{1ADA724B-8D17-404C-9AA8-813D607E85F4}" destId="{6495DA0F-A3FE-4CBA-9752-B4050E20B416}" srcOrd="0" destOrd="0" presId="urn:microsoft.com/office/officeart/2005/8/layout/hierarchy1"/>
    <dgm:cxn modelId="{6069CF47-9FA0-4F70-B786-B9466ED5040E}" type="presParOf" srcId="{1ADA724B-8D17-404C-9AA8-813D607E85F4}" destId="{99F51695-72D0-420F-81E2-7071453BD777}" srcOrd="1" destOrd="0" presId="urn:microsoft.com/office/officeart/2005/8/layout/hierarchy1"/>
    <dgm:cxn modelId="{AE20699D-ACD2-468F-B3D6-C692AB8A99C8}" type="presParOf" srcId="{656AA109-3510-4657-A426-91468B1BE9E5}" destId="{4858C7CD-B63D-4EC3-B850-751F9EC7B47C}" srcOrd="1" destOrd="0" presId="urn:microsoft.com/office/officeart/2005/8/layout/hierarchy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88A084E-2E66-4E20-8DF0-9BF6BA7DBEC1}" type="doc">
      <dgm:prSet loTypeId="urn:microsoft.com/office/officeart/2005/8/layout/hierarchy1" loCatId="hierarchy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ru-RU"/>
        </a:p>
      </dgm:t>
    </dgm:pt>
    <dgm:pt modelId="{BB946B8D-A290-46DF-A1BA-1FE68343881C}">
      <dgm:prSet phldrT="[Текст]"/>
      <dgm:spPr/>
      <dgm:t>
        <a:bodyPr/>
        <a:lstStyle/>
        <a:p>
          <a:r>
            <a:rPr lang="ru-RU" b="1" dirty="0" smtClean="0"/>
            <a:t>Денежный поток</a:t>
          </a:r>
          <a:endParaRPr lang="ru-RU" b="1" dirty="0"/>
        </a:p>
      </dgm:t>
    </dgm:pt>
    <dgm:pt modelId="{D714E7EB-AE8D-4823-8EBC-A96A95AAC2EE}" type="parTrans" cxnId="{65184C3B-5B8C-41FC-B519-EF3804E0884B}">
      <dgm:prSet/>
      <dgm:spPr/>
      <dgm:t>
        <a:bodyPr/>
        <a:lstStyle/>
        <a:p>
          <a:endParaRPr lang="ru-RU"/>
        </a:p>
      </dgm:t>
    </dgm:pt>
    <dgm:pt modelId="{0370E56E-7BAF-4D40-9DB1-169CD78A9B66}" type="sibTrans" cxnId="{65184C3B-5B8C-41FC-B519-EF3804E0884B}">
      <dgm:prSet/>
      <dgm:spPr/>
      <dgm:t>
        <a:bodyPr/>
        <a:lstStyle/>
        <a:p>
          <a:endParaRPr lang="ru-RU"/>
        </a:p>
      </dgm:t>
    </dgm:pt>
    <dgm:pt modelId="{9F864C0D-5E83-4D8C-B40F-C61935BE8298}">
      <dgm:prSet phldrT="[Текст]"/>
      <dgm:spPr/>
      <dgm:t>
        <a:bodyPr/>
        <a:lstStyle/>
        <a:p>
          <a:r>
            <a:rPr lang="ru-RU" b="1" dirty="0" err="1" smtClean="0"/>
            <a:t>валовый</a:t>
          </a:r>
          <a:endParaRPr lang="ru-RU" b="1" dirty="0"/>
        </a:p>
      </dgm:t>
    </dgm:pt>
    <dgm:pt modelId="{1BEB03D8-E450-4875-A2D1-1A48094C5996}" type="parTrans" cxnId="{F495F213-AFBF-457A-B7D6-DCFA60E87824}">
      <dgm:prSet/>
      <dgm:spPr/>
      <dgm:t>
        <a:bodyPr/>
        <a:lstStyle/>
        <a:p>
          <a:endParaRPr lang="ru-RU"/>
        </a:p>
      </dgm:t>
    </dgm:pt>
    <dgm:pt modelId="{CCB71C17-6201-4F81-BDF3-F2FF1CB8627C}" type="sibTrans" cxnId="{F495F213-AFBF-457A-B7D6-DCFA60E87824}">
      <dgm:prSet/>
      <dgm:spPr/>
      <dgm:t>
        <a:bodyPr/>
        <a:lstStyle/>
        <a:p>
          <a:endParaRPr lang="ru-RU"/>
        </a:p>
      </dgm:t>
    </dgm:pt>
    <dgm:pt modelId="{2F9DC159-6A74-4727-9A0D-0EA03767372D}">
      <dgm:prSet phldrT="[Текст]"/>
      <dgm:spPr/>
      <dgm:t>
        <a:bodyPr/>
        <a:lstStyle/>
        <a:p>
          <a:r>
            <a:rPr lang="ru-RU" b="1" dirty="0" smtClean="0"/>
            <a:t>Чистый денежный поток</a:t>
          </a:r>
          <a:endParaRPr lang="ru-RU" b="1" dirty="0"/>
        </a:p>
      </dgm:t>
    </dgm:pt>
    <dgm:pt modelId="{181D923F-1936-4330-8564-405247C3874E}" type="parTrans" cxnId="{039868BE-5389-4807-8B58-9A875B8F7889}">
      <dgm:prSet/>
      <dgm:spPr/>
      <dgm:t>
        <a:bodyPr/>
        <a:lstStyle/>
        <a:p>
          <a:endParaRPr lang="ru-RU"/>
        </a:p>
      </dgm:t>
    </dgm:pt>
    <dgm:pt modelId="{3176D824-A734-469A-ABFC-E010870145D1}" type="sibTrans" cxnId="{039868BE-5389-4807-8B58-9A875B8F7889}">
      <dgm:prSet/>
      <dgm:spPr/>
      <dgm:t>
        <a:bodyPr/>
        <a:lstStyle/>
        <a:p>
          <a:endParaRPr lang="ru-RU"/>
        </a:p>
      </dgm:t>
    </dgm:pt>
    <dgm:pt modelId="{9F16ED98-B46C-4F65-A4F0-81591BD16DF8}" type="pres">
      <dgm:prSet presAssocID="{288A084E-2E66-4E20-8DF0-9BF6BA7DBEC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13E67EF-6C21-45B0-A9D7-E6CC4937493B}" type="pres">
      <dgm:prSet presAssocID="{BB946B8D-A290-46DF-A1BA-1FE68343881C}" presName="hierRoot1" presStyleCnt="0"/>
      <dgm:spPr/>
    </dgm:pt>
    <dgm:pt modelId="{DA3BF1CE-E872-425E-AD43-0D8F5B988330}" type="pres">
      <dgm:prSet presAssocID="{BB946B8D-A290-46DF-A1BA-1FE68343881C}" presName="composite" presStyleCnt="0"/>
      <dgm:spPr/>
    </dgm:pt>
    <dgm:pt modelId="{D79A9C68-5D37-40FC-AA3D-DF597D498B75}" type="pres">
      <dgm:prSet presAssocID="{BB946B8D-A290-46DF-A1BA-1FE68343881C}" presName="background" presStyleLbl="node0" presStyleIdx="0" presStyleCnt="1"/>
      <dgm:spPr/>
    </dgm:pt>
    <dgm:pt modelId="{EE01DF7F-7F10-48A3-806D-84F1171A32BF}" type="pres">
      <dgm:prSet presAssocID="{BB946B8D-A290-46DF-A1BA-1FE68343881C}" presName="text" presStyleLbl="fgAcc0" presStyleIdx="0" presStyleCnt="1" custScaleX="86988" custScaleY="8077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5A34F1-1728-4FDC-880C-1BE1F0906C47}" type="pres">
      <dgm:prSet presAssocID="{BB946B8D-A290-46DF-A1BA-1FE68343881C}" presName="hierChild2" presStyleCnt="0"/>
      <dgm:spPr/>
    </dgm:pt>
    <dgm:pt modelId="{CCFCD8A2-2E35-4682-8AC3-100F4EA81CA0}" type="pres">
      <dgm:prSet presAssocID="{1BEB03D8-E450-4875-A2D1-1A48094C5996}" presName="Name10" presStyleLbl="parChTrans1D2" presStyleIdx="0" presStyleCnt="2"/>
      <dgm:spPr/>
      <dgm:t>
        <a:bodyPr/>
        <a:lstStyle/>
        <a:p>
          <a:endParaRPr lang="ru-RU"/>
        </a:p>
      </dgm:t>
    </dgm:pt>
    <dgm:pt modelId="{88DFF8CF-C747-405E-B0EA-625B5A8652EC}" type="pres">
      <dgm:prSet presAssocID="{9F864C0D-5E83-4D8C-B40F-C61935BE8298}" presName="hierRoot2" presStyleCnt="0"/>
      <dgm:spPr/>
    </dgm:pt>
    <dgm:pt modelId="{8C4271DD-53A6-4A97-95E8-BEF01143B949}" type="pres">
      <dgm:prSet presAssocID="{9F864C0D-5E83-4D8C-B40F-C61935BE8298}" presName="composite2" presStyleCnt="0"/>
      <dgm:spPr/>
    </dgm:pt>
    <dgm:pt modelId="{E79FF260-3152-4FEC-AC25-B7CB31CF155C}" type="pres">
      <dgm:prSet presAssocID="{9F864C0D-5E83-4D8C-B40F-C61935BE8298}" presName="background2" presStyleLbl="node2" presStyleIdx="0" presStyleCnt="2"/>
      <dgm:spPr/>
    </dgm:pt>
    <dgm:pt modelId="{458FF3D4-AAF6-4DD4-88AA-1A8BFFB3DC09}" type="pres">
      <dgm:prSet presAssocID="{9F864C0D-5E83-4D8C-B40F-C61935BE8298}" presName="text2" presStyleLbl="fgAcc2" presStyleIdx="0" presStyleCnt="2" custScaleX="78813" custScaleY="74764" custLinFactNeighborX="-2232" custLinFactNeighborY="-76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44C6488-8A0C-49D7-8F64-5508B5C99FFB}" type="pres">
      <dgm:prSet presAssocID="{9F864C0D-5E83-4D8C-B40F-C61935BE8298}" presName="hierChild3" presStyleCnt="0"/>
      <dgm:spPr/>
    </dgm:pt>
    <dgm:pt modelId="{F95CDF5D-922F-4066-9441-C3C949167B04}" type="pres">
      <dgm:prSet presAssocID="{181D923F-1936-4330-8564-405247C3874E}" presName="Name10" presStyleLbl="parChTrans1D2" presStyleIdx="1" presStyleCnt="2"/>
      <dgm:spPr/>
      <dgm:t>
        <a:bodyPr/>
        <a:lstStyle/>
        <a:p>
          <a:endParaRPr lang="ru-RU"/>
        </a:p>
      </dgm:t>
    </dgm:pt>
    <dgm:pt modelId="{4CD22615-6B41-4275-8FCC-77D360EA9AF8}" type="pres">
      <dgm:prSet presAssocID="{2F9DC159-6A74-4727-9A0D-0EA03767372D}" presName="hierRoot2" presStyleCnt="0"/>
      <dgm:spPr/>
    </dgm:pt>
    <dgm:pt modelId="{EE01F371-2493-412A-8A25-7AFA602A6EB6}" type="pres">
      <dgm:prSet presAssocID="{2F9DC159-6A74-4727-9A0D-0EA03767372D}" presName="composite2" presStyleCnt="0"/>
      <dgm:spPr/>
    </dgm:pt>
    <dgm:pt modelId="{2CC68964-41BD-4FD8-8211-FC6626EEEBAF}" type="pres">
      <dgm:prSet presAssocID="{2F9DC159-6A74-4727-9A0D-0EA03767372D}" presName="background2" presStyleLbl="node2" presStyleIdx="1" presStyleCnt="2"/>
      <dgm:spPr/>
    </dgm:pt>
    <dgm:pt modelId="{2201BDEB-EE08-4861-8071-D775B513EEBD}" type="pres">
      <dgm:prSet presAssocID="{2F9DC159-6A74-4727-9A0D-0EA03767372D}" presName="text2" presStyleLbl="fgAcc2" presStyleIdx="1" presStyleCnt="2" custScaleX="79840" custScaleY="7167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86EFBB3-E13C-4412-B0C0-74AA494D8E17}" type="pres">
      <dgm:prSet presAssocID="{2F9DC159-6A74-4727-9A0D-0EA03767372D}" presName="hierChild3" presStyleCnt="0"/>
      <dgm:spPr/>
    </dgm:pt>
  </dgm:ptLst>
  <dgm:cxnLst>
    <dgm:cxn modelId="{E6896D34-3ABE-4C62-8C2E-1C72A4D4F45A}" type="presOf" srcId="{181D923F-1936-4330-8564-405247C3874E}" destId="{F95CDF5D-922F-4066-9441-C3C949167B04}" srcOrd="0" destOrd="0" presId="urn:microsoft.com/office/officeart/2005/8/layout/hierarchy1"/>
    <dgm:cxn modelId="{F495F213-AFBF-457A-B7D6-DCFA60E87824}" srcId="{BB946B8D-A290-46DF-A1BA-1FE68343881C}" destId="{9F864C0D-5E83-4D8C-B40F-C61935BE8298}" srcOrd="0" destOrd="0" parTransId="{1BEB03D8-E450-4875-A2D1-1A48094C5996}" sibTransId="{CCB71C17-6201-4F81-BDF3-F2FF1CB8627C}"/>
    <dgm:cxn modelId="{2654EA1C-669F-49A4-9402-B86C9F6B6DB6}" type="presOf" srcId="{288A084E-2E66-4E20-8DF0-9BF6BA7DBEC1}" destId="{9F16ED98-B46C-4F65-A4F0-81591BD16DF8}" srcOrd="0" destOrd="0" presId="urn:microsoft.com/office/officeart/2005/8/layout/hierarchy1"/>
    <dgm:cxn modelId="{29072484-0F1F-45E9-8EF0-85B81C2A492F}" type="presOf" srcId="{9F864C0D-5E83-4D8C-B40F-C61935BE8298}" destId="{458FF3D4-AAF6-4DD4-88AA-1A8BFFB3DC09}" srcOrd="0" destOrd="0" presId="urn:microsoft.com/office/officeart/2005/8/layout/hierarchy1"/>
    <dgm:cxn modelId="{6A69C154-95BD-4C1B-AF3A-E42CF2813F54}" type="presOf" srcId="{1BEB03D8-E450-4875-A2D1-1A48094C5996}" destId="{CCFCD8A2-2E35-4682-8AC3-100F4EA81CA0}" srcOrd="0" destOrd="0" presId="urn:microsoft.com/office/officeart/2005/8/layout/hierarchy1"/>
    <dgm:cxn modelId="{65184C3B-5B8C-41FC-B519-EF3804E0884B}" srcId="{288A084E-2E66-4E20-8DF0-9BF6BA7DBEC1}" destId="{BB946B8D-A290-46DF-A1BA-1FE68343881C}" srcOrd="0" destOrd="0" parTransId="{D714E7EB-AE8D-4823-8EBC-A96A95AAC2EE}" sibTransId="{0370E56E-7BAF-4D40-9DB1-169CD78A9B66}"/>
    <dgm:cxn modelId="{42ED6CD3-CEAB-4F56-9275-A570B788C3DC}" type="presOf" srcId="{BB946B8D-A290-46DF-A1BA-1FE68343881C}" destId="{EE01DF7F-7F10-48A3-806D-84F1171A32BF}" srcOrd="0" destOrd="0" presId="urn:microsoft.com/office/officeart/2005/8/layout/hierarchy1"/>
    <dgm:cxn modelId="{039868BE-5389-4807-8B58-9A875B8F7889}" srcId="{BB946B8D-A290-46DF-A1BA-1FE68343881C}" destId="{2F9DC159-6A74-4727-9A0D-0EA03767372D}" srcOrd="1" destOrd="0" parTransId="{181D923F-1936-4330-8564-405247C3874E}" sibTransId="{3176D824-A734-469A-ABFC-E010870145D1}"/>
    <dgm:cxn modelId="{62752FFD-C6C0-4C6F-93F7-13707C7663A6}" type="presOf" srcId="{2F9DC159-6A74-4727-9A0D-0EA03767372D}" destId="{2201BDEB-EE08-4861-8071-D775B513EEBD}" srcOrd="0" destOrd="0" presId="urn:microsoft.com/office/officeart/2005/8/layout/hierarchy1"/>
    <dgm:cxn modelId="{12721BCF-C661-4D47-AEDC-A0751CB261DC}" type="presParOf" srcId="{9F16ED98-B46C-4F65-A4F0-81591BD16DF8}" destId="{213E67EF-6C21-45B0-A9D7-E6CC4937493B}" srcOrd="0" destOrd="0" presId="urn:microsoft.com/office/officeart/2005/8/layout/hierarchy1"/>
    <dgm:cxn modelId="{49D66E4E-9512-431C-AAD9-B5AC080EA8E0}" type="presParOf" srcId="{213E67EF-6C21-45B0-A9D7-E6CC4937493B}" destId="{DA3BF1CE-E872-425E-AD43-0D8F5B988330}" srcOrd="0" destOrd="0" presId="urn:microsoft.com/office/officeart/2005/8/layout/hierarchy1"/>
    <dgm:cxn modelId="{F49ECE2D-7DA4-4F71-B3C1-41068A9D5C32}" type="presParOf" srcId="{DA3BF1CE-E872-425E-AD43-0D8F5B988330}" destId="{D79A9C68-5D37-40FC-AA3D-DF597D498B75}" srcOrd="0" destOrd="0" presId="urn:microsoft.com/office/officeart/2005/8/layout/hierarchy1"/>
    <dgm:cxn modelId="{210BE241-69D1-447D-BFA6-B9905198246C}" type="presParOf" srcId="{DA3BF1CE-E872-425E-AD43-0D8F5B988330}" destId="{EE01DF7F-7F10-48A3-806D-84F1171A32BF}" srcOrd="1" destOrd="0" presId="urn:microsoft.com/office/officeart/2005/8/layout/hierarchy1"/>
    <dgm:cxn modelId="{7A71ACB1-177E-4EE9-92B7-05765573B2E0}" type="presParOf" srcId="{213E67EF-6C21-45B0-A9D7-E6CC4937493B}" destId="{B35A34F1-1728-4FDC-880C-1BE1F0906C47}" srcOrd="1" destOrd="0" presId="urn:microsoft.com/office/officeart/2005/8/layout/hierarchy1"/>
    <dgm:cxn modelId="{48A74FC9-3D9E-40AD-A483-4B7059A5BEAB}" type="presParOf" srcId="{B35A34F1-1728-4FDC-880C-1BE1F0906C47}" destId="{CCFCD8A2-2E35-4682-8AC3-100F4EA81CA0}" srcOrd="0" destOrd="0" presId="urn:microsoft.com/office/officeart/2005/8/layout/hierarchy1"/>
    <dgm:cxn modelId="{BE20AE25-A290-4AAB-9A9D-C8EB62204E34}" type="presParOf" srcId="{B35A34F1-1728-4FDC-880C-1BE1F0906C47}" destId="{88DFF8CF-C747-405E-B0EA-625B5A8652EC}" srcOrd="1" destOrd="0" presId="urn:microsoft.com/office/officeart/2005/8/layout/hierarchy1"/>
    <dgm:cxn modelId="{C34F970B-4855-41AA-9AA2-91F6148C62A0}" type="presParOf" srcId="{88DFF8CF-C747-405E-B0EA-625B5A8652EC}" destId="{8C4271DD-53A6-4A97-95E8-BEF01143B949}" srcOrd="0" destOrd="0" presId="urn:microsoft.com/office/officeart/2005/8/layout/hierarchy1"/>
    <dgm:cxn modelId="{E8D43B54-CEDC-4ED5-847B-8FD78545D7F8}" type="presParOf" srcId="{8C4271DD-53A6-4A97-95E8-BEF01143B949}" destId="{E79FF260-3152-4FEC-AC25-B7CB31CF155C}" srcOrd="0" destOrd="0" presId="urn:microsoft.com/office/officeart/2005/8/layout/hierarchy1"/>
    <dgm:cxn modelId="{D3E3C5E7-B367-40EF-9713-B84D2775E5F5}" type="presParOf" srcId="{8C4271DD-53A6-4A97-95E8-BEF01143B949}" destId="{458FF3D4-AAF6-4DD4-88AA-1A8BFFB3DC09}" srcOrd="1" destOrd="0" presId="urn:microsoft.com/office/officeart/2005/8/layout/hierarchy1"/>
    <dgm:cxn modelId="{07AA0112-7414-4CEC-B814-EB575D56D74D}" type="presParOf" srcId="{88DFF8CF-C747-405E-B0EA-625B5A8652EC}" destId="{844C6488-8A0C-49D7-8F64-5508B5C99FFB}" srcOrd="1" destOrd="0" presId="urn:microsoft.com/office/officeart/2005/8/layout/hierarchy1"/>
    <dgm:cxn modelId="{B91C55A7-63C8-445B-9CF7-7393F343ED66}" type="presParOf" srcId="{B35A34F1-1728-4FDC-880C-1BE1F0906C47}" destId="{F95CDF5D-922F-4066-9441-C3C949167B04}" srcOrd="2" destOrd="0" presId="urn:microsoft.com/office/officeart/2005/8/layout/hierarchy1"/>
    <dgm:cxn modelId="{2512A9E0-F311-4E4E-B56D-43CBCE62E8AF}" type="presParOf" srcId="{B35A34F1-1728-4FDC-880C-1BE1F0906C47}" destId="{4CD22615-6B41-4275-8FCC-77D360EA9AF8}" srcOrd="3" destOrd="0" presId="urn:microsoft.com/office/officeart/2005/8/layout/hierarchy1"/>
    <dgm:cxn modelId="{1D294DEA-2C6D-4A43-8F09-25C549EB6F1E}" type="presParOf" srcId="{4CD22615-6B41-4275-8FCC-77D360EA9AF8}" destId="{EE01F371-2493-412A-8A25-7AFA602A6EB6}" srcOrd="0" destOrd="0" presId="urn:microsoft.com/office/officeart/2005/8/layout/hierarchy1"/>
    <dgm:cxn modelId="{F5055C7F-D95E-4E0F-AAFA-2DDC630DA252}" type="presParOf" srcId="{EE01F371-2493-412A-8A25-7AFA602A6EB6}" destId="{2CC68964-41BD-4FD8-8211-FC6626EEEBAF}" srcOrd="0" destOrd="0" presId="urn:microsoft.com/office/officeart/2005/8/layout/hierarchy1"/>
    <dgm:cxn modelId="{59857460-8A67-4C7A-97DC-390D8AD1814B}" type="presParOf" srcId="{EE01F371-2493-412A-8A25-7AFA602A6EB6}" destId="{2201BDEB-EE08-4861-8071-D775B513EEBD}" srcOrd="1" destOrd="0" presId="urn:microsoft.com/office/officeart/2005/8/layout/hierarchy1"/>
    <dgm:cxn modelId="{5947D3E5-D457-4254-AB19-C1362A174AF2}" type="presParOf" srcId="{4CD22615-6B41-4275-8FCC-77D360EA9AF8}" destId="{586EFBB3-E13C-4412-B0C0-74AA494D8E17}" srcOrd="1" destOrd="0" presId="urn:microsoft.com/office/officeart/2005/8/layout/hierarchy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68CC04E-7985-4B8B-911B-5537789D0F85}" type="doc">
      <dgm:prSet loTypeId="urn:microsoft.com/office/officeart/2005/8/layout/hierarchy1" loCatId="hierarchy" qsTypeId="urn:microsoft.com/office/officeart/2005/8/quickstyle/simple1#3" qsCatId="simple" csTypeId="urn:microsoft.com/office/officeart/2005/8/colors/accent1_2#3" csCatId="accent1" phldr="1"/>
      <dgm:spPr/>
      <dgm:t>
        <a:bodyPr/>
        <a:lstStyle/>
        <a:p>
          <a:endParaRPr lang="ru-RU"/>
        </a:p>
      </dgm:t>
    </dgm:pt>
    <dgm:pt modelId="{93CBBB3F-08F9-4B58-9940-F922A0D92324}">
      <dgm:prSet phldrT="[Текст]"/>
      <dgm:spPr/>
      <dgm:t>
        <a:bodyPr/>
        <a:lstStyle/>
        <a:p>
          <a:r>
            <a:rPr lang="ru-RU" b="1" dirty="0" smtClean="0"/>
            <a:t>Денежный поток</a:t>
          </a:r>
          <a:endParaRPr lang="ru-RU" b="1" dirty="0"/>
        </a:p>
      </dgm:t>
    </dgm:pt>
    <dgm:pt modelId="{BA059CEE-CF0C-4F5B-BC54-114B545972A9}" type="parTrans" cxnId="{33A94C08-44A8-427C-AAB5-CD848DD191FD}">
      <dgm:prSet/>
      <dgm:spPr/>
      <dgm:t>
        <a:bodyPr/>
        <a:lstStyle/>
        <a:p>
          <a:endParaRPr lang="ru-RU"/>
        </a:p>
      </dgm:t>
    </dgm:pt>
    <dgm:pt modelId="{D5613FDB-59C8-4386-9E1F-7672ABA0026D}" type="sibTrans" cxnId="{33A94C08-44A8-427C-AAB5-CD848DD191FD}">
      <dgm:prSet/>
      <dgm:spPr/>
      <dgm:t>
        <a:bodyPr/>
        <a:lstStyle/>
        <a:p>
          <a:endParaRPr lang="ru-RU"/>
        </a:p>
      </dgm:t>
    </dgm:pt>
    <dgm:pt modelId="{D7D4F7DD-D0E1-413C-8DEA-D49F9D40A06E}">
      <dgm:prSet phldrT="[Текст]"/>
      <dgm:spPr/>
      <dgm:t>
        <a:bodyPr/>
        <a:lstStyle/>
        <a:p>
          <a:r>
            <a:rPr lang="ru-RU" b="1" dirty="0" smtClean="0"/>
            <a:t>регулярный</a:t>
          </a:r>
          <a:endParaRPr lang="ru-RU" b="1" dirty="0"/>
        </a:p>
      </dgm:t>
    </dgm:pt>
    <dgm:pt modelId="{82DE866B-C01E-42A5-AFFC-B94D0745D4D4}" type="parTrans" cxnId="{4F51A467-3F8D-4241-8B33-44CA49378F9A}">
      <dgm:prSet/>
      <dgm:spPr/>
      <dgm:t>
        <a:bodyPr/>
        <a:lstStyle/>
        <a:p>
          <a:endParaRPr lang="ru-RU"/>
        </a:p>
      </dgm:t>
    </dgm:pt>
    <dgm:pt modelId="{77B56F9E-4C77-4D17-8401-33331909E990}" type="sibTrans" cxnId="{4F51A467-3F8D-4241-8B33-44CA49378F9A}">
      <dgm:prSet/>
      <dgm:spPr/>
      <dgm:t>
        <a:bodyPr/>
        <a:lstStyle/>
        <a:p>
          <a:endParaRPr lang="ru-RU"/>
        </a:p>
      </dgm:t>
    </dgm:pt>
    <dgm:pt modelId="{87DDB746-9E7A-4FBE-A119-61B04B7D4D2C}">
      <dgm:prSet phldrT="[Текст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нерегулярный</a:t>
          </a:r>
          <a:endParaRPr lang="ru-RU" b="1" dirty="0">
            <a:solidFill>
              <a:schemeClr val="bg1"/>
            </a:solidFill>
          </a:endParaRPr>
        </a:p>
      </dgm:t>
    </dgm:pt>
    <dgm:pt modelId="{8C3C5B8F-1783-406D-BDED-8BF39FDC6FE5}" type="sibTrans" cxnId="{542DA985-761D-468E-B98C-460087264AD4}">
      <dgm:prSet/>
      <dgm:spPr/>
      <dgm:t>
        <a:bodyPr/>
        <a:lstStyle/>
        <a:p>
          <a:endParaRPr lang="ru-RU"/>
        </a:p>
      </dgm:t>
    </dgm:pt>
    <dgm:pt modelId="{DED76BB5-CCC5-44FE-83E3-D41B1DCAD72D}" type="parTrans" cxnId="{542DA985-761D-468E-B98C-460087264AD4}">
      <dgm:prSet/>
      <dgm:spPr/>
      <dgm:t>
        <a:bodyPr/>
        <a:lstStyle/>
        <a:p>
          <a:endParaRPr lang="ru-RU"/>
        </a:p>
      </dgm:t>
    </dgm:pt>
    <dgm:pt modelId="{9FD6AE9F-6CA1-490F-8226-E412F7A79D38}" type="pres">
      <dgm:prSet presAssocID="{D68CC04E-7985-4B8B-911B-5537789D0F8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3184FE9-B265-4414-908B-057F0134A698}" type="pres">
      <dgm:prSet presAssocID="{93CBBB3F-08F9-4B58-9940-F922A0D92324}" presName="hierRoot1" presStyleCnt="0"/>
      <dgm:spPr/>
    </dgm:pt>
    <dgm:pt modelId="{8F1171E3-C373-40E9-B36A-8AF0DA66B717}" type="pres">
      <dgm:prSet presAssocID="{93CBBB3F-08F9-4B58-9940-F922A0D92324}" presName="composite" presStyleCnt="0"/>
      <dgm:spPr/>
    </dgm:pt>
    <dgm:pt modelId="{6ED25D93-DDC8-478C-98E9-31E46557DC7C}" type="pres">
      <dgm:prSet presAssocID="{93CBBB3F-08F9-4B58-9940-F922A0D92324}" presName="background" presStyleLbl="node0" presStyleIdx="0" presStyleCnt="1"/>
      <dgm:spPr/>
    </dgm:pt>
    <dgm:pt modelId="{13659E10-A376-4626-A1C5-CB5ECC53FC4B}" type="pres">
      <dgm:prSet presAssocID="{93CBBB3F-08F9-4B58-9940-F922A0D92324}" presName="text" presStyleLbl="fgAcc0" presStyleIdx="0" presStyleCnt="1" custScaleX="97203" custScaleY="744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AC32413-ADA2-4147-ABDC-B36AA70A4331}" type="pres">
      <dgm:prSet presAssocID="{93CBBB3F-08F9-4B58-9940-F922A0D92324}" presName="hierChild2" presStyleCnt="0"/>
      <dgm:spPr/>
    </dgm:pt>
    <dgm:pt modelId="{D0F7EA43-73B6-4739-89BC-F3A5A843DCF6}" type="pres">
      <dgm:prSet presAssocID="{82DE866B-C01E-42A5-AFFC-B94D0745D4D4}" presName="Name10" presStyleLbl="parChTrans1D2" presStyleIdx="0" presStyleCnt="2"/>
      <dgm:spPr/>
      <dgm:t>
        <a:bodyPr/>
        <a:lstStyle/>
        <a:p>
          <a:endParaRPr lang="ru-RU"/>
        </a:p>
      </dgm:t>
    </dgm:pt>
    <dgm:pt modelId="{AF8D043D-C7E1-4592-9D40-942D31BE72C3}" type="pres">
      <dgm:prSet presAssocID="{D7D4F7DD-D0E1-413C-8DEA-D49F9D40A06E}" presName="hierRoot2" presStyleCnt="0"/>
      <dgm:spPr/>
    </dgm:pt>
    <dgm:pt modelId="{4DC87EC6-408E-4E0F-AEF5-ED54EC97D828}" type="pres">
      <dgm:prSet presAssocID="{D7D4F7DD-D0E1-413C-8DEA-D49F9D40A06E}" presName="composite2" presStyleCnt="0"/>
      <dgm:spPr/>
    </dgm:pt>
    <dgm:pt modelId="{A131D75A-BDE6-4A23-B3D6-CEA9F00ADA1E}" type="pres">
      <dgm:prSet presAssocID="{D7D4F7DD-D0E1-413C-8DEA-D49F9D40A06E}" presName="background2" presStyleLbl="node2" presStyleIdx="0" presStyleCnt="2"/>
      <dgm:spPr/>
    </dgm:pt>
    <dgm:pt modelId="{4CCD6D9A-38D1-493C-8182-BEFB70D8679B}" type="pres">
      <dgm:prSet presAssocID="{D7D4F7DD-D0E1-413C-8DEA-D49F9D40A06E}" presName="text2" presStyleLbl="fgAcc2" presStyleIdx="0" presStyleCnt="2" custScaleX="88060" custScaleY="8166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91A2314-B1C7-413A-B702-1C7893384621}" type="pres">
      <dgm:prSet presAssocID="{D7D4F7DD-D0E1-413C-8DEA-D49F9D40A06E}" presName="hierChild3" presStyleCnt="0"/>
      <dgm:spPr/>
    </dgm:pt>
    <dgm:pt modelId="{D23D7189-FA01-4BC3-8734-E3205EE8C319}" type="pres">
      <dgm:prSet presAssocID="{DED76BB5-CCC5-44FE-83E3-D41B1DCAD72D}" presName="Name10" presStyleLbl="parChTrans1D2" presStyleIdx="1" presStyleCnt="2"/>
      <dgm:spPr/>
      <dgm:t>
        <a:bodyPr/>
        <a:lstStyle/>
        <a:p>
          <a:endParaRPr lang="ru-RU"/>
        </a:p>
      </dgm:t>
    </dgm:pt>
    <dgm:pt modelId="{CBFA55BA-98AF-47A2-9648-6591F72A7591}" type="pres">
      <dgm:prSet presAssocID="{87DDB746-9E7A-4FBE-A119-61B04B7D4D2C}" presName="hierRoot2" presStyleCnt="0"/>
      <dgm:spPr/>
    </dgm:pt>
    <dgm:pt modelId="{FA4B60ED-3AE8-43D4-8634-5CE7653E4EC1}" type="pres">
      <dgm:prSet presAssocID="{87DDB746-9E7A-4FBE-A119-61B04B7D4D2C}" presName="composite2" presStyleCnt="0"/>
      <dgm:spPr/>
    </dgm:pt>
    <dgm:pt modelId="{57B9699D-ADAB-4DF6-A379-848516A37FC4}" type="pres">
      <dgm:prSet presAssocID="{87DDB746-9E7A-4FBE-A119-61B04B7D4D2C}" presName="background2" presStyleLbl="node2" presStyleIdx="1" presStyleCnt="2"/>
      <dgm:spPr/>
    </dgm:pt>
    <dgm:pt modelId="{B4005959-F4AE-4188-B157-6C079B703775}" type="pres">
      <dgm:prSet presAssocID="{87DDB746-9E7A-4FBE-A119-61B04B7D4D2C}" presName="text2" presStyleLbl="fgAcc2" presStyleIdx="1" presStyleCnt="2" custScaleX="98361" custScaleY="8559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BA99171-7CEC-4156-A530-D540283E6A07}" type="pres">
      <dgm:prSet presAssocID="{87DDB746-9E7A-4FBE-A119-61B04B7D4D2C}" presName="hierChild3" presStyleCnt="0"/>
      <dgm:spPr/>
    </dgm:pt>
  </dgm:ptLst>
  <dgm:cxnLst>
    <dgm:cxn modelId="{542DA985-761D-468E-B98C-460087264AD4}" srcId="{93CBBB3F-08F9-4B58-9940-F922A0D92324}" destId="{87DDB746-9E7A-4FBE-A119-61B04B7D4D2C}" srcOrd="1" destOrd="0" parTransId="{DED76BB5-CCC5-44FE-83E3-D41B1DCAD72D}" sibTransId="{8C3C5B8F-1783-406D-BDED-8BF39FDC6FE5}"/>
    <dgm:cxn modelId="{109D3C8D-2F02-4E09-A6B9-80702F8FEFA4}" type="presOf" srcId="{93CBBB3F-08F9-4B58-9940-F922A0D92324}" destId="{13659E10-A376-4626-A1C5-CB5ECC53FC4B}" srcOrd="0" destOrd="0" presId="urn:microsoft.com/office/officeart/2005/8/layout/hierarchy1"/>
    <dgm:cxn modelId="{7C7A611D-692D-44A9-B75E-59535401DB7B}" type="presOf" srcId="{82DE866B-C01E-42A5-AFFC-B94D0745D4D4}" destId="{D0F7EA43-73B6-4739-89BC-F3A5A843DCF6}" srcOrd="0" destOrd="0" presId="urn:microsoft.com/office/officeart/2005/8/layout/hierarchy1"/>
    <dgm:cxn modelId="{E4227273-750F-4310-A93A-EE07245A74A4}" type="presOf" srcId="{D68CC04E-7985-4B8B-911B-5537789D0F85}" destId="{9FD6AE9F-6CA1-490F-8226-E412F7A79D38}" srcOrd="0" destOrd="0" presId="urn:microsoft.com/office/officeart/2005/8/layout/hierarchy1"/>
    <dgm:cxn modelId="{DACBDDE3-F711-4EEB-81CF-B4378B145900}" type="presOf" srcId="{DED76BB5-CCC5-44FE-83E3-D41B1DCAD72D}" destId="{D23D7189-FA01-4BC3-8734-E3205EE8C319}" srcOrd="0" destOrd="0" presId="urn:microsoft.com/office/officeart/2005/8/layout/hierarchy1"/>
    <dgm:cxn modelId="{298A224D-88B0-4C41-9CA6-836E7F1E5499}" type="presOf" srcId="{87DDB746-9E7A-4FBE-A119-61B04B7D4D2C}" destId="{B4005959-F4AE-4188-B157-6C079B703775}" srcOrd="0" destOrd="0" presId="urn:microsoft.com/office/officeart/2005/8/layout/hierarchy1"/>
    <dgm:cxn modelId="{33A94C08-44A8-427C-AAB5-CD848DD191FD}" srcId="{D68CC04E-7985-4B8B-911B-5537789D0F85}" destId="{93CBBB3F-08F9-4B58-9940-F922A0D92324}" srcOrd="0" destOrd="0" parTransId="{BA059CEE-CF0C-4F5B-BC54-114B545972A9}" sibTransId="{D5613FDB-59C8-4386-9E1F-7672ABA0026D}"/>
    <dgm:cxn modelId="{4F51A467-3F8D-4241-8B33-44CA49378F9A}" srcId="{93CBBB3F-08F9-4B58-9940-F922A0D92324}" destId="{D7D4F7DD-D0E1-413C-8DEA-D49F9D40A06E}" srcOrd="0" destOrd="0" parTransId="{82DE866B-C01E-42A5-AFFC-B94D0745D4D4}" sibTransId="{77B56F9E-4C77-4D17-8401-33331909E990}"/>
    <dgm:cxn modelId="{1C31B74C-4DD1-4266-9850-EAD936AC6ED4}" type="presOf" srcId="{D7D4F7DD-D0E1-413C-8DEA-D49F9D40A06E}" destId="{4CCD6D9A-38D1-493C-8182-BEFB70D8679B}" srcOrd="0" destOrd="0" presId="urn:microsoft.com/office/officeart/2005/8/layout/hierarchy1"/>
    <dgm:cxn modelId="{5CADFE80-4EA4-45C5-B4D4-07B5CEA940B5}" type="presParOf" srcId="{9FD6AE9F-6CA1-490F-8226-E412F7A79D38}" destId="{23184FE9-B265-4414-908B-057F0134A698}" srcOrd="0" destOrd="0" presId="urn:microsoft.com/office/officeart/2005/8/layout/hierarchy1"/>
    <dgm:cxn modelId="{E4620A66-1165-4E88-BCA5-F537453293B0}" type="presParOf" srcId="{23184FE9-B265-4414-908B-057F0134A698}" destId="{8F1171E3-C373-40E9-B36A-8AF0DA66B717}" srcOrd="0" destOrd="0" presId="urn:microsoft.com/office/officeart/2005/8/layout/hierarchy1"/>
    <dgm:cxn modelId="{378559A0-BB01-46FE-BEC4-E8290A2746D8}" type="presParOf" srcId="{8F1171E3-C373-40E9-B36A-8AF0DA66B717}" destId="{6ED25D93-DDC8-478C-98E9-31E46557DC7C}" srcOrd="0" destOrd="0" presId="urn:microsoft.com/office/officeart/2005/8/layout/hierarchy1"/>
    <dgm:cxn modelId="{EE3E885E-3252-4D4A-8839-6915AADFF89A}" type="presParOf" srcId="{8F1171E3-C373-40E9-B36A-8AF0DA66B717}" destId="{13659E10-A376-4626-A1C5-CB5ECC53FC4B}" srcOrd="1" destOrd="0" presId="urn:microsoft.com/office/officeart/2005/8/layout/hierarchy1"/>
    <dgm:cxn modelId="{F97CA943-ECA4-4195-B6B7-17BAECB64EE4}" type="presParOf" srcId="{23184FE9-B265-4414-908B-057F0134A698}" destId="{0AC32413-ADA2-4147-ABDC-B36AA70A4331}" srcOrd="1" destOrd="0" presId="urn:microsoft.com/office/officeart/2005/8/layout/hierarchy1"/>
    <dgm:cxn modelId="{D0958CC8-6D3D-4A63-A88D-EE47B4A9F6C5}" type="presParOf" srcId="{0AC32413-ADA2-4147-ABDC-B36AA70A4331}" destId="{D0F7EA43-73B6-4739-89BC-F3A5A843DCF6}" srcOrd="0" destOrd="0" presId="urn:microsoft.com/office/officeart/2005/8/layout/hierarchy1"/>
    <dgm:cxn modelId="{70AFE6AA-822E-4EA1-87AE-F57E798459A4}" type="presParOf" srcId="{0AC32413-ADA2-4147-ABDC-B36AA70A4331}" destId="{AF8D043D-C7E1-4592-9D40-942D31BE72C3}" srcOrd="1" destOrd="0" presId="urn:microsoft.com/office/officeart/2005/8/layout/hierarchy1"/>
    <dgm:cxn modelId="{41145A46-936F-4473-A011-090B9F4A61F8}" type="presParOf" srcId="{AF8D043D-C7E1-4592-9D40-942D31BE72C3}" destId="{4DC87EC6-408E-4E0F-AEF5-ED54EC97D828}" srcOrd="0" destOrd="0" presId="urn:microsoft.com/office/officeart/2005/8/layout/hierarchy1"/>
    <dgm:cxn modelId="{009B5F42-3ECA-4AC6-990A-63BCC779EDA1}" type="presParOf" srcId="{4DC87EC6-408E-4E0F-AEF5-ED54EC97D828}" destId="{A131D75A-BDE6-4A23-B3D6-CEA9F00ADA1E}" srcOrd="0" destOrd="0" presId="urn:microsoft.com/office/officeart/2005/8/layout/hierarchy1"/>
    <dgm:cxn modelId="{0E74D035-7DE8-4C5F-92B1-607DF75E775A}" type="presParOf" srcId="{4DC87EC6-408E-4E0F-AEF5-ED54EC97D828}" destId="{4CCD6D9A-38D1-493C-8182-BEFB70D8679B}" srcOrd="1" destOrd="0" presId="urn:microsoft.com/office/officeart/2005/8/layout/hierarchy1"/>
    <dgm:cxn modelId="{CF030777-12D9-438F-B8E7-CA32813A6B6A}" type="presParOf" srcId="{AF8D043D-C7E1-4592-9D40-942D31BE72C3}" destId="{B91A2314-B1C7-413A-B702-1C7893384621}" srcOrd="1" destOrd="0" presId="urn:microsoft.com/office/officeart/2005/8/layout/hierarchy1"/>
    <dgm:cxn modelId="{28C1A25B-B963-4A5B-8667-73EA375542F1}" type="presParOf" srcId="{0AC32413-ADA2-4147-ABDC-B36AA70A4331}" destId="{D23D7189-FA01-4BC3-8734-E3205EE8C319}" srcOrd="2" destOrd="0" presId="urn:microsoft.com/office/officeart/2005/8/layout/hierarchy1"/>
    <dgm:cxn modelId="{62DB0749-0DEC-48D5-9FB7-87C3E3CF9FFE}" type="presParOf" srcId="{0AC32413-ADA2-4147-ABDC-B36AA70A4331}" destId="{CBFA55BA-98AF-47A2-9648-6591F72A7591}" srcOrd="3" destOrd="0" presId="urn:microsoft.com/office/officeart/2005/8/layout/hierarchy1"/>
    <dgm:cxn modelId="{9BACC9C8-4C52-4888-BDA7-D52B7117D389}" type="presParOf" srcId="{CBFA55BA-98AF-47A2-9648-6591F72A7591}" destId="{FA4B60ED-3AE8-43D4-8634-5CE7653E4EC1}" srcOrd="0" destOrd="0" presId="urn:microsoft.com/office/officeart/2005/8/layout/hierarchy1"/>
    <dgm:cxn modelId="{CC39063D-1B22-4935-A949-A64ADC131DE0}" type="presParOf" srcId="{FA4B60ED-3AE8-43D4-8634-5CE7653E4EC1}" destId="{57B9699D-ADAB-4DF6-A379-848516A37FC4}" srcOrd="0" destOrd="0" presId="urn:microsoft.com/office/officeart/2005/8/layout/hierarchy1"/>
    <dgm:cxn modelId="{5B58FB82-5438-4C5F-8C6C-522A3BF54EC1}" type="presParOf" srcId="{FA4B60ED-3AE8-43D4-8634-5CE7653E4EC1}" destId="{B4005959-F4AE-4188-B157-6C079B703775}" srcOrd="1" destOrd="0" presId="urn:microsoft.com/office/officeart/2005/8/layout/hierarchy1"/>
    <dgm:cxn modelId="{8FCF5C6F-604D-48A9-956E-223860297D28}" type="presParOf" srcId="{CBFA55BA-98AF-47A2-9648-6591F72A7591}" destId="{3BA99171-7CEC-4156-A530-D540283E6A07}" srcOrd="1" destOrd="0" presId="urn:microsoft.com/office/officeart/2005/8/layout/hierarchy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410B167-0A6D-4AC0-B91C-CF313F80CBDA}" type="doc">
      <dgm:prSet loTypeId="urn:microsoft.com/office/officeart/2005/8/layout/hierarchy1" loCatId="hierarchy" qsTypeId="urn:microsoft.com/office/officeart/2005/8/quickstyle/simple1#4" qsCatId="simple" csTypeId="urn:microsoft.com/office/officeart/2005/8/colors/accent1_2#4" csCatId="accent1" phldr="1"/>
      <dgm:spPr/>
      <dgm:t>
        <a:bodyPr/>
        <a:lstStyle/>
        <a:p>
          <a:endParaRPr lang="ru-RU"/>
        </a:p>
      </dgm:t>
    </dgm:pt>
    <dgm:pt modelId="{86F03C2F-BF79-42D9-A6EC-B803C72ED72C}">
      <dgm:prSet phldrT="[Текст]"/>
      <dgm:spPr/>
      <dgm:t>
        <a:bodyPr/>
        <a:lstStyle/>
        <a:p>
          <a:r>
            <a:rPr lang="ru-RU" b="1" dirty="0" smtClean="0"/>
            <a:t>Денежный поток</a:t>
          </a:r>
          <a:endParaRPr lang="ru-RU" b="1" dirty="0"/>
        </a:p>
      </dgm:t>
    </dgm:pt>
    <dgm:pt modelId="{FCA735CF-D14C-45CF-BD37-1A2262A53007}" type="parTrans" cxnId="{395509D5-28A1-4418-BB35-B7C17D40283D}">
      <dgm:prSet/>
      <dgm:spPr/>
      <dgm:t>
        <a:bodyPr/>
        <a:lstStyle/>
        <a:p>
          <a:endParaRPr lang="ru-RU"/>
        </a:p>
      </dgm:t>
    </dgm:pt>
    <dgm:pt modelId="{82F0F9BA-B816-4CDD-8A91-867475FAA72E}" type="sibTrans" cxnId="{395509D5-28A1-4418-BB35-B7C17D40283D}">
      <dgm:prSet/>
      <dgm:spPr/>
      <dgm:t>
        <a:bodyPr/>
        <a:lstStyle/>
        <a:p>
          <a:endParaRPr lang="ru-RU"/>
        </a:p>
      </dgm:t>
    </dgm:pt>
    <dgm:pt modelId="{F015FA9C-9427-4B3B-B4F7-228ABFEEA779}">
      <dgm:prSet phldrT="[Текст]"/>
      <dgm:spPr/>
      <dgm:t>
        <a:bodyPr/>
        <a:lstStyle/>
        <a:p>
          <a:r>
            <a:rPr lang="ru-RU" b="1" dirty="0" smtClean="0"/>
            <a:t>дефицитный</a:t>
          </a:r>
          <a:r>
            <a:rPr lang="ru-RU" dirty="0" smtClean="0"/>
            <a:t> </a:t>
          </a:r>
          <a:endParaRPr lang="ru-RU" dirty="0"/>
        </a:p>
      </dgm:t>
    </dgm:pt>
    <dgm:pt modelId="{A73559AB-9588-4FFE-846A-F72323C63C05}" type="parTrans" cxnId="{C4EBEE0A-2316-477A-B5FF-2810A739BE3B}">
      <dgm:prSet/>
      <dgm:spPr/>
      <dgm:t>
        <a:bodyPr/>
        <a:lstStyle/>
        <a:p>
          <a:endParaRPr lang="ru-RU"/>
        </a:p>
      </dgm:t>
    </dgm:pt>
    <dgm:pt modelId="{E9556AE8-1A78-4D6E-89CE-6336DB243B2E}" type="sibTrans" cxnId="{C4EBEE0A-2316-477A-B5FF-2810A739BE3B}">
      <dgm:prSet/>
      <dgm:spPr/>
      <dgm:t>
        <a:bodyPr/>
        <a:lstStyle/>
        <a:p>
          <a:endParaRPr lang="ru-RU"/>
        </a:p>
      </dgm:t>
    </dgm:pt>
    <dgm:pt modelId="{BE8B64D8-B136-4B45-8977-21AA7A0D891C}">
      <dgm:prSet phldrT="[Текст]"/>
      <dgm:spPr/>
      <dgm:t>
        <a:bodyPr/>
        <a:lstStyle/>
        <a:p>
          <a:r>
            <a:rPr lang="ru-RU" b="1" dirty="0" smtClean="0"/>
            <a:t>избыточный</a:t>
          </a:r>
          <a:endParaRPr lang="ru-RU" b="1" dirty="0"/>
        </a:p>
      </dgm:t>
    </dgm:pt>
    <dgm:pt modelId="{58F28E32-BD98-4C45-BB07-DD01CE083775}" type="parTrans" cxnId="{530F1917-02CE-4C9C-B637-DF772F70F3DF}">
      <dgm:prSet/>
      <dgm:spPr/>
      <dgm:t>
        <a:bodyPr/>
        <a:lstStyle/>
        <a:p>
          <a:endParaRPr lang="ru-RU"/>
        </a:p>
      </dgm:t>
    </dgm:pt>
    <dgm:pt modelId="{7216A0FE-8ED5-4DFB-B486-3A75D55E95BF}" type="sibTrans" cxnId="{530F1917-02CE-4C9C-B637-DF772F70F3DF}">
      <dgm:prSet/>
      <dgm:spPr/>
      <dgm:t>
        <a:bodyPr/>
        <a:lstStyle/>
        <a:p>
          <a:endParaRPr lang="ru-RU"/>
        </a:p>
      </dgm:t>
    </dgm:pt>
    <dgm:pt modelId="{099A76B5-6561-4E3C-B11F-47AE318FD319}" type="pres">
      <dgm:prSet presAssocID="{B410B167-0A6D-4AC0-B91C-CF313F80CBD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5EB4FC1-8A6A-474C-82CD-3E956AFCB3F2}" type="pres">
      <dgm:prSet presAssocID="{86F03C2F-BF79-42D9-A6EC-B803C72ED72C}" presName="hierRoot1" presStyleCnt="0"/>
      <dgm:spPr/>
    </dgm:pt>
    <dgm:pt modelId="{6E987222-4C3B-44C3-9EE2-C28FBB8C8DCD}" type="pres">
      <dgm:prSet presAssocID="{86F03C2F-BF79-42D9-A6EC-B803C72ED72C}" presName="composite" presStyleCnt="0"/>
      <dgm:spPr/>
    </dgm:pt>
    <dgm:pt modelId="{DC5434A4-2FC3-4918-BCDB-182196C90304}" type="pres">
      <dgm:prSet presAssocID="{86F03C2F-BF79-42D9-A6EC-B803C72ED72C}" presName="background" presStyleLbl="node0" presStyleIdx="0" presStyleCnt="1"/>
      <dgm:spPr/>
    </dgm:pt>
    <dgm:pt modelId="{01845283-632B-4035-925A-B0D441D9C9D2}" type="pres">
      <dgm:prSet presAssocID="{86F03C2F-BF79-42D9-A6EC-B803C72ED72C}" presName="text" presStyleLbl="fgAcc0" presStyleIdx="0" presStyleCnt="1" custScaleX="97105" custScaleY="7058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D36B63C-6137-41A1-9A3E-3CA95A91CCDC}" type="pres">
      <dgm:prSet presAssocID="{86F03C2F-BF79-42D9-A6EC-B803C72ED72C}" presName="hierChild2" presStyleCnt="0"/>
      <dgm:spPr/>
    </dgm:pt>
    <dgm:pt modelId="{8D4017DE-7935-45E6-866E-30EDA4CF3697}" type="pres">
      <dgm:prSet presAssocID="{A73559AB-9588-4FFE-846A-F72323C63C05}" presName="Name10" presStyleLbl="parChTrans1D2" presStyleIdx="0" presStyleCnt="2"/>
      <dgm:spPr/>
      <dgm:t>
        <a:bodyPr/>
        <a:lstStyle/>
        <a:p>
          <a:endParaRPr lang="ru-RU"/>
        </a:p>
      </dgm:t>
    </dgm:pt>
    <dgm:pt modelId="{841BD930-E18A-4A06-B96D-0B6C5ECCEC1D}" type="pres">
      <dgm:prSet presAssocID="{F015FA9C-9427-4B3B-B4F7-228ABFEEA779}" presName="hierRoot2" presStyleCnt="0"/>
      <dgm:spPr/>
    </dgm:pt>
    <dgm:pt modelId="{B8B5FFAF-ADD2-4F9E-848E-55FDC15ABCD4}" type="pres">
      <dgm:prSet presAssocID="{F015FA9C-9427-4B3B-B4F7-228ABFEEA779}" presName="composite2" presStyleCnt="0"/>
      <dgm:spPr/>
    </dgm:pt>
    <dgm:pt modelId="{0E6B8F5B-E689-4490-8DE3-55A0EC8B19FC}" type="pres">
      <dgm:prSet presAssocID="{F015FA9C-9427-4B3B-B4F7-228ABFEEA779}" presName="background2" presStyleLbl="node2" presStyleIdx="0" presStyleCnt="2"/>
      <dgm:spPr/>
    </dgm:pt>
    <dgm:pt modelId="{E6BD0ABB-D00E-49A7-8C6D-2CE3B523F668}" type="pres">
      <dgm:prSet presAssocID="{F015FA9C-9427-4B3B-B4F7-228ABFEEA779}" presName="text2" presStyleLbl="fgAcc2" presStyleIdx="0" presStyleCnt="2" custScaleX="67889" custScaleY="6973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5553586-F341-4D24-A62D-8DF1525F4B8D}" type="pres">
      <dgm:prSet presAssocID="{F015FA9C-9427-4B3B-B4F7-228ABFEEA779}" presName="hierChild3" presStyleCnt="0"/>
      <dgm:spPr/>
    </dgm:pt>
    <dgm:pt modelId="{9ED63ED8-9BE9-4CA6-A8EA-776BD143EBC6}" type="pres">
      <dgm:prSet presAssocID="{58F28E32-BD98-4C45-BB07-DD01CE083775}" presName="Name10" presStyleLbl="parChTrans1D2" presStyleIdx="1" presStyleCnt="2"/>
      <dgm:spPr/>
      <dgm:t>
        <a:bodyPr/>
        <a:lstStyle/>
        <a:p>
          <a:endParaRPr lang="ru-RU"/>
        </a:p>
      </dgm:t>
    </dgm:pt>
    <dgm:pt modelId="{6F66689D-30C4-42CD-9D08-C7F26B57E130}" type="pres">
      <dgm:prSet presAssocID="{BE8B64D8-B136-4B45-8977-21AA7A0D891C}" presName="hierRoot2" presStyleCnt="0"/>
      <dgm:spPr/>
    </dgm:pt>
    <dgm:pt modelId="{F2D41697-4FB8-4308-8179-FDD4A9578103}" type="pres">
      <dgm:prSet presAssocID="{BE8B64D8-B136-4B45-8977-21AA7A0D891C}" presName="composite2" presStyleCnt="0"/>
      <dgm:spPr/>
    </dgm:pt>
    <dgm:pt modelId="{452B66B4-C30E-4B25-B2C0-30EEB23D99DB}" type="pres">
      <dgm:prSet presAssocID="{BE8B64D8-B136-4B45-8977-21AA7A0D891C}" presName="background2" presStyleLbl="node2" presStyleIdx="1" presStyleCnt="2"/>
      <dgm:spPr/>
    </dgm:pt>
    <dgm:pt modelId="{635B01CB-4954-4949-A40A-60F174094C70}" type="pres">
      <dgm:prSet presAssocID="{BE8B64D8-B136-4B45-8977-21AA7A0D891C}" presName="text2" presStyleLbl="fgAcc2" presStyleIdx="1" presStyleCnt="2" custScaleX="69491" custScaleY="6973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D87241A-C13D-4A51-A52D-F75A41289BC8}" type="pres">
      <dgm:prSet presAssocID="{BE8B64D8-B136-4B45-8977-21AA7A0D891C}" presName="hierChild3" presStyleCnt="0"/>
      <dgm:spPr/>
    </dgm:pt>
  </dgm:ptLst>
  <dgm:cxnLst>
    <dgm:cxn modelId="{DFEFB579-D5AA-4D48-95FF-A2A34A143BE6}" type="presOf" srcId="{BE8B64D8-B136-4B45-8977-21AA7A0D891C}" destId="{635B01CB-4954-4949-A40A-60F174094C70}" srcOrd="0" destOrd="0" presId="urn:microsoft.com/office/officeart/2005/8/layout/hierarchy1"/>
    <dgm:cxn modelId="{C5813CD7-86B7-4696-A58F-65E749F36256}" type="presOf" srcId="{A73559AB-9588-4FFE-846A-F72323C63C05}" destId="{8D4017DE-7935-45E6-866E-30EDA4CF3697}" srcOrd="0" destOrd="0" presId="urn:microsoft.com/office/officeart/2005/8/layout/hierarchy1"/>
    <dgm:cxn modelId="{530F1917-02CE-4C9C-B637-DF772F70F3DF}" srcId="{86F03C2F-BF79-42D9-A6EC-B803C72ED72C}" destId="{BE8B64D8-B136-4B45-8977-21AA7A0D891C}" srcOrd="1" destOrd="0" parTransId="{58F28E32-BD98-4C45-BB07-DD01CE083775}" sibTransId="{7216A0FE-8ED5-4DFB-B486-3A75D55E95BF}"/>
    <dgm:cxn modelId="{5D51D122-2101-42C8-BED0-99AF2797D455}" type="presOf" srcId="{B410B167-0A6D-4AC0-B91C-CF313F80CBDA}" destId="{099A76B5-6561-4E3C-B11F-47AE318FD319}" srcOrd="0" destOrd="0" presId="urn:microsoft.com/office/officeart/2005/8/layout/hierarchy1"/>
    <dgm:cxn modelId="{82505EA3-D6C0-4831-9EB7-97BB5FA29EA4}" type="presOf" srcId="{86F03C2F-BF79-42D9-A6EC-B803C72ED72C}" destId="{01845283-632B-4035-925A-B0D441D9C9D2}" srcOrd="0" destOrd="0" presId="urn:microsoft.com/office/officeart/2005/8/layout/hierarchy1"/>
    <dgm:cxn modelId="{C3088DC8-79CC-4DC2-B1C9-B97605FEAFBA}" type="presOf" srcId="{58F28E32-BD98-4C45-BB07-DD01CE083775}" destId="{9ED63ED8-9BE9-4CA6-A8EA-776BD143EBC6}" srcOrd="0" destOrd="0" presId="urn:microsoft.com/office/officeart/2005/8/layout/hierarchy1"/>
    <dgm:cxn modelId="{FF4B92F0-6E0E-45D9-9D12-C4E9DECF7BBE}" type="presOf" srcId="{F015FA9C-9427-4B3B-B4F7-228ABFEEA779}" destId="{E6BD0ABB-D00E-49A7-8C6D-2CE3B523F668}" srcOrd="0" destOrd="0" presId="urn:microsoft.com/office/officeart/2005/8/layout/hierarchy1"/>
    <dgm:cxn modelId="{C4EBEE0A-2316-477A-B5FF-2810A739BE3B}" srcId="{86F03C2F-BF79-42D9-A6EC-B803C72ED72C}" destId="{F015FA9C-9427-4B3B-B4F7-228ABFEEA779}" srcOrd="0" destOrd="0" parTransId="{A73559AB-9588-4FFE-846A-F72323C63C05}" sibTransId="{E9556AE8-1A78-4D6E-89CE-6336DB243B2E}"/>
    <dgm:cxn modelId="{395509D5-28A1-4418-BB35-B7C17D40283D}" srcId="{B410B167-0A6D-4AC0-B91C-CF313F80CBDA}" destId="{86F03C2F-BF79-42D9-A6EC-B803C72ED72C}" srcOrd="0" destOrd="0" parTransId="{FCA735CF-D14C-45CF-BD37-1A2262A53007}" sibTransId="{82F0F9BA-B816-4CDD-8A91-867475FAA72E}"/>
    <dgm:cxn modelId="{B35B7CED-3F1E-4AF2-99DD-DF47A70B385D}" type="presParOf" srcId="{099A76B5-6561-4E3C-B11F-47AE318FD319}" destId="{85EB4FC1-8A6A-474C-82CD-3E956AFCB3F2}" srcOrd="0" destOrd="0" presId="urn:microsoft.com/office/officeart/2005/8/layout/hierarchy1"/>
    <dgm:cxn modelId="{DE612E56-9359-4063-965F-F427CE840387}" type="presParOf" srcId="{85EB4FC1-8A6A-474C-82CD-3E956AFCB3F2}" destId="{6E987222-4C3B-44C3-9EE2-C28FBB8C8DCD}" srcOrd="0" destOrd="0" presId="urn:microsoft.com/office/officeart/2005/8/layout/hierarchy1"/>
    <dgm:cxn modelId="{B40AD298-B87F-4BD7-8C90-4C4897F779D2}" type="presParOf" srcId="{6E987222-4C3B-44C3-9EE2-C28FBB8C8DCD}" destId="{DC5434A4-2FC3-4918-BCDB-182196C90304}" srcOrd="0" destOrd="0" presId="urn:microsoft.com/office/officeart/2005/8/layout/hierarchy1"/>
    <dgm:cxn modelId="{90A02226-5C35-4600-8F52-041EB139FEC1}" type="presParOf" srcId="{6E987222-4C3B-44C3-9EE2-C28FBB8C8DCD}" destId="{01845283-632B-4035-925A-B0D441D9C9D2}" srcOrd="1" destOrd="0" presId="urn:microsoft.com/office/officeart/2005/8/layout/hierarchy1"/>
    <dgm:cxn modelId="{220C70AE-66F4-4D39-B643-01E8E85A05E8}" type="presParOf" srcId="{85EB4FC1-8A6A-474C-82CD-3E956AFCB3F2}" destId="{3D36B63C-6137-41A1-9A3E-3CA95A91CCDC}" srcOrd="1" destOrd="0" presId="urn:microsoft.com/office/officeart/2005/8/layout/hierarchy1"/>
    <dgm:cxn modelId="{1D3E8A8D-71AF-4CCA-AEB7-7B67833DADE2}" type="presParOf" srcId="{3D36B63C-6137-41A1-9A3E-3CA95A91CCDC}" destId="{8D4017DE-7935-45E6-866E-30EDA4CF3697}" srcOrd="0" destOrd="0" presId="urn:microsoft.com/office/officeart/2005/8/layout/hierarchy1"/>
    <dgm:cxn modelId="{9A8F59BD-937D-49F3-9333-012FCAD00C02}" type="presParOf" srcId="{3D36B63C-6137-41A1-9A3E-3CA95A91CCDC}" destId="{841BD930-E18A-4A06-B96D-0B6C5ECCEC1D}" srcOrd="1" destOrd="0" presId="urn:microsoft.com/office/officeart/2005/8/layout/hierarchy1"/>
    <dgm:cxn modelId="{B5E7FDBE-9B65-4285-9580-71C194BECB38}" type="presParOf" srcId="{841BD930-E18A-4A06-B96D-0B6C5ECCEC1D}" destId="{B8B5FFAF-ADD2-4F9E-848E-55FDC15ABCD4}" srcOrd="0" destOrd="0" presId="urn:microsoft.com/office/officeart/2005/8/layout/hierarchy1"/>
    <dgm:cxn modelId="{63CF0F1B-57EF-49CE-84A9-28DEC813AC59}" type="presParOf" srcId="{B8B5FFAF-ADD2-4F9E-848E-55FDC15ABCD4}" destId="{0E6B8F5B-E689-4490-8DE3-55A0EC8B19FC}" srcOrd="0" destOrd="0" presId="urn:microsoft.com/office/officeart/2005/8/layout/hierarchy1"/>
    <dgm:cxn modelId="{AB41A5E2-E9FB-4888-9E27-B23855E07DE2}" type="presParOf" srcId="{B8B5FFAF-ADD2-4F9E-848E-55FDC15ABCD4}" destId="{E6BD0ABB-D00E-49A7-8C6D-2CE3B523F668}" srcOrd="1" destOrd="0" presId="urn:microsoft.com/office/officeart/2005/8/layout/hierarchy1"/>
    <dgm:cxn modelId="{D277E8D5-32CA-4112-9C81-713615A0DA84}" type="presParOf" srcId="{841BD930-E18A-4A06-B96D-0B6C5ECCEC1D}" destId="{45553586-F341-4D24-A62D-8DF1525F4B8D}" srcOrd="1" destOrd="0" presId="urn:microsoft.com/office/officeart/2005/8/layout/hierarchy1"/>
    <dgm:cxn modelId="{6821ECF1-A0DF-4AD3-A971-B75D92556157}" type="presParOf" srcId="{3D36B63C-6137-41A1-9A3E-3CA95A91CCDC}" destId="{9ED63ED8-9BE9-4CA6-A8EA-776BD143EBC6}" srcOrd="2" destOrd="0" presId="urn:microsoft.com/office/officeart/2005/8/layout/hierarchy1"/>
    <dgm:cxn modelId="{3CFBBA36-88C8-4DD1-B91C-8F80493A4B12}" type="presParOf" srcId="{3D36B63C-6137-41A1-9A3E-3CA95A91CCDC}" destId="{6F66689D-30C4-42CD-9D08-C7F26B57E130}" srcOrd="3" destOrd="0" presId="urn:microsoft.com/office/officeart/2005/8/layout/hierarchy1"/>
    <dgm:cxn modelId="{E9FAD74F-221C-434F-9DC1-4D51E99CA316}" type="presParOf" srcId="{6F66689D-30C4-42CD-9D08-C7F26B57E130}" destId="{F2D41697-4FB8-4308-8179-FDD4A9578103}" srcOrd="0" destOrd="0" presId="urn:microsoft.com/office/officeart/2005/8/layout/hierarchy1"/>
    <dgm:cxn modelId="{55E789B7-7EE2-47D6-A436-86979DD27AE5}" type="presParOf" srcId="{F2D41697-4FB8-4308-8179-FDD4A9578103}" destId="{452B66B4-C30E-4B25-B2C0-30EEB23D99DB}" srcOrd="0" destOrd="0" presId="urn:microsoft.com/office/officeart/2005/8/layout/hierarchy1"/>
    <dgm:cxn modelId="{8FDC9183-4F43-41B0-8D07-99F85AAF1203}" type="presParOf" srcId="{F2D41697-4FB8-4308-8179-FDD4A9578103}" destId="{635B01CB-4954-4949-A40A-60F174094C70}" srcOrd="1" destOrd="0" presId="urn:microsoft.com/office/officeart/2005/8/layout/hierarchy1"/>
    <dgm:cxn modelId="{2A60684A-E776-48D7-B31E-CD41DE4EE13E}" type="presParOf" srcId="{6F66689D-30C4-42CD-9D08-C7F26B57E130}" destId="{DD87241A-C13D-4A51-A52D-F75A41289BC8}" srcOrd="1" destOrd="0" presId="urn:microsoft.com/office/officeart/2005/8/layout/hierarchy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3666232-BB6B-48E5-A69C-660174F5F92A}" type="doc">
      <dgm:prSet loTypeId="urn:microsoft.com/office/officeart/2005/8/layout/hierarchy1" loCatId="hierarchy" qsTypeId="urn:microsoft.com/office/officeart/2005/8/quickstyle/simple1#5" qsCatId="simple" csTypeId="urn:microsoft.com/office/officeart/2005/8/colors/accent1_2#5" csCatId="accent1" phldr="1"/>
      <dgm:spPr/>
      <dgm:t>
        <a:bodyPr/>
        <a:lstStyle/>
        <a:p>
          <a:endParaRPr lang="ru-RU"/>
        </a:p>
      </dgm:t>
    </dgm:pt>
    <dgm:pt modelId="{4CD25B60-2C52-43CB-9EEB-4E8C8E447A4F}">
      <dgm:prSet phldrT="[Текст]" custT="1"/>
      <dgm:spPr/>
      <dgm:t>
        <a:bodyPr/>
        <a:lstStyle/>
        <a:p>
          <a:r>
            <a:rPr lang="ru-RU" sz="1400" u="none" dirty="0" smtClean="0"/>
            <a:t>потоки от операционной деятельности</a:t>
          </a:r>
          <a:endParaRPr lang="ru-RU" sz="1400" u="none" dirty="0"/>
        </a:p>
      </dgm:t>
    </dgm:pt>
    <dgm:pt modelId="{21166A4B-7E2C-4115-A48D-67F601CE053C}" type="parTrans" cxnId="{E7C91E14-4617-43D5-B68D-93CFCD7ACCB7}">
      <dgm:prSet/>
      <dgm:spPr/>
      <dgm:t>
        <a:bodyPr/>
        <a:lstStyle/>
        <a:p>
          <a:endParaRPr lang="ru-RU"/>
        </a:p>
      </dgm:t>
    </dgm:pt>
    <dgm:pt modelId="{91D8AE54-E553-4138-8879-D6D81A1CF13B}" type="sibTrans" cxnId="{E7C91E14-4617-43D5-B68D-93CFCD7ACCB7}">
      <dgm:prSet/>
      <dgm:spPr/>
      <dgm:t>
        <a:bodyPr/>
        <a:lstStyle/>
        <a:p>
          <a:endParaRPr lang="ru-RU"/>
        </a:p>
      </dgm:t>
    </dgm:pt>
    <dgm:pt modelId="{9527DBA6-6708-4722-B0A1-7D2E96633D3F}">
      <dgm:prSet phldrT="[Текст]"/>
      <dgm:spPr/>
      <dgm:t>
        <a:bodyPr/>
        <a:lstStyle/>
        <a:p>
          <a:r>
            <a:rPr lang="ru-RU" dirty="0" smtClean="0"/>
            <a:t>притоки</a:t>
          </a:r>
          <a:endParaRPr lang="ru-RU" dirty="0"/>
        </a:p>
      </dgm:t>
    </dgm:pt>
    <dgm:pt modelId="{D174129A-ACDA-48D4-8C3A-8264C7C0445F}" type="parTrans" cxnId="{669AD3CE-65B3-44FD-97AE-AF6200338B91}">
      <dgm:prSet/>
      <dgm:spPr/>
      <dgm:t>
        <a:bodyPr/>
        <a:lstStyle/>
        <a:p>
          <a:endParaRPr lang="ru-RU"/>
        </a:p>
      </dgm:t>
    </dgm:pt>
    <dgm:pt modelId="{4EA7492B-B408-4E0A-801E-8DD94308A691}" type="sibTrans" cxnId="{669AD3CE-65B3-44FD-97AE-AF6200338B91}">
      <dgm:prSet/>
      <dgm:spPr/>
      <dgm:t>
        <a:bodyPr/>
        <a:lstStyle/>
        <a:p>
          <a:endParaRPr lang="ru-RU"/>
        </a:p>
      </dgm:t>
    </dgm:pt>
    <dgm:pt modelId="{AFFD4C21-39C0-44F9-AB03-4EC185644B2C}">
      <dgm:prSet phldrT="[Текст]"/>
      <dgm:spPr/>
      <dgm:t>
        <a:bodyPr/>
        <a:lstStyle/>
        <a:p>
          <a:r>
            <a:rPr lang="ru-RU" dirty="0" smtClean="0"/>
            <a:t> оттоки </a:t>
          </a:r>
          <a:endParaRPr lang="ru-RU" dirty="0"/>
        </a:p>
      </dgm:t>
    </dgm:pt>
    <dgm:pt modelId="{49106618-80D2-4479-B586-89713C1F7B57}" type="parTrans" cxnId="{1ACD8AD5-5125-43C3-9435-CC36E2566878}">
      <dgm:prSet/>
      <dgm:spPr/>
      <dgm:t>
        <a:bodyPr/>
        <a:lstStyle/>
        <a:p>
          <a:endParaRPr lang="ru-RU"/>
        </a:p>
      </dgm:t>
    </dgm:pt>
    <dgm:pt modelId="{8A96ACF1-02D0-4D71-961B-07DC4504E531}" type="sibTrans" cxnId="{1ACD8AD5-5125-43C3-9435-CC36E2566878}">
      <dgm:prSet/>
      <dgm:spPr/>
      <dgm:t>
        <a:bodyPr/>
        <a:lstStyle/>
        <a:p>
          <a:endParaRPr lang="ru-RU"/>
        </a:p>
      </dgm:t>
    </dgm:pt>
    <dgm:pt modelId="{A47E5D3E-52AC-4A52-ACAB-95AB95B9FDDE}">
      <dgm:prSet phldrT="[Текст]" custT="1"/>
      <dgm:spPr/>
      <dgm:t>
        <a:bodyPr/>
        <a:lstStyle/>
        <a:p>
          <a:r>
            <a:rPr lang="ru-RU" sz="1400" u="none" dirty="0" smtClean="0"/>
            <a:t>потоки от инвестиционной деятельности</a:t>
          </a:r>
          <a:endParaRPr lang="ru-RU" sz="1400" u="none" dirty="0"/>
        </a:p>
      </dgm:t>
    </dgm:pt>
    <dgm:pt modelId="{9E32470A-15CE-414B-9112-42BF2BAA30EA}" type="parTrans" cxnId="{410A1DA0-531D-4C18-8BDA-E6A90CA09BD0}">
      <dgm:prSet/>
      <dgm:spPr/>
      <dgm:t>
        <a:bodyPr/>
        <a:lstStyle/>
        <a:p>
          <a:endParaRPr lang="ru-RU"/>
        </a:p>
      </dgm:t>
    </dgm:pt>
    <dgm:pt modelId="{8892B464-53DF-40CC-8A62-45C306E811B8}" type="sibTrans" cxnId="{410A1DA0-531D-4C18-8BDA-E6A90CA09BD0}">
      <dgm:prSet/>
      <dgm:spPr/>
      <dgm:t>
        <a:bodyPr/>
        <a:lstStyle/>
        <a:p>
          <a:endParaRPr lang="ru-RU"/>
        </a:p>
      </dgm:t>
    </dgm:pt>
    <dgm:pt modelId="{589128AF-E3F9-46F2-BEC7-65FA28167C7D}">
      <dgm:prSet phldrT="[Текст]"/>
      <dgm:spPr/>
      <dgm:t>
        <a:bodyPr/>
        <a:lstStyle/>
        <a:p>
          <a:r>
            <a:rPr lang="ru-RU" dirty="0" smtClean="0"/>
            <a:t>притоки</a:t>
          </a:r>
          <a:endParaRPr lang="ru-RU" dirty="0"/>
        </a:p>
      </dgm:t>
    </dgm:pt>
    <dgm:pt modelId="{68DEE92B-9753-4ABC-AB09-C4E6189A9C78}" type="parTrans" cxnId="{18D02A46-F7A7-462D-9524-9D9A6620E3A4}">
      <dgm:prSet/>
      <dgm:spPr/>
      <dgm:t>
        <a:bodyPr/>
        <a:lstStyle/>
        <a:p>
          <a:endParaRPr lang="ru-RU"/>
        </a:p>
      </dgm:t>
    </dgm:pt>
    <dgm:pt modelId="{87AE36B0-EA2A-4B4E-8C6F-DF059EE43B35}" type="sibTrans" cxnId="{18D02A46-F7A7-462D-9524-9D9A6620E3A4}">
      <dgm:prSet/>
      <dgm:spPr/>
      <dgm:t>
        <a:bodyPr/>
        <a:lstStyle/>
        <a:p>
          <a:endParaRPr lang="ru-RU"/>
        </a:p>
      </dgm:t>
    </dgm:pt>
    <dgm:pt modelId="{6B6BC29A-592A-47B7-B0AF-F72FBBCAB9C8}">
      <dgm:prSet phldrT="[Текст]"/>
      <dgm:spPr/>
      <dgm:t>
        <a:bodyPr/>
        <a:lstStyle/>
        <a:p>
          <a:r>
            <a:rPr lang="ru-RU" b="1" dirty="0" smtClean="0"/>
            <a:t>денежный поток</a:t>
          </a:r>
          <a:endParaRPr lang="ru-RU" dirty="0"/>
        </a:p>
      </dgm:t>
    </dgm:pt>
    <dgm:pt modelId="{F3610297-63B8-4E46-9F0D-A92E89196D5A}" type="sibTrans" cxnId="{B78F3DA5-4CFD-46EE-8E74-0771CD46D46C}">
      <dgm:prSet/>
      <dgm:spPr/>
      <dgm:t>
        <a:bodyPr/>
        <a:lstStyle/>
        <a:p>
          <a:endParaRPr lang="ru-RU"/>
        </a:p>
      </dgm:t>
    </dgm:pt>
    <dgm:pt modelId="{37A64A8F-7E4A-49F2-AD6E-FAB4B6511EFE}" type="parTrans" cxnId="{B78F3DA5-4CFD-46EE-8E74-0771CD46D46C}">
      <dgm:prSet/>
      <dgm:spPr/>
      <dgm:t>
        <a:bodyPr/>
        <a:lstStyle/>
        <a:p>
          <a:endParaRPr lang="ru-RU"/>
        </a:p>
      </dgm:t>
    </dgm:pt>
    <dgm:pt modelId="{22EE2D0C-609D-4F76-9413-D54E878F796E}">
      <dgm:prSet custT="1"/>
      <dgm:spPr/>
      <dgm:t>
        <a:bodyPr/>
        <a:lstStyle/>
        <a:p>
          <a:r>
            <a:rPr lang="ru-RU" sz="1400" u="none" dirty="0" smtClean="0"/>
            <a:t>потоки от финансовой деятельности</a:t>
          </a:r>
          <a:endParaRPr lang="ru-RU" sz="1400" u="none" dirty="0"/>
        </a:p>
      </dgm:t>
    </dgm:pt>
    <dgm:pt modelId="{B529890F-6596-4CE1-9AAC-503D9747AD10}" type="parTrans" cxnId="{FB4082B1-3DBC-4EBE-B05A-01561565C413}">
      <dgm:prSet/>
      <dgm:spPr/>
      <dgm:t>
        <a:bodyPr/>
        <a:lstStyle/>
        <a:p>
          <a:endParaRPr lang="ru-RU"/>
        </a:p>
      </dgm:t>
    </dgm:pt>
    <dgm:pt modelId="{2470D811-CD91-4703-AA9B-9EC7C4E83C2E}" type="sibTrans" cxnId="{FB4082B1-3DBC-4EBE-B05A-01561565C413}">
      <dgm:prSet/>
      <dgm:spPr/>
      <dgm:t>
        <a:bodyPr/>
        <a:lstStyle/>
        <a:p>
          <a:endParaRPr lang="ru-RU"/>
        </a:p>
      </dgm:t>
    </dgm:pt>
    <dgm:pt modelId="{60C72AA6-77AE-4880-BF7B-F893ADB488C2}">
      <dgm:prSet/>
      <dgm:spPr/>
      <dgm:t>
        <a:bodyPr/>
        <a:lstStyle/>
        <a:p>
          <a:r>
            <a:rPr lang="ru-RU" dirty="0" smtClean="0"/>
            <a:t> оттоки </a:t>
          </a:r>
          <a:endParaRPr lang="ru-RU" dirty="0"/>
        </a:p>
      </dgm:t>
    </dgm:pt>
    <dgm:pt modelId="{2DAA4F07-962D-4B1D-887E-7577D43825F0}" type="parTrans" cxnId="{E1FD0BFE-8B74-4F5F-881F-2499E2DE42A5}">
      <dgm:prSet/>
      <dgm:spPr/>
      <dgm:t>
        <a:bodyPr/>
        <a:lstStyle/>
        <a:p>
          <a:endParaRPr lang="ru-RU"/>
        </a:p>
      </dgm:t>
    </dgm:pt>
    <dgm:pt modelId="{B7F3BFC2-F928-44A3-AD60-C6BED61333A6}" type="sibTrans" cxnId="{E1FD0BFE-8B74-4F5F-881F-2499E2DE42A5}">
      <dgm:prSet/>
      <dgm:spPr/>
      <dgm:t>
        <a:bodyPr/>
        <a:lstStyle/>
        <a:p>
          <a:endParaRPr lang="ru-RU"/>
        </a:p>
      </dgm:t>
    </dgm:pt>
    <dgm:pt modelId="{918AC107-0502-42CC-89A6-B66DE60F11E9}">
      <dgm:prSet/>
      <dgm:spPr/>
      <dgm:t>
        <a:bodyPr/>
        <a:lstStyle/>
        <a:p>
          <a:r>
            <a:rPr lang="ru-RU" dirty="0" smtClean="0"/>
            <a:t>притоки</a:t>
          </a:r>
          <a:endParaRPr lang="ru-RU" dirty="0"/>
        </a:p>
      </dgm:t>
    </dgm:pt>
    <dgm:pt modelId="{E59AB465-B11B-467B-81B8-0CCA1E112FD6}" type="parTrans" cxnId="{F3A5B4FF-06C8-42C4-8A01-3E7C6E9BBC78}">
      <dgm:prSet/>
      <dgm:spPr/>
      <dgm:t>
        <a:bodyPr/>
        <a:lstStyle/>
        <a:p>
          <a:endParaRPr lang="ru-RU"/>
        </a:p>
      </dgm:t>
    </dgm:pt>
    <dgm:pt modelId="{691031DC-0CF0-432E-A8E0-91B06DF9905E}" type="sibTrans" cxnId="{F3A5B4FF-06C8-42C4-8A01-3E7C6E9BBC78}">
      <dgm:prSet/>
      <dgm:spPr/>
      <dgm:t>
        <a:bodyPr/>
        <a:lstStyle/>
        <a:p>
          <a:endParaRPr lang="ru-RU"/>
        </a:p>
      </dgm:t>
    </dgm:pt>
    <dgm:pt modelId="{F5A44767-3FB0-4A62-9329-63DE372BE907}">
      <dgm:prSet/>
      <dgm:spPr/>
      <dgm:t>
        <a:bodyPr/>
        <a:lstStyle/>
        <a:p>
          <a:r>
            <a:rPr lang="ru-RU" dirty="0" smtClean="0"/>
            <a:t>оттоки </a:t>
          </a:r>
          <a:endParaRPr lang="ru-RU" dirty="0"/>
        </a:p>
      </dgm:t>
    </dgm:pt>
    <dgm:pt modelId="{FE6A6BFD-918C-4637-B46B-FDB7702E01DF}" type="parTrans" cxnId="{D3F18568-2A61-47EF-A249-8B39FD5D0CCE}">
      <dgm:prSet/>
      <dgm:spPr/>
      <dgm:t>
        <a:bodyPr/>
        <a:lstStyle/>
        <a:p>
          <a:endParaRPr lang="ru-RU"/>
        </a:p>
      </dgm:t>
    </dgm:pt>
    <dgm:pt modelId="{6ACC631A-3659-422C-BD6E-8CD2805237C4}" type="sibTrans" cxnId="{D3F18568-2A61-47EF-A249-8B39FD5D0CCE}">
      <dgm:prSet/>
      <dgm:spPr/>
      <dgm:t>
        <a:bodyPr/>
        <a:lstStyle/>
        <a:p>
          <a:endParaRPr lang="ru-RU"/>
        </a:p>
      </dgm:t>
    </dgm:pt>
    <dgm:pt modelId="{D353BB31-01C1-4F08-9A1E-AA932E6984E4}" type="pres">
      <dgm:prSet presAssocID="{13666232-BB6B-48E5-A69C-660174F5F92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829C27F-C69E-467A-931F-FDC547664EAC}" type="pres">
      <dgm:prSet presAssocID="{6B6BC29A-592A-47B7-B0AF-F72FBBCAB9C8}" presName="hierRoot1" presStyleCnt="0"/>
      <dgm:spPr/>
    </dgm:pt>
    <dgm:pt modelId="{69D0B13B-6F5E-4CF5-98BE-7B6109226F0C}" type="pres">
      <dgm:prSet presAssocID="{6B6BC29A-592A-47B7-B0AF-F72FBBCAB9C8}" presName="composite" presStyleCnt="0"/>
      <dgm:spPr/>
    </dgm:pt>
    <dgm:pt modelId="{E2333534-4827-493D-8BB0-A9570B4C0936}" type="pres">
      <dgm:prSet presAssocID="{6B6BC29A-592A-47B7-B0AF-F72FBBCAB9C8}" presName="background" presStyleLbl="node0" presStyleIdx="0" presStyleCnt="1"/>
      <dgm:spPr/>
    </dgm:pt>
    <dgm:pt modelId="{C42A9391-1F1C-4EF3-B0D7-0FB0C946CBC5}" type="pres">
      <dgm:prSet presAssocID="{6B6BC29A-592A-47B7-B0AF-F72FBBCAB9C8}" presName="text" presStyleLbl="fgAcc0" presStyleIdx="0" presStyleCnt="1" custLinFactNeighborX="-2926" custLinFactNeighborY="-3029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A354818-2811-4705-8A0F-C34544D6AC1E}" type="pres">
      <dgm:prSet presAssocID="{6B6BC29A-592A-47B7-B0AF-F72FBBCAB9C8}" presName="hierChild2" presStyleCnt="0"/>
      <dgm:spPr/>
    </dgm:pt>
    <dgm:pt modelId="{D8024604-E5F3-4456-9626-3AC492303358}" type="pres">
      <dgm:prSet presAssocID="{21166A4B-7E2C-4115-A48D-67F601CE053C}" presName="Name10" presStyleLbl="parChTrans1D2" presStyleIdx="0" presStyleCnt="3"/>
      <dgm:spPr/>
      <dgm:t>
        <a:bodyPr/>
        <a:lstStyle/>
        <a:p>
          <a:endParaRPr lang="ru-RU"/>
        </a:p>
      </dgm:t>
    </dgm:pt>
    <dgm:pt modelId="{AD61045E-8FAE-4591-BC9F-914E8DE0F5BB}" type="pres">
      <dgm:prSet presAssocID="{4CD25B60-2C52-43CB-9EEB-4E8C8E447A4F}" presName="hierRoot2" presStyleCnt="0"/>
      <dgm:spPr/>
    </dgm:pt>
    <dgm:pt modelId="{A7466430-06C7-4702-B08F-36779C5EF2F2}" type="pres">
      <dgm:prSet presAssocID="{4CD25B60-2C52-43CB-9EEB-4E8C8E447A4F}" presName="composite2" presStyleCnt="0"/>
      <dgm:spPr/>
    </dgm:pt>
    <dgm:pt modelId="{5AF627CF-E50D-4940-9C49-4C9C2748BA2C}" type="pres">
      <dgm:prSet presAssocID="{4CD25B60-2C52-43CB-9EEB-4E8C8E447A4F}" presName="background2" presStyleLbl="node2" presStyleIdx="0" presStyleCnt="3"/>
      <dgm:spPr/>
    </dgm:pt>
    <dgm:pt modelId="{42EA6236-5D59-4198-A16F-3F80DCF64E8B}" type="pres">
      <dgm:prSet presAssocID="{4CD25B60-2C52-43CB-9EEB-4E8C8E447A4F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DCF48C3-2C0C-4E28-AC9A-CCCD54799A09}" type="pres">
      <dgm:prSet presAssocID="{4CD25B60-2C52-43CB-9EEB-4E8C8E447A4F}" presName="hierChild3" presStyleCnt="0"/>
      <dgm:spPr/>
    </dgm:pt>
    <dgm:pt modelId="{08AA9484-32B2-4AF1-9104-C6F1DD60D5DC}" type="pres">
      <dgm:prSet presAssocID="{D174129A-ACDA-48D4-8C3A-8264C7C0445F}" presName="Name17" presStyleLbl="parChTrans1D3" presStyleIdx="0" presStyleCnt="6"/>
      <dgm:spPr/>
      <dgm:t>
        <a:bodyPr/>
        <a:lstStyle/>
        <a:p>
          <a:endParaRPr lang="ru-RU"/>
        </a:p>
      </dgm:t>
    </dgm:pt>
    <dgm:pt modelId="{B8BBD31E-117C-44D5-9B04-A47B6CC0571D}" type="pres">
      <dgm:prSet presAssocID="{9527DBA6-6708-4722-B0A1-7D2E96633D3F}" presName="hierRoot3" presStyleCnt="0"/>
      <dgm:spPr/>
    </dgm:pt>
    <dgm:pt modelId="{6C2E9BCC-601B-4CD6-A470-0A37E67B216D}" type="pres">
      <dgm:prSet presAssocID="{9527DBA6-6708-4722-B0A1-7D2E96633D3F}" presName="composite3" presStyleCnt="0"/>
      <dgm:spPr/>
    </dgm:pt>
    <dgm:pt modelId="{DA02A5F3-4400-4130-9411-41809DA6731D}" type="pres">
      <dgm:prSet presAssocID="{9527DBA6-6708-4722-B0A1-7D2E96633D3F}" presName="background3" presStyleLbl="node3" presStyleIdx="0" presStyleCnt="6"/>
      <dgm:spPr/>
    </dgm:pt>
    <dgm:pt modelId="{43D412A1-99F0-4114-B342-FE35DF2FC3F9}" type="pres">
      <dgm:prSet presAssocID="{9527DBA6-6708-4722-B0A1-7D2E96633D3F}" presName="text3" presStyleLbl="fgAcc3" presStyleIdx="0" presStyleCnt="6" custLinFactNeighborX="-463" custLinFactNeighborY="-187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F366CBE-05C5-46D3-8AFD-A72A4CFC9262}" type="pres">
      <dgm:prSet presAssocID="{9527DBA6-6708-4722-B0A1-7D2E96633D3F}" presName="hierChild4" presStyleCnt="0"/>
      <dgm:spPr/>
    </dgm:pt>
    <dgm:pt modelId="{35CE25C6-0A38-4A7D-8BC9-5175701D5296}" type="pres">
      <dgm:prSet presAssocID="{49106618-80D2-4479-B586-89713C1F7B57}" presName="Name17" presStyleLbl="parChTrans1D3" presStyleIdx="1" presStyleCnt="6"/>
      <dgm:spPr/>
      <dgm:t>
        <a:bodyPr/>
        <a:lstStyle/>
        <a:p>
          <a:endParaRPr lang="ru-RU"/>
        </a:p>
      </dgm:t>
    </dgm:pt>
    <dgm:pt modelId="{989AFEFE-5245-47AC-805A-1D6CF7C60A85}" type="pres">
      <dgm:prSet presAssocID="{AFFD4C21-39C0-44F9-AB03-4EC185644B2C}" presName="hierRoot3" presStyleCnt="0"/>
      <dgm:spPr/>
    </dgm:pt>
    <dgm:pt modelId="{F20C537D-AE4F-4F12-B682-AEB51EB60B17}" type="pres">
      <dgm:prSet presAssocID="{AFFD4C21-39C0-44F9-AB03-4EC185644B2C}" presName="composite3" presStyleCnt="0"/>
      <dgm:spPr/>
    </dgm:pt>
    <dgm:pt modelId="{4FCEDB8C-0096-4F84-9746-316BE61C342B}" type="pres">
      <dgm:prSet presAssocID="{AFFD4C21-39C0-44F9-AB03-4EC185644B2C}" presName="background3" presStyleLbl="node3" presStyleIdx="1" presStyleCnt="6"/>
      <dgm:spPr/>
    </dgm:pt>
    <dgm:pt modelId="{669CE95E-0DEF-4556-A25C-2A0A00F14A92}" type="pres">
      <dgm:prSet presAssocID="{AFFD4C21-39C0-44F9-AB03-4EC185644B2C}" presName="text3" presStyleLbl="fgAcc3" presStyleIdx="1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436A730-5DDC-4CF7-BA3B-71445E3CF38A}" type="pres">
      <dgm:prSet presAssocID="{AFFD4C21-39C0-44F9-AB03-4EC185644B2C}" presName="hierChild4" presStyleCnt="0"/>
      <dgm:spPr/>
    </dgm:pt>
    <dgm:pt modelId="{F6EB9684-2531-48E4-B28F-AFBDAC3D1891}" type="pres">
      <dgm:prSet presAssocID="{9E32470A-15CE-414B-9112-42BF2BAA30EA}" presName="Name10" presStyleLbl="parChTrans1D2" presStyleIdx="1" presStyleCnt="3"/>
      <dgm:spPr/>
      <dgm:t>
        <a:bodyPr/>
        <a:lstStyle/>
        <a:p>
          <a:endParaRPr lang="ru-RU"/>
        </a:p>
      </dgm:t>
    </dgm:pt>
    <dgm:pt modelId="{B48FB895-95B3-491C-9B32-4C0D481863C9}" type="pres">
      <dgm:prSet presAssocID="{A47E5D3E-52AC-4A52-ACAB-95AB95B9FDDE}" presName="hierRoot2" presStyleCnt="0"/>
      <dgm:spPr/>
    </dgm:pt>
    <dgm:pt modelId="{95C06D70-9E57-404E-AAFD-1DBFB95E7BD5}" type="pres">
      <dgm:prSet presAssocID="{A47E5D3E-52AC-4A52-ACAB-95AB95B9FDDE}" presName="composite2" presStyleCnt="0"/>
      <dgm:spPr/>
    </dgm:pt>
    <dgm:pt modelId="{BE2E84DB-0E28-4807-88DB-ABC163ED8BB0}" type="pres">
      <dgm:prSet presAssocID="{A47E5D3E-52AC-4A52-ACAB-95AB95B9FDDE}" presName="background2" presStyleLbl="node2" presStyleIdx="1" presStyleCnt="3"/>
      <dgm:spPr/>
    </dgm:pt>
    <dgm:pt modelId="{16951832-1603-406C-B97F-ED3D2EB25BB8}" type="pres">
      <dgm:prSet presAssocID="{A47E5D3E-52AC-4A52-ACAB-95AB95B9FDDE}" presName="text2" presStyleLbl="fgAcc2" presStyleIdx="1" presStyleCnt="3" custLinFactNeighborX="-2926" custLinFactNeighborY="107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7EC2DE7-748D-4763-8D32-BA57F106BA7B}" type="pres">
      <dgm:prSet presAssocID="{A47E5D3E-52AC-4A52-ACAB-95AB95B9FDDE}" presName="hierChild3" presStyleCnt="0"/>
      <dgm:spPr/>
    </dgm:pt>
    <dgm:pt modelId="{D25BBC96-87C0-4C56-A783-52D693CA62C6}" type="pres">
      <dgm:prSet presAssocID="{68DEE92B-9753-4ABC-AB09-C4E6189A9C78}" presName="Name17" presStyleLbl="parChTrans1D3" presStyleIdx="2" presStyleCnt="6"/>
      <dgm:spPr/>
      <dgm:t>
        <a:bodyPr/>
        <a:lstStyle/>
        <a:p>
          <a:endParaRPr lang="ru-RU"/>
        </a:p>
      </dgm:t>
    </dgm:pt>
    <dgm:pt modelId="{950F215D-893B-4A72-839F-477D00F595D7}" type="pres">
      <dgm:prSet presAssocID="{589128AF-E3F9-46F2-BEC7-65FA28167C7D}" presName="hierRoot3" presStyleCnt="0"/>
      <dgm:spPr/>
    </dgm:pt>
    <dgm:pt modelId="{28822E57-E0EA-45F3-A44E-FE080EA21A6D}" type="pres">
      <dgm:prSet presAssocID="{589128AF-E3F9-46F2-BEC7-65FA28167C7D}" presName="composite3" presStyleCnt="0"/>
      <dgm:spPr/>
    </dgm:pt>
    <dgm:pt modelId="{B8762397-99D3-4D37-8038-67FF8659B245}" type="pres">
      <dgm:prSet presAssocID="{589128AF-E3F9-46F2-BEC7-65FA28167C7D}" presName="background3" presStyleLbl="node3" presStyleIdx="2" presStyleCnt="6"/>
      <dgm:spPr/>
    </dgm:pt>
    <dgm:pt modelId="{366C0660-BD56-4F55-92DE-340DAF3B8357}" type="pres">
      <dgm:prSet presAssocID="{589128AF-E3F9-46F2-BEC7-65FA28167C7D}" presName="text3" presStyleLbl="fgAcc3" presStyleIdx="2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716993F-7706-4F7A-95DD-8ED4D5A81914}" type="pres">
      <dgm:prSet presAssocID="{589128AF-E3F9-46F2-BEC7-65FA28167C7D}" presName="hierChild4" presStyleCnt="0"/>
      <dgm:spPr/>
    </dgm:pt>
    <dgm:pt modelId="{AA46A5EC-C035-41CB-9EF2-A50C7C4C4774}" type="pres">
      <dgm:prSet presAssocID="{2DAA4F07-962D-4B1D-887E-7577D43825F0}" presName="Name17" presStyleLbl="parChTrans1D3" presStyleIdx="3" presStyleCnt="6"/>
      <dgm:spPr/>
      <dgm:t>
        <a:bodyPr/>
        <a:lstStyle/>
        <a:p>
          <a:endParaRPr lang="ru-RU"/>
        </a:p>
      </dgm:t>
    </dgm:pt>
    <dgm:pt modelId="{A9FBE5D8-0407-4575-B457-63C3907D0E2D}" type="pres">
      <dgm:prSet presAssocID="{60C72AA6-77AE-4880-BF7B-F893ADB488C2}" presName="hierRoot3" presStyleCnt="0"/>
      <dgm:spPr/>
    </dgm:pt>
    <dgm:pt modelId="{4620B093-6850-4E1C-AD6C-DF1DD18C686D}" type="pres">
      <dgm:prSet presAssocID="{60C72AA6-77AE-4880-BF7B-F893ADB488C2}" presName="composite3" presStyleCnt="0"/>
      <dgm:spPr/>
    </dgm:pt>
    <dgm:pt modelId="{71EBF0E4-38D0-4384-9147-F20F5F4D77CA}" type="pres">
      <dgm:prSet presAssocID="{60C72AA6-77AE-4880-BF7B-F893ADB488C2}" presName="background3" presStyleLbl="node3" presStyleIdx="3" presStyleCnt="6"/>
      <dgm:spPr/>
    </dgm:pt>
    <dgm:pt modelId="{CEEB76B3-56B7-4990-9F0F-43FDC17ECF36}" type="pres">
      <dgm:prSet presAssocID="{60C72AA6-77AE-4880-BF7B-F893ADB488C2}" presName="text3" presStyleLbl="fgAcc3" presStyleIdx="3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23FF074-6BED-4C37-85FA-0DB34A10736E}" type="pres">
      <dgm:prSet presAssocID="{60C72AA6-77AE-4880-BF7B-F893ADB488C2}" presName="hierChild4" presStyleCnt="0"/>
      <dgm:spPr/>
    </dgm:pt>
    <dgm:pt modelId="{A3222E61-C71D-4961-932B-78AFF466525B}" type="pres">
      <dgm:prSet presAssocID="{B529890F-6596-4CE1-9AAC-503D9747AD10}" presName="Name10" presStyleLbl="parChTrans1D2" presStyleIdx="2" presStyleCnt="3"/>
      <dgm:spPr/>
      <dgm:t>
        <a:bodyPr/>
        <a:lstStyle/>
        <a:p>
          <a:endParaRPr lang="ru-RU"/>
        </a:p>
      </dgm:t>
    </dgm:pt>
    <dgm:pt modelId="{41883BDF-9F94-4594-9274-DE2D8805D5B9}" type="pres">
      <dgm:prSet presAssocID="{22EE2D0C-609D-4F76-9413-D54E878F796E}" presName="hierRoot2" presStyleCnt="0"/>
      <dgm:spPr/>
    </dgm:pt>
    <dgm:pt modelId="{D84E1289-128F-4DCD-91C6-CD36B7862673}" type="pres">
      <dgm:prSet presAssocID="{22EE2D0C-609D-4F76-9413-D54E878F796E}" presName="composite2" presStyleCnt="0"/>
      <dgm:spPr/>
    </dgm:pt>
    <dgm:pt modelId="{9D750248-A6BD-416C-90AD-0A7D33693F39}" type="pres">
      <dgm:prSet presAssocID="{22EE2D0C-609D-4F76-9413-D54E878F796E}" presName="background2" presStyleLbl="node2" presStyleIdx="2" presStyleCnt="3"/>
      <dgm:spPr/>
    </dgm:pt>
    <dgm:pt modelId="{D7F1A22B-8994-4EE3-9518-4E677A5E1B9D}" type="pres">
      <dgm:prSet presAssocID="{22EE2D0C-609D-4F76-9413-D54E878F796E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D2FD78B-B697-4FC0-8A79-A4DB0FA18C15}" type="pres">
      <dgm:prSet presAssocID="{22EE2D0C-609D-4F76-9413-D54E878F796E}" presName="hierChild3" presStyleCnt="0"/>
      <dgm:spPr/>
    </dgm:pt>
    <dgm:pt modelId="{6896A60E-D4B7-458B-BCDD-8C3D1EBF2314}" type="pres">
      <dgm:prSet presAssocID="{E59AB465-B11B-467B-81B8-0CCA1E112FD6}" presName="Name17" presStyleLbl="parChTrans1D3" presStyleIdx="4" presStyleCnt="6"/>
      <dgm:spPr/>
      <dgm:t>
        <a:bodyPr/>
        <a:lstStyle/>
        <a:p>
          <a:endParaRPr lang="ru-RU"/>
        </a:p>
      </dgm:t>
    </dgm:pt>
    <dgm:pt modelId="{E57BBEB3-5011-4AB1-9779-153905DA33CB}" type="pres">
      <dgm:prSet presAssocID="{918AC107-0502-42CC-89A6-B66DE60F11E9}" presName="hierRoot3" presStyleCnt="0"/>
      <dgm:spPr/>
    </dgm:pt>
    <dgm:pt modelId="{DCECC38A-F564-40FA-B6EE-B7C6F450B950}" type="pres">
      <dgm:prSet presAssocID="{918AC107-0502-42CC-89A6-B66DE60F11E9}" presName="composite3" presStyleCnt="0"/>
      <dgm:spPr/>
    </dgm:pt>
    <dgm:pt modelId="{913F9D6D-FB71-468F-A73D-A702ACFA08A7}" type="pres">
      <dgm:prSet presAssocID="{918AC107-0502-42CC-89A6-B66DE60F11E9}" presName="background3" presStyleLbl="node3" presStyleIdx="4" presStyleCnt="6"/>
      <dgm:spPr/>
    </dgm:pt>
    <dgm:pt modelId="{E84039AE-360D-46F5-8EDB-0A630BEAC305}" type="pres">
      <dgm:prSet presAssocID="{918AC107-0502-42CC-89A6-B66DE60F11E9}" presName="text3" presStyleLbl="fgAcc3" presStyleIdx="4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AE9F220-A887-46D5-A096-9D9C8E1D5121}" type="pres">
      <dgm:prSet presAssocID="{918AC107-0502-42CC-89A6-B66DE60F11E9}" presName="hierChild4" presStyleCnt="0"/>
      <dgm:spPr/>
    </dgm:pt>
    <dgm:pt modelId="{5D93CDF2-7EE9-47A4-9C46-E93EAE27AFC5}" type="pres">
      <dgm:prSet presAssocID="{FE6A6BFD-918C-4637-B46B-FDB7702E01DF}" presName="Name17" presStyleLbl="parChTrans1D3" presStyleIdx="5" presStyleCnt="6"/>
      <dgm:spPr/>
      <dgm:t>
        <a:bodyPr/>
        <a:lstStyle/>
        <a:p>
          <a:endParaRPr lang="ru-RU"/>
        </a:p>
      </dgm:t>
    </dgm:pt>
    <dgm:pt modelId="{59CFFB72-2F64-4028-B6E1-E791E5D0415F}" type="pres">
      <dgm:prSet presAssocID="{F5A44767-3FB0-4A62-9329-63DE372BE907}" presName="hierRoot3" presStyleCnt="0"/>
      <dgm:spPr/>
    </dgm:pt>
    <dgm:pt modelId="{3FDC7F7D-3E61-4BB8-BE48-261B7E3469D1}" type="pres">
      <dgm:prSet presAssocID="{F5A44767-3FB0-4A62-9329-63DE372BE907}" presName="composite3" presStyleCnt="0"/>
      <dgm:spPr/>
    </dgm:pt>
    <dgm:pt modelId="{4CFED79A-18B1-4BE4-82A8-E1B2C0DC178F}" type="pres">
      <dgm:prSet presAssocID="{F5A44767-3FB0-4A62-9329-63DE372BE907}" presName="background3" presStyleLbl="node3" presStyleIdx="5" presStyleCnt="6"/>
      <dgm:spPr/>
    </dgm:pt>
    <dgm:pt modelId="{A05EC2D0-313C-40F8-AE38-45D74FF6C51F}" type="pres">
      <dgm:prSet presAssocID="{F5A44767-3FB0-4A62-9329-63DE372BE907}" presName="text3" presStyleLbl="fgAcc3" presStyleIdx="5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42736C5-B94D-4ED6-AB3C-FD791B545B9F}" type="pres">
      <dgm:prSet presAssocID="{F5A44767-3FB0-4A62-9329-63DE372BE907}" presName="hierChild4" presStyleCnt="0"/>
      <dgm:spPr/>
    </dgm:pt>
  </dgm:ptLst>
  <dgm:cxnLst>
    <dgm:cxn modelId="{E02DE661-032A-424F-ACDA-F607DD5154E6}" type="presOf" srcId="{F5A44767-3FB0-4A62-9329-63DE372BE907}" destId="{A05EC2D0-313C-40F8-AE38-45D74FF6C51F}" srcOrd="0" destOrd="0" presId="urn:microsoft.com/office/officeart/2005/8/layout/hierarchy1"/>
    <dgm:cxn modelId="{1ACD8AD5-5125-43C3-9435-CC36E2566878}" srcId="{4CD25B60-2C52-43CB-9EEB-4E8C8E447A4F}" destId="{AFFD4C21-39C0-44F9-AB03-4EC185644B2C}" srcOrd="1" destOrd="0" parTransId="{49106618-80D2-4479-B586-89713C1F7B57}" sibTransId="{8A96ACF1-02D0-4D71-961B-07DC4504E531}"/>
    <dgm:cxn modelId="{D5649023-E611-4611-8D71-B95C37FDBFA1}" type="presOf" srcId="{9E32470A-15CE-414B-9112-42BF2BAA30EA}" destId="{F6EB9684-2531-48E4-B28F-AFBDAC3D1891}" srcOrd="0" destOrd="0" presId="urn:microsoft.com/office/officeart/2005/8/layout/hierarchy1"/>
    <dgm:cxn modelId="{18D02A46-F7A7-462D-9524-9D9A6620E3A4}" srcId="{A47E5D3E-52AC-4A52-ACAB-95AB95B9FDDE}" destId="{589128AF-E3F9-46F2-BEC7-65FA28167C7D}" srcOrd="0" destOrd="0" parTransId="{68DEE92B-9753-4ABC-AB09-C4E6189A9C78}" sibTransId="{87AE36B0-EA2A-4B4E-8C6F-DF059EE43B35}"/>
    <dgm:cxn modelId="{06BD6120-2E2D-4B23-8DF7-4CDBF1F29859}" type="presOf" srcId="{60C72AA6-77AE-4880-BF7B-F893ADB488C2}" destId="{CEEB76B3-56B7-4990-9F0F-43FDC17ECF36}" srcOrd="0" destOrd="0" presId="urn:microsoft.com/office/officeart/2005/8/layout/hierarchy1"/>
    <dgm:cxn modelId="{3C9E0E2A-A9E8-4183-9957-E81240EFCA43}" type="presOf" srcId="{6B6BC29A-592A-47B7-B0AF-F72FBBCAB9C8}" destId="{C42A9391-1F1C-4EF3-B0D7-0FB0C946CBC5}" srcOrd="0" destOrd="0" presId="urn:microsoft.com/office/officeart/2005/8/layout/hierarchy1"/>
    <dgm:cxn modelId="{7BFA6601-9A33-4ED0-99A5-FE522481125D}" type="presOf" srcId="{13666232-BB6B-48E5-A69C-660174F5F92A}" destId="{D353BB31-01C1-4F08-9A1E-AA932E6984E4}" srcOrd="0" destOrd="0" presId="urn:microsoft.com/office/officeart/2005/8/layout/hierarchy1"/>
    <dgm:cxn modelId="{C6B79139-8259-4E02-9357-32542B812D15}" type="presOf" srcId="{49106618-80D2-4479-B586-89713C1F7B57}" destId="{35CE25C6-0A38-4A7D-8BC9-5175701D5296}" srcOrd="0" destOrd="0" presId="urn:microsoft.com/office/officeart/2005/8/layout/hierarchy1"/>
    <dgm:cxn modelId="{8851BC3D-7FF1-4D4C-8D55-C1E9717AA127}" type="presOf" srcId="{4CD25B60-2C52-43CB-9EEB-4E8C8E447A4F}" destId="{42EA6236-5D59-4198-A16F-3F80DCF64E8B}" srcOrd="0" destOrd="0" presId="urn:microsoft.com/office/officeart/2005/8/layout/hierarchy1"/>
    <dgm:cxn modelId="{A0889820-5403-420A-B746-70C0E184BAF6}" type="presOf" srcId="{9527DBA6-6708-4722-B0A1-7D2E96633D3F}" destId="{43D412A1-99F0-4114-B342-FE35DF2FC3F9}" srcOrd="0" destOrd="0" presId="urn:microsoft.com/office/officeart/2005/8/layout/hierarchy1"/>
    <dgm:cxn modelId="{E7C91E14-4617-43D5-B68D-93CFCD7ACCB7}" srcId="{6B6BC29A-592A-47B7-B0AF-F72FBBCAB9C8}" destId="{4CD25B60-2C52-43CB-9EEB-4E8C8E447A4F}" srcOrd="0" destOrd="0" parTransId="{21166A4B-7E2C-4115-A48D-67F601CE053C}" sibTransId="{91D8AE54-E553-4138-8879-D6D81A1CF13B}"/>
    <dgm:cxn modelId="{86A33830-85F9-477A-B502-007E9D2847FD}" type="presOf" srcId="{FE6A6BFD-918C-4637-B46B-FDB7702E01DF}" destId="{5D93CDF2-7EE9-47A4-9C46-E93EAE27AFC5}" srcOrd="0" destOrd="0" presId="urn:microsoft.com/office/officeart/2005/8/layout/hierarchy1"/>
    <dgm:cxn modelId="{E1FD0BFE-8B74-4F5F-881F-2499E2DE42A5}" srcId="{A47E5D3E-52AC-4A52-ACAB-95AB95B9FDDE}" destId="{60C72AA6-77AE-4880-BF7B-F893ADB488C2}" srcOrd="1" destOrd="0" parTransId="{2DAA4F07-962D-4B1D-887E-7577D43825F0}" sibTransId="{B7F3BFC2-F928-44A3-AD60-C6BED61333A6}"/>
    <dgm:cxn modelId="{D3F18568-2A61-47EF-A249-8B39FD5D0CCE}" srcId="{22EE2D0C-609D-4F76-9413-D54E878F796E}" destId="{F5A44767-3FB0-4A62-9329-63DE372BE907}" srcOrd="1" destOrd="0" parTransId="{FE6A6BFD-918C-4637-B46B-FDB7702E01DF}" sibTransId="{6ACC631A-3659-422C-BD6E-8CD2805237C4}"/>
    <dgm:cxn modelId="{1556F80D-74A5-499A-9E67-62C7620B75EA}" type="presOf" srcId="{AFFD4C21-39C0-44F9-AB03-4EC185644B2C}" destId="{669CE95E-0DEF-4556-A25C-2A0A00F14A92}" srcOrd="0" destOrd="0" presId="urn:microsoft.com/office/officeart/2005/8/layout/hierarchy1"/>
    <dgm:cxn modelId="{185C732A-B40C-492A-B80F-ECB665FF7F59}" type="presOf" srcId="{918AC107-0502-42CC-89A6-B66DE60F11E9}" destId="{E84039AE-360D-46F5-8EDB-0A630BEAC305}" srcOrd="0" destOrd="0" presId="urn:microsoft.com/office/officeart/2005/8/layout/hierarchy1"/>
    <dgm:cxn modelId="{FB4082B1-3DBC-4EBE-B05A-01561565C413}" srcId="{6B6BC29A-592A-47B7-B0AF-F72FBBCAB9C8}" destId="{22EE2D0C-609D-4F76-9413-D54E878F796E}" srcOrd="2" destOrd="0" parTransId="{B529890F-6596-4CE1-9AAC-503D9747AD10}" sibTransId="{2470D811-CD91-4703-AA9B-9EC7C4E83C2E}"/>
    <dgm:cxn modelId="{FA8A7F76-A170-4294-A99F-99E8BD0436D7}" type="presOf" srcId="{21166A4B-7E2C-4115-A48D-67F601CE053C}" destId="{D8024604-E5F3-4456-9626-3AC492303358}" srcOrd="0" destOrd="0" presId="urn:microsoft.com/office/officeart/2005/8/layout/hierarchy1"/>
    <dgm:cxn modelId="{81AECCD0-CE6F-40C3-81CB-AD9A662E94A6}" type="presOf" srcId="{E59AB465-B11B-467B-81B8-0CCA1E112FD6}" destId="{6896A60E-D4B7-458B-BCDD-8C3D1EBF2314}" srcOrd="0" destOrd="0" presId="urn:microsoft.com/office/officeart/2005/8/layout/hierarchy1"/>
    <dgm:cxn modelId="{78FFA321-7D05-4B2C-BF38-62717F307490}" type="presOf" srcId="{68DEE92B-9753-4ABC-AB09-C4E6189A9C78}" destId="{D25BBC96-87C0-4C56-A783-52D693CA62C6}" srcOrd="0" destOrd="0" presId="urn:microsoft.com/office/officeart/2005/8/layout/hierarchy1"/>
    <dgm:cxn modelId="{B78F3DA5-4CFD-46EE-8E74-0771CD46D46C}" srcId="{13666232-BB6B-48E5-A69C-660174F5F92A}" destId="{6B6BC29A-592A-47B7-B0AF-F72FBBCAB9C8}" srcOrd="0" destOrd="0" parTransId="{37A64A8F-7E4A-49F2-AD6E-FAB4B6511EFE}" sibTransId="{F3610297-63B8-4E46-9F0D-A92E89196D5A}"/>
    <dgm:cxn modelId="{28B75F24-700C-4739-AD7D-3780E1D57F2F}" type="presOf" srcId="{589128AF-E3F9-46F2-BEC7-65FA28167C7D}" destId="{366C0660-BD56-4F55-92DE-340DAF3B8357}" srcOrd="0" destOrd="0" presId="urn:microsoft.com/office/officeart/2005/8/layout/hierarchy1"/>
    <dgm:cxn modelId="{669AD3CE-65B3-44FD-97AE-AF6200338B91}" srcId="{4CD25B60-2C52-43CB-9EEB-4E8C8E447A4F}" destId="{9527DBA6-6708-4722-B0A1-7D2E96633D3F}" srcOrd="0" destOrd="0" parTransId="{D174129A-ACDA-48D4-8C3A-8264C7C0445F}" sibTransId="{4EA7492B-B408-4E0A-801E-8DD94308A691}"/>
    <dgm:cxn modelId="{8BDFB51D-B507-436A-8987-0D5FBE58886B}" type="presOf" srcId="{A47E5D3E-52AC-4A52-ACAB-95AB95B9FDDE}" destId="{16951832-1603-406C-B97F-ED3D2EB25BB8}" srcOrd="0" destOrd="0" presId="urn:microsoft.com/office/officeart/2005/8/layout/hierarchy1"/>
    <dgm:cxn modelId="{410A1DA0-531D-4C18-8BDA-E6A90CA09BD0}" srcId="{6B6BC29A-592A-47B7-B0AF-F72FBBCAB9C8}" destId="{A47E5D3E-52AC-4A52-ACAB-95AB95B9FDDE}" srcOrd="1" destOrd="0" parTransId="{9E32470A-15CE-414B-9112-42BF2BAA30EA}" sibTransId="{8892B464-53DF-40CC-8A62-45C306E811B8}"/>
    <dgm:cxn modelId="{D6D0E617-58DB-44FA-9D31-B7741BBC2D65}" type="presOf" srcId="{D174129A-ACDA-48D4-8C3A-8264C7C0445F}" destId="{08AA9484-32B2-4AF1-9104-C6F1DD60D5DC}" srcOrd="0" destOrd="0" presId="urn:microsoft.com/office/officeart/2005/8/layout/hierarchy1"/>
    <dgm:cxn modelId="{931A646B-4CED-410A-870E-E70912D52E37}" type="presOf" srcId="{B529890F-6596-4CE1-9AAC-503D9747AD10}" destId="{A3222E61-C71D-4961-932B-78AFF466525B}" srcOrd="0" destOrd="0" presId="urn:microsoft.com/office/officeart/2005/8/layout/hierarchy1"/>
    <dgm:cxn modelId="{F3A5B4FF-06C8-42C4-8A01-3E7C6E9BBC78}" srcId="{22EE2D0C-609D-4F76-9413-D54E878F796E}" destId="{918AC107-0502-42CC-89A6-B66DE60F11E9}" srcOrd="0" destOrd="0" parTransId="{E59AB465-B11B-467B-81B8-0CCA1E112FD6}" sibTransId="{691031DC-0CF0-432E-A8E0-91B06DF9905E}"/>
    <dgm:cxn modelId="{ED4FDF72-A4E5-46DD-AB04-4B531EDBC955}" type="presOf" srcId="{22EE2D0C-609D-4F76-9413-D54E878F796E}" destId="{D7F1A22B-8994-4EE3-9518-4E677A5E1B9D}" srcOrd="0" destOrd="0" presId="urn:microsoft.com/office/officeart/2005/8/layout/hierarchy1"/>
    <dgm:cxn modelId="{1A64710B-82EA-43E5-A1BD-7D3758BDFCDA}" type="presOf" srcId="{2DAA4F07-962D-4B1D-887E-7577D43825F0}" destId="{AA46A5EC-C035-41CB-9EF2-A50C7C4C4774}" srcOrd="0" destOrd="0" presId="urn:microsoft.com/office/officeart/2005/8/layout/hierarchy1"/>
    <dgm:cxn modelId="{4E045FE5-5A06-4A49-90A3-288F4230A741}" type="presParOf" srcId="{D353BB31-01C1-4F08-9A1E-AA932E6984E4}" destId="{F829C27F-C69E-467A-931F-FDC547664EAC}" srcOrd="0" destOrd="0" presId="urn:microsoft.com/office/officeart/2005/8/layout/hierarchy1"/>
    <dgm:cxn modelId="{F9AA7A90-5A98-48CD-B168-0D70826EE2FD}" type="presParOf" srcId="{F829C27F-C69E-467A-931F-FDC547664EAC}" destId="{69D0B13B-6F5E-4CF5-98BE-7B6109226F0C}" srcOrd="0" destOrd="0" presId="urn:microsoft.com/office/officeart/2005/8/layout/hierarchy1"/>
    <dgm:cxn modelId="{4F392FF6-47F6-442E-BA91-22AC3B2CCC28}" type="presParOf" srcId="{69D0B13B-6F5E-4CF5-98BE-7B6109226F0C}" destId="{E2333534-4827-493D-8BB0-A9570B4C0936}" srcOrd="0" destOrd="0" presId="urn:microsoft.com/office/officeart/2005/8/layout/hierarchy1"/>
    <dgm:cxn modelId="{A01E4EF2-2A5A-4229-979F-FB803116F113}" type="presParOf" srcId="{69D0B13B-6F5E-4CF5-98BE-7B6109226F0C}" destId="{C42A9391-1F1C-4EF3-B0D7-0FB0C946CBC5}" srcOrd="1" destOrd="0" presId="urn:microsoft.com/office/officeart/2005/8/layout/hierarchy1"/>
    <dgm:cxn modelId="{8C96F7AC-AE23-4345-B104-3C4E5BD8498F}" type="presParOf" srcId="{F829C27F-C69E-467A-931F-FDC547664EAC}" destId="{9A354818-2811-4705-8A0F-C34544D6AC1E}" srcOrd="1" destOrd="0" presId="urn:microsoft.com/office/officeart/2005/8/layout/hierarchy1"/>
    <dgm:cxn modelId="{17D982BC-0BE5-4675-9AB4-7A43BA885601}" type="presParOf" srcId="{9A354818-2811-4705-8A0F-C34544D6AC1E}" destId="{D8024604-E5F3-4456-9626-3AC492303358}" srcOrd="0" destOrd="0" presId="urn:microsoft.com/office/officeart/2005/8/layout/hierarchy1"/>
    <dgm:cxn modelId="{97051C48-B9B3-49F0-9E00-499C4C5BF859}" type="presParOf" srcId="{9A354818-2811-4705-8A0F-C34544D6AC1E}" destId="{AD61045E-8FAE-4591-BC9F-914E8DE0F5BB}" srcOrd="1" destOrd="0" presId="urn:microsoft.com/office/officeart/2005/8/layout/hierarchy1"/>
    <dgm:cxn modelId="{EA6C4AF5-016E-473D-A0ED-D7882EDFEB29}" type="presParOf" srcId="{AD61045E-8FAE-4591-BC9F-914E8DE0F5BB}" destId="{A7466430-06C7-4702-B08F-36779C5EF2F2}" srcOrd="0" destOrd="0" presId="urn:microsoft.com/office/officeart/2005/8/layout/hierarchy1"/>
    <dgm:cxn modelId="{2AC844BB-CA2F-40A3-AD3B-E5A9AB8DB1FD}" type="presParOf" srcId="{A7466430-06C7-4702-B08F-36779C5EF2F2}" destId="{5AF627CF-E50D-4940-9C49-4C9C2748BA2C}" srcOrd="0" destOrd="0" presId="urn:microsoft.com/office/officeart/2005/8/layout/hierarchy1"/>
    <dgm:cxn modelId="{5DB74E6B-D825-4B14-9377-74F947AAC813}" type="presParOf" srcId="{A7466430-06C7-4702-B08F-36779C5EF2F2}" destId="{42EA6236-5D59-4198-A16F-3F80DCF64E8B}" srcOrd="1" destOrd="0" presId="urn:microsoft.com/office/officeart/2005/8/layout/hierarchy1"/>
    <dgm:cxn modelId="{08906709-D747-4D65-BD74-5CA2A928AF5F}" type="presParOf" srcId="{AD61045E-8FAE-4591-BC9F-914E8DE0F5BB}" destId="{9DCF48C3-2C0C-4E28-AC9A-CCCD54799A09}" srcOrd="1" destOrd="0" presId="urn:microsoft.com/office/officeart/2005/8/layout/hierarchy1"/>
    <dgm:cxn modelId="{576790E2-2BC9-43BC-8244-FD568ABAAB69}" type="presParOf" srcId="{9DCF48C3-2C0C-4E28-AC9A-CCCD54799A09}" destId="{08AA9484-32B2-4AF1-9104-C6F1DD60D5DC}" srcOrd="0" destOrd="0" presId="urn:microsoft.com/office/officeart/2005/8/layout/hierarchy1"/>
    <dgm:cxn modelId="{46E966ED-634E-4E39-8CD5-4791D958AFAB}" type="presParOf" srcId="{9DCF48C3-2C0C-4E28-AC9A-CCCD54799A09}" destId="{B8BBD31E-117C-44D5-9B04-A47B6CC0571D}" srcOrd="1" destOrd="0" presId="urn:microsoft.com/office/officeart/2005/8/layout/hierarchy1"/>
    <dgm:cxn modelId="{F6D399AE-E385-43B2-B744-49C17F5F571C}" type="presParOf" srcId="{B8BBD31E-117C-44D5-9B04-A47B6CC0571D}" destId="{6C2E9BCC-601B-4CD6-A470-0A37E67B216D}" srcOrd="0" destOrd="0" presId="urn:microsoft.com/office/officeart/2005/8/layout/hierarchy1"/>
    <dgm:cxn modelId="{CE601AD2-4221-4138-992E-AEC5FA291525}" type="presParOf" srcId="{6C2E9BCC-601B-4CD6-A470-0A37E67B216D}" destId="{DA02A5F3-4400-4130-9411-41809DA6731D}" srcOrd="0" destOrd="0" presId="urn:microsoft.com/office/officeart/2005/8/layout/hierarchy1"/>
    <dgm:cxn modelId="{373BA5CD-6C03-40DF-98C4-499C98E42345}" type="presParOf" srcId="{6C2E9BCC-601B-4CD6-A470-0A37E67B216D}" destId="{43D412A1-99F0-4114-B342-FE35DF2FC3F9}" srcOrd="1" destOrd="0" presId="urn:microsoft.com/office/officeart/2005/8/layout/hierarchy1"/>
    <dgm:cxn modelId="{E7038D22-496B-4BF6-85FD-8C02CF858597}" type="presParOf" srcId="{B8BBD31E-117C-44D5-9B04-A47B6CC0571D}" destId="{2F366CBE-05C5-46D3-8AFD-A72A4CFC9262}" srcOrd="1" destOrd="0" presId="urn:microsoft.com/office/officeart/2005/8/layout/hierarchy1"/>
    <dgm:cxn modelId="{1BCC9228-CD17-44B4-ABF8-FD597FFEABF1}" type="presParOf" srcId="{9DCF48C3-2C0C-4E28-AC9A-CCCD54799A09}" destId="{35CE25C6-0A38-4A7D-8BC9-5175701D5296}" srcOrd="2" destOrd="0" presId="urn:microsoft.com/office/officeart/2005/8/layout/hierarchy1"/>
    <dgm:cxn modelId="{83639299-B2ED-4FCF-B61A-25598DC0213E}" type="presParOf" srcId="{9DCF48C3-2C0C-4E28-AC9A-CCCD54799A09}" destId="{989AFEFE-5245-47AC-805A-1D6CF7C60A85}" srcOrd="3" destOrd="0" presId="urn:microsoft.com/office/officeart/2005/8/layout/hierarchy1"/>
    <dgm:cxn modelId="{B0CFE0C9-CC77-41C8-8585-D9B8EB619040}" type="presParOf" srcId="{989AFEFE-5245-47AC-805A-1D6CF7C60A85}" destId="{F20C537D-AE4F-4F12-B682-AEB51EB60B17}" srcOrd="0" destOrd="0" presId="urn:microsoft.com/office/officeart/2005/8/layout/hierarchy1"/>
    <dgm:cxn modelId="{335836EB-0CDB-4EA7-ADC2-9F578DB8B1BF}" type="presParOf" srcId="{F20C537D-AE4F-4F12-B682-AEB51EB60B17}" destId="{4FCEDB8C-0096-4F84-9746-316BE61C342B}" srcOrd="0" destOrd="0" presId="urn:microsoft.com/office/officeart/2005/8/layout/hierarchy1"/>
    <dgm:cxn modelId="{88A92CA7-A666-4F6B-ADB1-34574A59FAAC}" type="presParOf" srcId="{F20C537D-AE4F-4F12-B682-AEB51EB60B17}" destId="{669CE95E-0DEF-4556-A25C-2A0A00F14A92}" srcOrd="1" destOrd="0" presId="urn:microsoft.com/office/officeart/2005/8/layout/hierarchy1"/>
    <dgm:cxn modelId="{8B04913E-66BB-40C7-B88A-FF600A26C59E}" type="presParOf" srcId="{989AFEFE-5245-47AC-805A-1D6CF7C60A85}" destId="{B436A730-5DDC-4CF7-BA3B-71445E3CF38A}" srcOrd="1" destOrd="0" presId="urn:microsoft.com/office/officeart/2005/8/layout/hierarchy1"/>
    <dgm:cxn modelId="{F70D0E42-4157-43F8-946F-D95D6ADFE42F}" type="presParOf" srcId="{9A354818-2811-4705-8A0F-C34544D6AC1E}" destId="{F6EB9684-2531-48E4-B28F-AFBDAC3D1891}" srcOrd="2" destOrd="0" presId="urn:microsoft.com/office/officeart/2005/8/layout/hierarchy1"/>
    <dgm:cxn modelId="{87E14665-DA90-4745-A2FC-01E534472F70}" type="presParOf" srcId="{9A354818-2811-4705-8A0F-C34544D6AC1E}" destId="{B48FB895-95B3-491C-9B32-4C0D481863C9}" srcOrd="3" destOrd="0" presId="urn:microsoft.com/office/officeart/2005/8/layout/hierarchy1"/>
    <dgm:cxn modelId="{BBA235B4-062B-4F4C-837E-B5C9EFC751E2}" type="presParOf" srcId="{B48FB895-95B3-491C-9B32-4C0D481863C9}" destId="{95C06D70-9E57-404E-AAFD-1DBFB95E7BD5}" srcOrd="0" destOrd="0" presId="urn:microsoft.com/office/officeart/2005/8/layout/hierarchy1"/>
    <dgm:cxn modelId="{8A57C637-143C-4F6C-B8F8-068F709E684E}" type="presParOf" srcId="{95C06D70-9E57-404E-AAFD-1DBFB95E7BD5}" destId="{BE2E84DB-0E28-4807-88DB-ABC163ED8BB0}" srcOrd="0" destOrd="0" presId="urn:microsoft.com/office/officeart/2005/8/layout/hierarchy1"/>
    <dgm:cxn modelId="{836CA3A5-D02C-408C-AD1B-1974C1440E15}" type="presParOf" srcId="{95C06D70-9E57-404E-AAFD-1DBFB95E7BD5}" destId="{16951832-1603-406C-B97F-ED3D2EB25BB8}" srcOrd="1" destOrd="0" presId="urn:microsoft.com/office/officeart/2005/8/layout/hierarchy1"/>
    <dgm:cxn modelId="{FB88DFD0-385E-4297-9336-F703B4B90723}" type="presParOf" srcId="{B48FB895-95B3-491C-9B32-4C0D481863C9}" destId="{A7EC2DE7-748D-4763-8D32-BA57F106BA7B}" srcOrd="1" destOrd="0" presId="urn:microsoft.com/office/officeart/2005/8/layout/hierarchy1"/>
    <dgm:cxn modelId="{78588FEB-6EFA-4BAA-BAB4-2352094FE673}" type="presParOf" srcId="{A7EC2DE7-748D-4763-8D32-BA57F106BA7B}" destId="{D25BBC96-87C0-4C56-A783-52D693CA62C6}" srcOrd="0" destOrd="0" presId="urn:microsoft.com/office/officeart/2005/8/layout/hierarchy1"/>
    <dgm:cxn modelId="{7820F3E8-5139-49A9-9D6E-006BC547C85F}" type="presParOf" srcId="{A7EC2DE7-748D-4763-8D32-BA57F106BA7B}" destId="{950F215D-893B-4A72-839F-477D00F595D7}" srcOrd="1" destOrd="0" presId="urn:microsoft.com/office/officeart/2005/8/layout/hierarchy1"/>
    <dgm:cxn modelId="{334FA8E2-7764-4843-9F7F-988CE67B6B7B}" type="presParOf" srcId="{950F215D-893B-4A72-839F-477D00F595D7}" destId="{28822E57-E0EA-45F3-A44E-FE080EA21A6D}" srcOrd="0" destOrd="0" presId="urn:microsoft.com/office/officeart/2005/8/layout/hierarchy1"/>
    <dgm:cxn modelId="{91C850DF-4C2C-4D6E-8A87-DFB756B336F6}" type="presParOf" srcId="{28822E57-E0EA-45F3-A44E-FE080EA21A6D}" destId="{B8762397-99D3-4D37-8038-67FF8659B245}" srcOrd="0" destOrd="0" presId="urn:microsoft.com/office/officeart/2005/8/layout/hierarchy1"/>
    <dgm:cxn modelId="{6D6C7FB8-8400-44A4-AEA8-2DC1553B69A8}" type="presParOf" srcId="{28822E57-E0EA-45F3-A44E-FE080EA21A6D}" destId="{366C0660-BD56-4F55-92DE-340DAF3B8357}" srcOrd="1" destOrd="0" presId="urn:microsoft.com/office/officeart/2005/8/layout/hierarchy1"/>
    <dgm:cxn modelId="{4EF94AA2-5711-425E-8BE6-B11AEA73EEDE}" type="presParOf" srcId="{950F215D-893B-4A72-839F-477D00F595D7}" destId="{B716993F-7706-4F7A-95DD-8ED4D5A81914}" srcOrd="1" destOrd="0" presId="urn:microsoft.com/office/officeart/2005/8/layout/hierarchy1"/>
    <dgm:cxn modelId="{FB848727-A3C5-492D-A248-05D3DC012A75}" type="presParOf" srcId="{A7EC2DE7-748D-4763-8D32-BA57F106BA7B}" destId="{AA46A5EC-C035-41CB-9EF2-A50C7C4C4774}" srcOrd="2" destOrd="0" presId="urn:microsoft.com/office/officeart/2005/8/layout/hierarchy1"/>
    <dgm:cxn modelId="{2E593710-CDDF-4579-A65D-EAF5575DDB98}" type="presParOf" srcId="{A7EC2DE7-748D-4763-8D32-BA57F106BA7B}" destId="{A9FBE5D8-0407-4575-B457-63C3907D0E2D}" srcOrd="3" destOrd="0" presId="urn:microsoft.com/office/officeart/2005/8/layout/hierarchy1"/>
    <dgm:cxn modelId="{64CF1E4D-FBC3-4BE0-9AB3-46997FE19D72}" type="presParOf" srcId="{A9FBE5D8-0407-4575-B457-63C3907D0E2D}" destId="{4620B093-6850-4E1C-AD6C-DF1DD18C686D}" srcOrd="0" destOrd="0" presId="urn:microsoft.com/office/officeart/2005/8/layout/hierarchy1"/>
    <dgm:cxn modelId="{7EE1044B-8DAF-4F44-A520-978EE87A8128}" type="presParOf" srcId="{4620B093-6850-4E1C-AD6C-DF1DD18C686D}" destId="{71EBF0E4-38D0-4384-9147-F20F5F4D77CA}" srcOrd="0" destOrd="0" presId="urn:microsoft.com/office/officeart/2005/8/layout/hierarchy1"/>
    <dgm:cxn modelId="{7E8513FB-481B-4848-8403-064C4C804FD2}" type="presParOf" srcId="{4620B093-6850-4E1C-AD6C-DF1DD18C686D}" destId="{CEEB76B3-56B7-4990-9F0F-43FDC17ECF36}" srcOrd="1" destOrd="0" presId="urn:microsoft.com/office/officeart/2005/8/layout/hierarchy1"/>
    <dgm:cxn modelId="{317E8E12-9064-402F-A136-D65FB6E0C91C}" type="presParOf" srcId="{A9FBE5D8-0407-4575-B457-63C3907D0E2D}" destId="{123FF074-6BED-4C37-85FA-0DB34A10736E}" srcOrd="1" destOrd="0" presId="urn:microsoft.com/office/officeart/2005/8/layout/hierarchy1"/>
    <dgm:cxn modelId="{33C0079A-63FE-4EE8-B1DA-734F82410AF8}" type="presParOf" srcId="{9A354818-2811-4705-8A0F-C34544D6AC1E}" destId="{A3222E61-C71D-4961-932B-78AFF466525B}" srcOrd="4" destOrd="0" presId="urn:microsoft.com/office/officeart/2005/8/layout/hierarchy1"/>
    <dgm:cxn modelId="{56D47FB7-667E-46AF-B36C-C2A67DF58162}" type="presParOf" srcId="{9A354818-2811-4705-8A0F-C34544D6AC1E}" destId="{41883BDF-9F94-4594-9274-DE2D8805D5B9}" srcOrd="5" destOrd="0" presId="urn:microsoft.com/office/officeart/2005/8/layout/hierarchy1"/>
    <dgm:cxn modelId="{588B6C33-441C-48AD-88F8-ACD6FAA13E07}" type="presParOf" srcId="{41883BDF-9F94-4594-9274-DE2D8805D5B9}" destId="{D84E1289-128F-4DCD-91C6-CD36B7862673}" srcOrd="0" destOrd="0" presId="urn:microsoft.com/office/officeart/2005/8/layout/hierarchy1"/>
    <dgm:cxn modelId="{86AC4906-5309-4894-A161-B61CE7EE126F}" type="presParOf" srcId="{D84E1289-128F-4DCD-91C6-CD36B7862673}" destId="{9D750248-A6BD-416C-90AD-0A7D33693F39}" srcOrd="0" destOrd="0" presId="urn:microsoft.com/office/officeart/2005/8/layout/hierarchy1"/>
    <dgm:cxn modelId="{ACF4DBFE-EC30-4CBC-A11A-9E39DC1F59AC}" type="presParOf" srcId="{D84E1289-128F-4DCD-91C6-CD36B7862673}" destId="{D7F1A22B-8994-4EE3-9518-4E677A5E1B9D}" srcOrd="1" destOrd="0" presId="urn:microsoft.com/office/officeart/2005/8/layout/hierarchy1"/>
    <dgm:cxn modelId="{A2D1BC4E-B1E9-44FC-9564-EBFE5BEB1E81}" type="presParOf" srcId="{41883BDF-9F94-4594-9274-DE2D8805D5B9}" destId="{AD2FD78B-B697-4FC0-8A79-A4DB0FA18C15}" srcOrd="1" destOrd="0" presId="urn:microsoft.com/office/officeart/2005/8/layout/hierarchy1"/>
    <dgm:cxn modelId="{655ABDF4-D764-4591-9B3A-10532A24F96D}" type="presParOf" srcId="{AD2FD78B-B697-4FC0-8A79-A4DB0FA18C15}" destId="{6896A60E-D4B7-458B-BCDD-8C3D1EBF2314}" srcOrd="0" destOrd="0" presId="urn:microsoft.com/office/officeart/2005/8/layout/hierarchy1"/>
    <dgm:cxn modelId="{2627BD7A-42A4-4CCC-B315-7529047FAB2D}" type="presParOf" srcId="{AD2FD78B-B697-4FC0-8A79-A4DB0FA18C15}" destId="{E57BBEB3-5011-4AB1-9779-153905DA33CB}" srcOrd="1" destOrd="0" presId="urn:microsoft.com/office/officeart/2005/8/layout/hierarchy1"/>
    <dgm:cxn modelId="{202B9A4F-E4EC-4B8A-871B-F880ED35AC80}" type="presParOf" srcId="{E57BBEB3-5011-4AB1-9779-153905DA33CB}" destId="{DCECC38A-F564-40FA-B6EE-B7C6F450B950}" srcOrd="0" destOrd="0" presId="urn:microsoft.com/office/officeart/2005/8/layout/hierarchy1"/>
    <dgm:cxn modelId="{99873D9C-473E-4811-8802-3D0433E0FD43}" type="presParOf" srcId="{DCECC38A-F564-40FA-B6EE-B7C6F450B950}" destId="{913F9D6D-FB71-468F-A73D-A702ACFA08A7}" srcOrd="0" destOrd="0" presId="urn:microsoft.com/office/officeart/2005/8/layout/hierarchy1"/>
    <dgm:cxn modelId="{84C771B9-4C1E-4CB0-A3DF-63DD5129C88D}" type="presParOf" srcId="{DCECC38A-F564-40FA-B6EE-B7C6F450B950}" destId="{E84039AE-360D-46F5-8EDB-0A630BEAC305}" srcOrd="1" destOrd="0" presId="urn:microsoft.com/office/officeart/2005/8/layout/hierarchy1"/>
    <dgm:cxn modelId="{460953AC-5CE0-4512-A3B8-28D2AFE14FE2}" type="presParOf" srcId="{E57BBEB3-5011-4AB1-9779-153905DA33CB}" destId="{7AE9F220-A887-46D5-A096-9D9C8E1D5121}" srcOrd="1" destOrd="0" presId="urn:microsoft.com/office/officeart/2005/8/layout/hierarchy1"/>
    <dgm:cxn modelId="{6CBC396F-90D1-4D8A-B8E7-BBAF153E8685}" type="presParOf" srcId="{AD2FD78B-B697-4FC0-8A79-A4DB0FA18C15}" destId="{5D93CDF2-7EE9-47A4-9C46-E93EAE27AFC5}" srcOrd="2" destOrd="0" presId="urn:microsoft.com/office/officeart/2005/8/layout/hierarchy1"/>
    <dgm:cxn modelId="{BDD1AFFC-EC32-43E7-9008-C98DA6A9C489}" type="presParOf" srcId="{AD2FD78B-B697-4FC0-8A79-A4DB0FA18C15}" destId="{59CFFB72-2F64-4028-B6E1-E791E5D0415F}" srcOrd="3" destOrd="0" presId="urn:microsoft.com/office/officeart/2005/8/layout/hierarchy1"/>
    <dgm:cxn modelId="{F068BE8A-D509-46D2-B22B-1FCB644D810C}" type="presParOf" srcId="{59CFFB72-2F64-4028-B6E1-E791E5D0415F}" destId="{3FDC7F7D-3E61-4BB8-BE48-261B7E3469D1}" srcOrd="0" destOrd="0" presId="urn:microsoft.com/office/officeart/2005/8/layout/hierarchy1"/>
    <dgm:cxn modelId="{5F58DC04-9E6A-463D-B08D-1592F5D84B55}" type="presParOf" srcId="{3FDC7F7D-3E61-4BB8-BE48-261B7E3469D1}" destId="{4CFED79A-18B1-4BE4-82A8-E1B2C0DC178F}" srcOrd="0" destOrd="0" presId="urn:microsoft.com/office/officeart/2005/8/layout/hierarchy1"/>
    <dgm:cxn modelId="{FFA496C7-BB4D-4C72-8AE5-72119FB3763D}" type="presParOf" srcId="{3FDC7F7D-3E61-4BB8-BE48-261B7E3469D1}" destId="{A05EC2D0-313C-40F8-AE38-45D74FF6C51F}" srcOrd="1" destOrd="0" presId="urn:microsoft.com/office/officeart/2005/8/layout/hierarchy1"/>
    <dgm:cxn modelId="{1CAE357E-9412-458C-B8F9-80A946E7AB75}" type="presParOf" srcId="{59CFFB72-2F64-4028-B6E1-E791E5D0415F}" destId="{742736C5-B94D-4ED6-AB3C-FD791B545B9F}" srcOrd="1" destOrd="0" presId="urn:microsoft.com/office/officeart/2005/8/layout/hierarchy1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E652B39-4A7D-4584-9F4E-7E7B5ED7D5F0}" type="doc">
      <dgm:prSet loTypeId="urn:microsoft.com/office/officeart/2005/8/layout/vList6" loCatId="list" qsTypeId="urn:microsoft.com/office/officeart/2005/8/quickstyle/simple1#6" qsCatId="simple" csTypeId="urn:microsoft.com/office/officeart/2005/8/colors/accent1_2#6" csCatId="accent1" phldr="1"/>
      <dgm:spPr/>
      <dgm:t>
        <a:bodyPr/>
        <a:lstStyle/>
        <a:p>
          <a:endParaRPr lang="ru-RU"/>
        </a:p>
      </dgm:t>
    </dgm:pt>
    <dgm:pt modelId="{F77F49E5-7490-47F2-A053-75E6E35EF57D}">
      <dgm:prSet phldrT="[Текст]" custT="1"/>
      <dgm:spPr/>
      <dgm:t>
        <a:bodyPr/>
        <a:lstStyle/>
        <a:p>
          <a:r>
            <a:rPr lang="ru-RU" sz="2000" u="none" dirty="0" smtClean="0">
              <a:solidFill>
                <a:schemeClr val="bg1"/>
              </a:solidFill>
            </a:rPr>
            <a:t>Притоки от операционной деятельности</a:t>
          </a:r>
          <a:endParaRPr lang="ru-RU" sz="2000" u="none" dirty="0">
            <a:solidFill>
              <a:schemeClr val="bg1"/>
            </a:solidFill>
          </a:endParaRPr>
        </a:p>
      </dgm:t>
    </dgm:pt>
    <dgm:pt modelId="{B94D7271-9453-418E-AAA5-3BB70490ABD3}" type="parTrans" cxnId="{47C91359-620D-441C-AFAE-3459C5DE50AC}">
      <dgm:prSet/>
      <dgm:spPr/>
      <dgm:t>
        <a:bodyPr/>
        <a:lstStyle/>
        <a:p>
          <a:endParaRPr lang="ru-RU"/>
        </a:p>
      </dgm:t>
    </dgm:pt>
    <dgm:pt modelId="{2A381A33-AC72-4A20-8771-338035D23E06}" type="sibTrans" cxnId="{47C91359-620D-441C-AFAE-3459C5DE50AC}">
      <dgm:prSet/>
      <dgm:spPr/>
      <dgm:t>
        <a:bodyPr/>
        <a:lstStyle/>
        <a:p>
          <a:endParaRPr lang="ru-RU"/>
        </a:p>
      </dgm:t>
    </dgm:pt>
    <dgm:pt modelId="{505C353B-7664-4E82-AA62-C3D07BEC9918}">
      <dgm:prSet phldrT="[Текст]" custT="1"/>
      <dgm:spPr/>
      <dgm:t>
        <a:bodyPr/>
        <a:lstStyle/>
        <a:p>
          <a:r>
            <a:rPr lang="ru-RU" sz="3000" dirty="0" smtClean="0"/>
            <a:t> </a:t>
          </a:r>
          <a:r>
            <a:rPr lang="ru-RU" sz="1600" dirty="0" smtClean="0"/>
            <a:t>выручки от реализации продукции (работ, услуг)</a:t>
          </a:r>
          <a:endParaRPr lang="ru-RU" sz="1600" dirty="0"/>
        </a:p>
      </dgm:t>
    </dgm:pt>
    <dgm:pt modelId="{E33731C0-C0C1-40C0-BC7F-5B4AA1121FC7}" type="parTrans" cxnId="{917F5367-948E-49AB-B9F7-91B9E88DF70C}">
      <dgm:prSet/>
      <dgm:spPr/>
      <dgm:t>
        <a:bodyPr/>
        <a:lstStyle/>
        <a:p>
          <a:endParaRPr lang="ru-RU"/>
        </a:p>
      </dgm:t>
    </dgm:pt>
    <dgm:pt modelId="{AD0B29F5-5666-473D-A102-94267D0A404C}" type="sibTrans" cxnId="{917F5367-948E-49AB-B9F7-91B9E88DF70C}">
      <dgm:prSet/>
      <dgm:spPr/>
      <dgm:t>
        <a:bodyPr/>
        <a:lstStyle/>
        <a:p>
          <a:endParaRPr lang="ru-RU"/>
        </a:p>
      </dgm:t>
    </dgm:pt>
    <dgm:pt modelId="{99FBE90B-7510-42FE-9C6F-9CCE5CB088FA}">
      <dgm:prSet phldrT="[Текст]" custT="1"/>
      <dgm:spPr/>
      <dgm:t>
        <a:bodyPr/>
        <a:lstStyle/>
        <a:p>
          <a:r>
            <a:rPr lang="ru-RU" sz="2000" u="none" dirty="0" smtClean="0">
              <a:solidFill>
                <a:schemeClr val="bg1"/>
              </a:solidFill>
            </a:rPr>
            <a:t>Оттоки от операционной деятельности</a:t>
          </a:r>
          <a:endParaRPr lang="ru-RU" sz="2000" dirty="0"/>
        </a:p>
      </dgm:t>
    </dgm:pt>
    <dgm:pt modelId="{ECDD0C8A-36E6-4CE7-8685-AE2037BEA0D1}" type="parTrans" cxnId="{411615B4-530A-4E51-AF15-CA71C0B30C5C}">
      <dgm:prSet/>
      <dgm:spPr/>
      <dgm:t>
        <a:bodyPr/>
        <a:lstStyle/>
        <a:p>
          <a:endParaRPr lang="ru-RU"/>
        </a:p>
      </dgm:t>
    </dgm:pt>
    <dgm:pt modelId="{9D657E5C-6596-46CC-8956-69A8833A2E68}" type="sibTrans" cxnId="{411615B4-530A-4E51-AF15-CA71C0B30C5C}">
      <dgm:prSet/>
      <dgm:spPr/>
      <dgm:t>
        <a:bodyPr/>
        <a:lstStyle/>
        <a:p>
          <a:endParaRPr lang="ru-RU"/>
        </a:p>
      </dgm:t>
    </dgm:pt>
    <dgm:pt modelId="{1DBBAFC4-AEE5-4FD3-A56F-2172A1D6344D}">
      <dgm:prSet phldrT="[Текст]" custT="1"/>
      <dgm:spPr/>
      <dgm:t>
        <a:bodyPr/>
        <a:lstStyle/>
        <a:p>
          <a:r>
            <a:rPr lang="ru-RU" sz="1700" dirty="0" smtClean="0"/>
            <a:t>оплата счетов поставщиков и подрядчиков</a:t>
          </a:r>
          <a:endParaRPr lang="ru-RU" sz="1700" dirty="0"/>
        </a:p>
      </dgm:t>
    </dgm:pt>
    <dgm:pt modelId="{913FBAB8-83E3-4011-A489-E291D955E77D}" type="parTrans" cxnId="{AFDE8D98-55D7-4137-A51D-2FFB6A67420B}">
      <dgm:prSet/>
      <dgm:spPr/>
      <dgm:t>
        <a:bodyPr/>
        <a:lstStyle/>
        <a:p>
          <a:endParaRPr lang="ru-RU"/>
        </a:p>
      </dgm:t>
    </dgm:pt>
    <dgm:pt modelId="{591064B5-5854-45C9-B64E-6F3310C9A708}" type="sibTrans" cxnId="{AFDE8D98-55D7-4137-A51D-2FFB6A67420B}">
      <dgm:prSet/>
      <dgm:spPr/>
      <dgm:t>
        <a:bodyPr/>
        <a:lstStyle/>
        <a:p>
          <a:endParaRPr lang="ru-RU"/>
        </a:p>
      </dgm:t>
    </dgm:pt>
    <dgm:pt modelId="{85DA3B2C-3327-4910-B25E-1338746747EF}">
      <dgm:prSet phldrT="[Текст]" custT="1"/>
      <dgm:spPr/>
      <dgm:t>
        <a:bodyPr/>
        <a:lstStyle/>
        <a:p>
          <a:r>
            <a:rPr lang="ru-RU" sz="1700" dirty="0" smtClean="0"/>
            <a:t>выплата заработной платы</a:t>
          </a:r>
          <a:endParaRPr lang="ru-RU" sz="1700" dirty="0"/>
        </a:p>
      </dgm:t>
    </dgm:pt>
    <dgm:pt modelId="{88ABC52F-C63F-43D9-8BF3-019440A5E416}" type="parTrans" cxnId="{50BB90A2-B439-41E2-B801-6BA6988E9755}">
      <dgm:prSet/>
      <dgm:spPr/>
      <dgm:t>
        <a:bodyPr/>
        <a:lstStyle/>
        <a:p>
          <a:endParaRPr lang="ru-RU"/>
        </a:p>
      </dgm:t>
    </dgm:pt>
    <dgm:pt modelId="{A26FBE07-A393-4BAD-9420-2B04087067DB}" type="sibTrans" cxnId="{50BB90A2-B439-41E2-B801-6BA6988E9755}">
      <dgm:prSet/>
      <dgm:spPr/>
      <dgm:t>
        <a:bodyPr/>
        <a:lstStyle/>
        <a:p>
          <a:endParaRPr lang="ru-RU"/>
        </a:p>
      </dgm:t>
    </dgm:pt>
    <dgm:pt modelId="{C7FEE19B-7778-417A-8CBE-597285283254}">
      <dgm:prSet phldrT="[Текст]" custT="1"/>
      <dgm:spPr/>
      <dgm:t>
        <a:bodyPr/>
        <a:lstStyle/>
        <a:p>
          <a:r>
            <a:rPr lang="ru-RU" sz="1600" dirty="0" smtClean="0"/>
            <a:t>погашения дебиторской задолженности, получаемых от покупателей авансов</a:t>
          </a:r>
          <a:endParaRPr lang="ru-RU" sz="1600" dirty="0"/>
        </a:p>
      </dgm:t>
    </dgm:pt>
    <dgm:pt modelId="{52E8CDC2-46B5-4C39-9168-A6FBCA103BA1}" type="parTrans" cxnId="{BC66BADD-6ADF-4684-A512-CF83501DB3C0}">
      <dgm:prSet/>
      <dgm:spPr/>
    </dgm:pt>
    <dgm:pt modelId="{BA2FA8E5-2028-44CC-808A-FCA9EC3A701C}" type="sibTrans" cxnId="{BC66BADD-6ADF-4684-A512-CF83501DB3C0}">
      <dgm:prSet/>
      <dgm:spPr/>
    </dgm:pt>
    <dgm:pt modelId="{48F45DBA-FE71-4D60-9C5D-C075614AC0D7}">
      <dgm:prSet phldrT="[Текст]" custT="1"/>
      <dgm:spPr/>
      <dgm:t>
        <a:bodyPr/>
        <a:lstStyle/>
        <a:p>
          <a:r>
            <a:rPr lang="ru-RU" sz="1700" dirty="0" smtClean="0"/>
            <a:t>платежи в бюджет и внебюджетные фонды</a:t>
          </a:r>
          <a:endParaRPr lang="ru-RU" sz="1700" dirty="0"/>
        </a:p>
      </dgm:t>
    </dgm:pt>
    <dgm:pt modelId="{E58F97B9-B1A7-4D67-83DE-AD171F7AC2DD}" type="parTrans" cxnId="{FB198970-5D6A-43A6-A24C-306E0685DE2A}">
      <dgm:prSet/>
      <dgm:spPr/>
    </dgm:pt>
    <dgm:pt modelId="{B3A9B1B7-03B2-452A-AF1B-A81D2C2C7AC9}" type="sibTrans" cxnId="{FB198970-5D6A-43A6-A24C-306E0685DE2A}">
      <dgm:prSet/>
      <dgm:spPr/>
    </dgm:pt>
    <dgm:pt modelId="{FB05BD53-2BB6-4265-8532-1FCF129A5172}">
      <dgm:prSet phldrT="[Текст]" custT="1"/>
      <dgm:spPr/>
      <dgm:t>
        <a:bodyPr/>
        <a:lstStyle/>
        <a:p>
          <a:r>
            <a:rPr lang="ru-RU" sz="1700" dirty="0" smtClean="0"/>
            <a:t>операции предприятия, связанные с использованием оборотных средств</a:t>
          </a:r>
          <a:endParaRPr lang="ru-RU" sz="1700" dirty="0"/>
        </a:p>
      </dgm:t>
    </dgm:pt>
    <dgm:pt modelId="{62808B3B-4E56-4308-A63F-F9D292D02DAF}" type="parTrans" cxnId="{9692E92C-A89C-4881-8218-FC9E78C7C083}">
      <dgm:prSet/>
      <dgm:spPr/>
    </dgm:pt>
    <dgm:pt modelId="{09156AA5-3DCA-45EF-BC87-206FC4639C07}" type="sibTrans" cxnId="{9692E92C-A89C-4881-8218-FC9E78C7C083}">
      <dgm:prSet/>
      <dgm:spPr/>
    </dgm:pt>
    <dgm:pt modelId="{B33CB2C3-3966-4EAD-87AA-3BEB30BBDEE9}" type="pres">
      <dgm:prSet presAssocID="{5E652B39-4A7D-4584-9F4E-7E7B5ED7D5F0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054C024-BBB5-4E91-9915-93558832FFD2}" type="pres">
      <dgm:prSet presAssocID="{F77F49E5-7490-47F2-A053-75E6E35EF57D}" presName="linNode" presStyleCnt="0"/>
      <dgm:spPr/>
    </dgm:pt>
    <dgm:pt modelId="{F13D5FDB-840C-4794-BE2D-8DB7C7EBBFA9}" type="pres">
      <dgm:prSet presAssocID="{F77F49E5-7490-47F2-A053-75E6E35EF57D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A64524-822C-45C7-A1BD-AE03F74901C6}" type="pres">
      <dgm:prSet presAssocID="{F77F49E5-7490-47F2-A053-75E6E35EF57D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D0A312-0B0F-4DB6-8DE3-540FF7343C2E}" type="pres">
      <dgm:prSet presAssocID="{2A381A33-AC72-4A20-8771-338035D23E06}" presName="spacing" presStyleCnt="0"/>
      <dgm:spPr/>
    </dgm:pt>
    <dgm:pt modelId="{C6503A86-781B-4C3D-8B34-CA1E53CC7ADD}" type="pres">
      <dgm:prSet presAssocID="{99FBE90B-7510-42FE-9C6F-9CCE5CB088FA}" presName="linNode" presStyleCnt="0"/>
      <dgm:spPr/>
    </dgm:pt>
    <dgm:pt modelId="{09CC34DE-AF4D-4036-805D-7A25D6A5E87A}" type="pres">
      <dgm:prSet presAssocID="{99FBE90B-7510-42FE-9C6F-9CCE5CB088FA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054DFE-D339-4F49-A0F0-22D394F1B987}" type="pres">
      <dgm:prSet presAssocID="{99FBE90B-7510-42FE-9C6F-9CCE5CB088FA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BA729A9-E055-482C-B04C-718677460AB6}" type="presOf" srcId="{85DA3B2C-3327-4910-B25E-1338746747EF}" destId="{3B054DFE-D339-4F49-A0F0-22D394F1B987}" srcOrd="0" destOrd="1" presId="urn:microsoft.com/office/officeart/2005/8/layout/vList6"/>
    <dgm:cxn modelId="{FB198970-5D6A-43A6-A24C-306E0685DE2A}" srcId="{99FBE90B-7510-42FE-9C6F-9CCE5CB088FA}" destId="{48F45DBA-FE71-4D60-9C5D-C075614AC0D7}" srcOrd="2" destOrd="0" parTransId="{E58F97B9-B1A7-4D67-83DE-AD171F7AC2DD}" sibTransId="{B3A9B1B7-03B2-452A-AF1B-A81D2C2C7AC9}"/>
    <dgm:cxn modelId="{917F5367-948E-49AB-B9F7-91B9E88DF70C}" srcId="{F77F49E5-7490-47F2-A053-75E6E35EF57D}" destId="{505C353B-7664-4E82-AA62-C3D07BEC9918}" srcOrd="0" destOrd="0" parTransId="{E33731C0-C0C1-40C0-BC7F-5B4AA1121FC7}" sibTransId="{AD0B29F5-5666-473D-A102-94267D0A404C}"/>
    <dgm:cxn modelId="{C0F6D585-E698-46FE-8E8B-0ACEBD3459F2}" type="presOf" srcId="{5E652B39-4A7D-4584-9F4E-7E7B5ED7D5F0}" destId="{B33CB2C3-3966-4EAD-87AA-3BEB30BBDEE9}" srcOrd="0" destOrd="0" presId="urn:microsoft.com/office/officeart/2005/8/layout/vList6"/>
    <dgm:cxn modelId="{6EF79FE1-5FCB-4E2C-BDF4-0A454F255EC9}" type="presOf" srcId="{C7FEE19B-7778-417A-8CBE-597285283254}" destId="{7CA64524-822C-45C7-A1BD-AE03F74901C6}" srcOrd="0" destOrd="1" presId="urn:microsoft.com/office/officeart/2005/8/layout/vList6"/>
    <dgm:cxn modelId="{AFDE8D98-55D7-4137-A51D-2FFB6A67420B}" srcId="{99FBE90B-7510-42FE-9C6F-9CCE5CB088FA}" destId="{1DBBAFC4-AEE5-4FD3-A56F-2172A1D6344D}" srcOrd="0" destOrd="0" parTransId="{913FBAB8-83E3-4011-A489-E291D955E77D}" sibTransId="{591064B5-5854-45C9-B64E-6F3310C9A708}"/>
    <dgm:cxn modelId="{2107DAEF-0B95-4381-B380-40E6F17064DD}" type="presOf" srcId="{1DBBAFC4-AEE5-4FD3-A56F-2172A1D6344D}" destId="{3B054DFE-D339-4F49-A0F0-22D394F1B987}" srcOrd="0" destOrd="0" presId="urn:microsoft.com/office/officeart/2005/8/layout/vList6"/>
    <dgm:cxn modelId="{47C91359-620D-441C-AFAE-3459C5DE50AC}" srcId="{5E652B39-4A7D-4584-9F4E-7E7B5ED7D5F0}" destId="{F77F49E5-7490-47F2-A053-75E6E35EF57D}" srcOrd="0" destOrd="0" parTransId="{B94D7271-9453-418E-AAA5-3BB70490ABD3}" sibTransId="{2A381A33-AC72-4A20-8771-338035D23E06}"/>
    <dgm:cxn modelId="{CCA0AC58-DD1E-465F-92A5-55ACC982C0FB}" type="presOf" srcId="{FB05BD53-2BB6-4265-8532-1FCF129A5172}" destId="{3B054DFE-D339-4F49-A0F0-22D394F1B987}" srcOrd="0" destOrd="3" presId="urn:microsoft.com/office/officeart/2005/8/layout/vList6"/>
    <dgm:cxn modelId="{96186FC2-0AA1-468B-B9DE-9964229D498F}" type="presOf" srcId="{F77F49E5-7490-47F2-A053-75E6E35EF57D}" destId="{F13D5FDB-840C-4794-BE2D-8DB7C7EBBFA9}" srcOrd="0" destOrd="0" presId="urn:microsoft.com/office/officeart/2005/8/layout/vList6"/>
    <dgm:cxn modelId="{411615B4-530A-4E51-AF15-CA71C0B30C5C}" srcId="{5E652B39-4A7D-4584-9F4E-7E7B5ED7D5F0}" destId="{99FBE90B-7510-42FE-9C6F-9CCE5CB088FA}" srcOrd="1" destOrd="0" parTransId="{ECDD0C8A-36E6-4CE7-8685-AE2037BEA0D1}" sibTransId="{9D657E5C-6596-46CC-8956-69A8833A2E68}"/>
    <dgm:cxn modelId="{3F9D2A98-8593-45F6-9900-8840ED0BA63B}" type="presOf" srcId="{505C353B-7664-4E82-AA62-C3D07BEC9918}" destId="{7CA64524-822C-45C7-A1BD-AE03F74901C6}" srcOrd="0" destOrd="0" presId="urn:microsoft.com/office/officeart/2005/8/layout/vList6"/>
    <dgm:cxn modelId="{BC66BADD-6ADF-4684-A512-CF83501DB3C0}" srcId="{F77F49E5-7490-47F2-A053-75E6E35EF57D}" destId="{C7FEE19B-7778-417A-8CBE-597285283254}" srcOrd="1" destOrd="0" parTransId="{52E8CDC2-46B5-4C39-9168-A6FBCA103BA1}" sibTransId="{BA2FA8E5-2028-44CC-808A-FCA9EC3A701C}"/>
    <dgm:cxn modelId="{9692E92C-A89C-4881-8218-FC9E78C7C083}" srcId="{99FBE90B-7510-42FE-9C6F-9CCE5CB088FA}" destId="{FB05BD53-2BB6-4265-8532-1FCF129A5172}" srcOrd="3" destOrd="0" parTransId="{62808B3B-4E56-4308-A63F-F9D292D02DAF}" sibTransId="{09156AA5-3DCA-45EF-BC87-206FC4639C07}"/>
    <dgm:cxn modelId="{98B09099-BAD3-4CD3-88E1-263F6AEAC745}" type="presOf" srcId="{48F45DBA-FE71-4D60-9C5D-C075614AC0D7}" destId="{3B054DFE-D339-4F49-A0F0-22D394F1B987}" srcOrd="0" destOrd="2" presId="urn:microsoft.com/office/officeart/2005/8/layout/vList6"/>
    <dgm:cxn modelId="{50BB90A2-B439-41E2-B801-6BA6988E9755}" srcId="{99FBE90B-7510-42FE-9C6F-9CCE5CB088FA}" destId="{85DA3B2C-3327-4910-B25E-1338746747EF}" srcOrd="1" destOrd="0" parTransId="{88ABC52F-C63F-43D9-8BF3-019440A5E416}" sibTransId="{A26FBE07-A393-4BAD-9420-2B04087067DB}"/>
    <dgm:cxn modelId="{A1DA4D81-56C7-4F42-9230-459668D86881}" type="presOf" srcId="{99FBE90B-7510-42FE-9C6F-9CCE5CB088FA}" destId="{09CC34DE-AF4D-4036-805D-7A25D6A5E87A}" srcOrd="0" destOrd="0" presId="urn:microsoft.com/office/officeart/2005/8/layout/vList6"/>
    <dgm:cxn modelId="{B4A30835-0F74-46D8-857C-518C405494C8}" type="presParOf" srcId="{B33CB2C3-3966-4EAD-87AA-3BEB30BBDEE9}" destId="{A054C024-BBB5-4E91-9915-93558832FFD2}" srcOrd="0" destOrd="0" presId="urn:microsoft.com/office/officeart/2005/8/layout/vList6"/>
    <dgm:cxn modelId="{555988AF-7886-4C7C-83C5-FDC0044499FB}" type="presParOf" srcId="{A054C024-BBB5-4E91-9915-93558832FFD2}" destId="{F13D5FDB-840C-4794-BE2D-8DB7C7EBBFA9}" srcOrd="0" destOrd="0" presId="urn:microsoft.com/office/officeart/2005/8/layout/vList6"/>
    <dgm:cxn modelId="{E8B6071F-0D64-4C49-8455-FDBBEE2A4CDA}" type="presParOf" srcId="{A054C024-BBB5-4E91-9915-93558832FFD2}" destId="{7CA64524-822C-45C7-A1BD-AE03F74901C6}" srcOrd="1" destOrd="0" presId="urn:microsoft.com/office/officeart/2005/8/layout/vList6"/>
    <dgm:cxn modelId="{906F7A23-7F28-4589-ABF0-06C8EF0DE772}" type="presParOf" srcId="{B33CB2C3-3966-4EAD-87AA-3BEB30BBDEE9}" destId="{8CD0A312-0B0F-4DB6-8DE3-540FF7343C2E}" srcOrd="1" destOrd="0" presId="urn:microsoft.com/office/officeart/2005/8/layout/vList6"/>
    <dgm:cxn modelId="{FF77AD84-92F5-4EEF-91A3-E791A6633FA7}" type="presParOf" srcId="{B33CB2C3-3966-4EAD-87AA-3BEB30BBDEE9}" destId="{C6503A86-781B-4C3D-8B34-CA1E53CC7ADD}" srcOrd="2" destOrd="0" presId="urn:microsoft.com/office/officeart/2005/8/layout/vList6"/>
    <dgm:cxn modelId="{BD68BFA8-6761-4AC9-AEA7-7ED672DDA363}" type="presParOf" srcId="{C6503A86-781B-4C3D-8B34-CA1E53CC7ADD}" destId="{09CC34DE-AF4D-4036-805D-7A25D6A5E87A}" srcOrd="0" destOrd="0" presId="urn:microsoft.com/office/officeart/2005/8/layout/vList6"/>
    <dgm:cxn modelId="{643A974F-7676-4704-A1BD-8ACD15768D9A}" type="presParOf" srcId="{C6503A86-781B-4C3D-8B34-CA1E53CC7ADD}" destId="{3B054DFE-D339-4F49-A0F0-22D394F1B987}" srcOrd="1" destOrd="0" presId="urn:microsoft.com/office/officeart/2005/8/layout/vList6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FDB9D33-4498-4CE7-90E5-8B8A811902B7}" type="doc">
      <dgm:prSet loTypeId="urn:microsoft.com/office/officeart/2005/8/layout/vList6" loCatId="process" qsTypeId="urn:microsoft.com/office/officeart/2005/8/quickstyle/simple1#7" qsCatId="simple" csTypeId="urn:microsoft.com/office/officeart/2005/8/colors/accent1_2#7" csCatId="accent1" phldr="1"/>
      <dgm:spPr/>
      <dgm:t>
        <a:bodyPr/>
        <a:lstStyle/>
        <a:p>
          <a:endParaRPr lang="ru-RU"/>
        </a:p>
      </dgm:t>
    </dgm:pt>
    <dgm:pt modelId="{D50C2862-5F36-47B3-94A2-66C3910B4E3D}">
      <dgm:prSet phldrT="[Текст]" custT="1"/>
      <dgm:spPr/>
      <dgm:t>
        <a:bodyPr/>
        <a:lstStyle/>
        <a:p>
          <a:r>
            <a:rPr lang="ru-RU" sz="2000" u="none" dirty="0" smtClean="0">
              <a:solidFill>
                <a:schemeClr val="bg1"/>
              </a:solidFill>
            </a:rPr>
            <a:t>Притоки от инвестиционной деятельности</a:t>
          </a:r>
          <a:endParaRPr lang="ru-RU" sz="2000" dirty="0"/>
        </a:p>
      </dgm:t>
    </dgm:pt>
    <dgm:pt modelId="{044A2FE8-C062-4E0E-BC45-1E81EB7B1523}" type="parTrans" cxnId="{95A705DC-59C4-4248-9689-2EEC5D20182F}">
      <dgm:prSet/>
      <dgm:spPr/>
      <dgm:t>
        <a:bodyPr/>
        <a:lstStyle/>
        <a:p>
          <a:endParaRPr lang="ru-RU"/>
        </a:p>
      </dgm:t>
    </dgm:pt>
    <dgm:pt modelId="{71B5B320-DA96-4731-9D3C-515FC2D0E4A3}" type="sibTrans" cxnId="{95A705DC-59C4-4248-9689-2EEC5D20182F}">
      <dgm:prSet/>
      <dgm:spPr/>
      <dgm:t>
        <a:bodyPr/>
        <a:lstStyle/>
        <a:p>
          <a:endParaRPr lang="ru-RU"/>
        </a:p>
      </dgm:t>
    </dgm:pt>
    <dgm:pt modelId="{A2436D01-D14B-45D2-A65D-4E32129C3E9E}">
      <dgm:prSet phldrT="[Текст]"/>
      <dgm:spPr/>
      <dgm:t>
        <a:bodyPr/>
        <a:lstStyle/>
        <a:p>
          <a:r>
            <a:rPr lang="ru-RU" dirty="0" smtClean="0"/>
            <a:t>выручки от реализации основных фондов или незавершенного строительства</a:t>
          </a:r>
          <a:endParaRPr lang="ru-RU" dirty="0"/>
        </a:p>
      </dgm:t>
    </dgm:pt>
    <dgm:pt modelId="{7A887D4E-66FA-4524-ABB9-CAF98379BE80}" type="parTrans" cxnId="{18FB46D7-4885-4811-A4F6-9428E5D35372}">
      <dgm:prSet/>
      <dgm:spPr/>
      <dgm:t>
        <a:bodyPr/>
        <a:lstStyle/>
        <a:p>
          <a:endParaRPr lang="ru-RU"/>
        </a:p>
      </dgm:t>
    </dgm:pt>
    <dgm:pt modelId="{FF76D3A4-DAAD-4D3C-B635-3021EB1EF80E}" type="sibTrans" cxnId="{18FB46D7-4885-4811-A4F6-9428E5D35372}">
      <dgm:prSet/>
      <dgm:spPr/>
      <dgm:t>
        <a:bodyPr/>
        <a:lstStyle/>
        <a:p>
          <a:endParaRPr lang="ru-RU"/>
        </a:p>
      </dgm:t>
    </dgm:pt>
    <dgm:pt modelId="{A620CB7E-BB0F-418F-8192-3DAC280554A6}">
      <dgm:prSet phldrT="[Текст]" custT="1"/>
      <dgm:spPr/>
      <dgm:t>
        <a:bodyPr/>
        <a:lstStyle/>
        <a:p>
          <a:r>
            <a:rPr lang="ru-RU" sz="2000" u="none" dirty="0" smtClean="0">
              <a:solidFill>
                <a:schemeClr val="bg1"/>
              </a:solidFill>
            </a:rPr>
            <a:t>Оттоки от инвестиционной деятельности</a:t>
          </a:r>
          <a:endParaRPr lang="ru-RU" sz="2000" dirty="0"/>
        </a:p>
      </dgm:t>
    </dgm:pt>
    <dgm:pt modelId="{0CCA16B4-1FEB-4D8F-923F-2F4FA68BC053}" type="parTrans" cxnId="{3ABF4803-151F-4B45-9DAB-E6F706AC0F46}">
      <dgm:prSet/>
      <dgm:spPr/>
      <dgm:t>
        <a:bodyPr/>
        <a:lstStyle/>
        <a:p>
          <a:endParaRPr lang="ru-RU"/>
        </a:p>
      </dgm:t>
    </dgm:pt>
    <dgm:pt modelId="{D6F8F538-CB81-4E56-BFD5-AE538AF64968}" type="sibTrans" cxnId="{3ABF4803-151F-4B45-9DAB-E6F706AC0F46}">
      <dgm:prSet/>
      <dgm:spPr/>
      <dgm:t>
        <a:bodyPr/>
        <a:lstStyle/>
        <a:p>
          <a:endParaRPr lang="ru-RU"/>
        </a:p>
      </dgm:t>
    </dgm:pt>
    <dgm:pt modelId="{0537A0E6-4B41-42B1-9266-57E21FC0719A}">
      <dgm:prSet phldrT="[Текст]"/>
      <dgm:spPr/>
      <dgm:t>
        <a:bodyPr/>
        <a:lstStyle/>
        <a:p>
          <a:r>
            <a:rPr lang="ru-RU" dirty="0" smtClean="0"/>
            <a:t>оплату приобретаемых основных фондов,</a:t>
          </a:r>
          <a:endParaRPr lang="ru-RU" dirty="0"/>
        </a:p>
      </dgm:t>
    </dgm:pt>
    <dgm:pt modelId="{BCB2FAE0-72F6-4505-886D-14805DA94679}" type="parTrans" cxnId="{6E1BB19F-FBF0-47C3-83A3-B10CB45EE9AE}">
      <dgm:prSet/>
      <dgm:spPr/>
      <dgm:t>
        <a:bodyPr/>
        <a:lstStyle/>
        <a:p>
          <a:endParaRPr lang="ru-RU"/>
        </a:p>
      </dgm:t>
    </dgm:pt>
    <dgm:pt modelId="{9C602DD9-0374-4833-98D2-8A354D006E34}" type="sibTrans" cxnId="{6E1BB19F-FBF0-47C3-83A3-B10CB45EE9AE}">
      <dgm:prSet/>
      <dgm:spPr/>
      <dgm:t>
        <a:bodyPr/>
        <a:lstStyle/>
        <a:p>
          <a:endParaRPr lang="ru-RU"/>
        </a:p>
      </dgm:t>
    </dgm:pt>
    <dgm:pt modelId="{8ADB1CD3-76FC-42E6-9178-760C4C3F6FE1}">
      <dgm:prSet phldrT="[Текст]"/>
      <dgm:spPr/>
      <dgm:t>
        <a:bodyPr/>
        <a:lstStyle/>
        <a:p>
          <a:r>
            <a:rPr lang="ru-RU" dirty="0" smtClean="0"/>
            <a:t> капитальные вложения в строительство новых объектов</a:t>
          </a:r>
          <a:endParaRPr lang="ru-RU" dirty="0"/>
        </a:p>
      </dgm:t>
    </dgm:pt>
    <dgm:pt modelId="{58DA6D4C-654F-429D-9F1C-4B0DD12264F8}" type="parTrans" cxnId="{AD583796-E064-48BD-897F-337CEB7C171B}">
      <dgm:prSet/>
      <dgm:spPr/>
    </dgm:pt>
    <dgm:pt modelId="{3D92AAB7-E844-4AC4-99F0-186EF0D6156D}" type="sibTrans" cxnId="{AD583796-E064-48BD-897F-337CEB7C171B}">
      <dgm:prSet/>
      <dgm:spPr/>
    </dgm:pt>
    <dgm:pt modelId="{73121112-4E82-4836-A53F-C44A3E721F00}">
      <dgm:prSet phldrT="[Текст]"/>
      <dgm:spPr/>
      <dgm:t>
        <a:bodyPr/>
        <a:lstStyle/>
        <a:p>
          <a:r>
            <a:rPr lang="ru-RU" dirty="0" smtClean="0"/>
            <a:t>приобретение предприятий или пакетов их акций (долей в капитале) с целью получения дохода либо для осуществления контроля за их деятельностью</a:t>
          </a:r>
          <a:endParaRPr lang="ru-RU" dirty="0"/>
        </a:p>
      </dgm:t>
    </dgm:pt>
    <dgm:pt modelId="{B66475E4-7E12-4E62-82E8-9D5FB9DC958F}" type="parTrans" cxnId="{700B3E83-BC01-4315-99D8-9BBD3205F41A}">
      <dgm:prSet/>
      <dgm:spPr/>
    </dgm:pt>
    <dgm:pt modelId="{657CC5F9-4F70-4875-A733-C300BB3B62EB}" type="sibTrans" cxnId="{700B3E83-BC01-4315-99D8-9BBD3205F41A}">
      <dgm:prSet/>
      <dgm:spPr/>
    </dgm:pt>
    <dgm:pt modelId="{95C0E31C-E873-42F5-AF4E-1E4AD060440F}">
      <dgm:prSet phldrT="[Текст]"/>
      <dgm:spPr/>
      <dgm:t>
        <a:bodyPr/>
        <a:lstStyle/>
        <a:p>
          <a:r>
            <a:rPr lang="ru-RU" dirty="0" smtClean="0"/>
            <a:t>предоставление долгосрочных займов другим предприятиям</a:t>
          </a:r>
          <a:endParaRPr lang="ru-RU" dirty="0"/>
        </a:p>
      </dgm:t>
    </dgm:pt>
    <dgm:pt modelId="{8C5D21FC-5D12-4206-BBD2-2A7AC6A60A82}" type="parTrans" cxnId="{2F7A911C-2D9A-4B2A-A91F-695BC5AFC9A5}">
      <dgm:prSet/>
      <dgm:spPr/>
    </dgm:pt>
    <dgm:pt modelId="{2544AB99-0365-40DD-A68D-D6B7093FD2F8}" type="sibTrans" cxnId="{2F7A911C-2D9A-4B2A-A91F-695BC5AFC9A5}">
      <dgm:prSet/>
      <dgm:spPr/>
    </dgm:pt>
    <dgm:pt modelId="{22055241-60D4-4FED-B5FD-6559F46691EB}">
      <dgm:prSet phldrT="[Текст]"/>
      <dgm:spPr/>
      <dgm:t>
        <a:bodyPr/>
        <a:lstStyle/>
        <a:p>
          <a:r>
            <a:rPr lang="ru-RU" dirty="0" smtClean="0"/>
            <a:t>стоимости проданных пакетов акций других предприятий</a:t>
          </a:r>
          <a:endParaRPr lang="ru-RU" dirty="0"/>
        </a:p>
      </dgm:t>
    </dgm:pt>
    <dgm:pt modelId="{D7224D13-D2B0-417B-A5B6-38CC7C8FE9CD}" type="parTrans" cxnId="{D741BDF3-A53A-4688-9A1D-582D8741D21F}">
      <dgm:prSet/>
      <dgm:spPr/>
    </dgm:pt>
    <dgm:pt modelId="{C326BB9B-7A19-4C75-83B1-F1ACCD9E1B38}" type="sibTrans" cxnId="{D741BDF3-A53A-4688-9A1D-582D8741D21F}">
      <dgm:prSet/>
      <dgm:spPr/>
    </dgm:pt>
    <dgm:pt modelId="{8DA06972-7D07-4A1F-82CB-592E630BFACD}">
      <dgm:prSet phldrT="[Текст]"/>
      <dgm:spPr/>
      <dgm:t>
        <a:bodyPr/>
        <a:lstStyle/>
        <a:p>
          <a:r>
            <a:rPr lang="ru-RU" dirty="0" smtClean="0"/>
            <a:t>сумм возврата долгосрочных займов</a:t>
          </a:r>
          <a:endParaRPr lang="ru-RU" dirty="0"/>
        </a:p>
      </dgm:t>
    </dgm:pt>
    <dgm:pt modelId="{D44BA9AF-F503-4C18-834A-57C1AEB190C1}" type="parTrans" cxnId="{3594B527-F663-41C2-98C1-2D12A05659AE}">
      <dgm:prSet/>
      <dgm:spPr/>
    </dgm:pt>
    <dgm:pt modelId="{23710CBD-43FE-403A-BB69-DD574FD0F62A}" type="sibTrans" cxnId="{3594B527-F663-41C2-98C1-2D12A05659AE}">
      <dgm:prSet/>
      <dgm:spPr/>
    </dgm:pt>
    <dgm:pt modelId="{DD643900-0F5A-4996-A470-85E24DB6C01B}">
      <dgm:prSet phldrT="[Текст]"/>
      <dgm:spPr/>
      <dgm:t>
        <a:bodyPr/>
        <a:lstStyle/>
        <a:p>
          <a:r>
            <a:rPr lang="ru-RU" dirty="0" smtClean="0"/>
            <a:t>сумм дивидендов, полученных предприятием за время владения им пакетами акций или процентов уплаченных должниками за время пользования долгосрочными займами</a:t>
          </a:r>
          <a:endParaRPr lang="ru-RU" dirty="0"/>
        </a:p>
      </dgm:t>
    </dgm:pt>
    <dgm:pt modelId="{84A8AD17-C9ED-4126-BC92-116E0A65FCF8}" type="parTrans" cxnId="{237F6138-40E4-444F-B6B6-05D276178A99}">
      <dgm:prSet/>
      <dgm:spPr/>
    </dgm:pt>
    <dgm:pt modelId="{97E1A847-7D1F-4D36-AE53-BB53E5FAF6F4}" type="sibTrans" cxnId="{237F6138-40E4-444F-B6B6-05D276178A99}">
      <dgm:prSet/>
      <dgm:spPr/>
    </dgm:pt>
    <dgm:pt modelId="{A3263B15-51E8-446E-BA6C-E3EFA07165E5}" type="pres">
      <dgm:prSet presAssocID="{4FDB9D33-4498-4CE7-90E5-8B8A811902B7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AF492F1-94D9-4F1B-9270-E8E2924907EE}" type="pres">
      <dgm:prSet presAssocID="{D50C2862-5F36-47B3-94A2-66C3910B4E3D}" presName="linNode" presStyleCnt="0"/>
      <dgm:spPr/>
    </dgm:pt>
    <dgm:pt modelId="{5C0D2B41-A1FB-46C7-B762-B2804558EB11}" type="pres">
      <dgm:prSet presAssocID="{D50C2862-5F36-47B3-94A2-66C3910B4E3D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4964CD-56D2-4DF9-A995-F4B337B9B1B4}" type="pres">
      <dgm:prSet presAssocID="{D50C2862-5F36-47B3-94A2-66C3910B4E3D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5428BB-EB33-462F-8DD0-0124C5E2288E}" type="pres">
      <dgm:prSet presAssocID="{71B5B320-DA96-4731-9D3C-515FC2D0E4A3}" presName="spacing" presStyleCnt="0"/>
      <dgm:spPr/>
    </dgm:pt>
    <dgm:pt modelId="{9EA3A38A-26EE-4D2F-935F-AFFA8ECC12C7}" type="pres">
      <dgm:prSet presAssocID="{A620CB7E-BB0F-418F-8192-3DAC280554A6}" presName="linNode" presStyleCnt="0"/>
      <dgm:spPr/>
    </dgm:pt>
    <dgm:pt modelId="{7B3FDE11-3769-4A71-97CD-8BE53A6F8E96}" type="pres">
      <dgm:prSet presAssocID="{A620CB7E-BB0F-418F-8192-3DAC280554A6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04E38A-9228-4AF0-9215-235766B58CDF}" type="pres">
      <dgm:prSet presAssocID="{A620CB7E-BB0F-418F-8192-3DAC280554A6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D2401EA-DAD7-4995-82B2-86F9CBB6BA5F}" type="presOf" srcId="{8DA06972-7D07-4A1F-82CB-592E630BFACD}" destId="{8D4964CD-56D2-4DF9-A995-F4B337B9B1B4}" srcOrd="0" destOrd="2" presId="urn:microsoft.com/office/officeart/2005/8/layout/vList6"/>
    <dgm:cxn modelId="{056DAF68-BF4E-4082-AD4A-6EF655410D78}" type="presOf" srcId="{DD643900-0F5A-4996-A470-85E24DB6C01B}" destId="{8D4964CD-56D2-4DF9-A995-F4B337B9B1B4}" srcOrd="0" destOrd="3" presId="urn:microsoft.com/office/officeart/2005/8/layout/vList6"/>
    <dgm:cxn modelId="{95A705DC-59C4-4248-9689-2EEC5D20182F}" srcId="{4FDB9D33-4498-4CE7-90E5-8B8A811902B7}" destId="{D50C2862-5F36-47B3-94A2-66C3910B4E3D}" srcOrd="0" destOrd="0" parTransId="{044A2FE8-C062-4E0E-BC45-1E81EB7B1523}" sibTransId="{71B5B320-DA96-4731-9D3C-515FC2D0E4A3}"/>
    <dgm:cxn modelId="{283D1875-E447-4773-8606-39F9F6BC8506}" type="presOf" srcId="{22055241-60D4-4FED-B5FD-6559F46691EB}" destId="{8D4964CD-56D2-4DF9-A995-F4B337B9B1B4}" srcOrd="0" destOrd="1" presId="urn:microsoft.com/office/officeart/2005/8/layout/vList6"/>
    <dgm:cxn modelId="{3ABF4803-151F-4B45-9DAB-E6F706AC0F46}" srcId="{4FDB9D33-4498-4CE7-90E5-8B8A811902B7}" destId="{A620CB7E-BB0F-418F-8192-3DAC280554A6}" srcOrd="1" destOrd="0" parTransId="{0CCA16B4-1FEB-4D8F-923F-2F4FA68BC053}" sibTransId="{D6F8F538-CB81-4E56-BFD5-AE538AF64968}"/>
    <dgm:cxn modelId="{6F58994D-CD25-4F27-8D5F-A20121130935}" type="presOf" srcId="{73121112-4E82-4836-A53F-C44A3E721F00}" destId="{8504E38A-9228-4AF0-9215-235766B58CDF}" srcOrd="0" destOrd="2" presId="urn:microsoft.com/office/officeart/2005/8/layout/vList6"/>
    <dgm:cxn modelId="{DB578C37-1F89-458E-B3C5-706780D0BAFA}" type="presOf" srcId="{A2436D01-D14B-45D2-A65D-4E32129C3E9E}" destId="{8D4964CD-56D2-4DF9-A995-F4B337B9B1B4}" srcOrd="0" destOrd="0" presId="urn:microsoft.com/office/officeart/2005/8/layout/vList6"/>
    <dgm:cxn modelId="{AD583796-E064-48BD-897F-337CEB7C171B}" srcId="{A620CB7E-BB0F-418F-8192-3DAC280554A6}" destId="{8ADB1CD3-76FC-42E6-9178-760C4C3F6FE1}" srcOrd="1" destOrd="0" parTransId="{58DA6D4C-654F-429D-9F1C-4B0DD12264F8}" sibTransId="{3D92AAB7-E844-4AC4-99F0-186EF0D6156D}"/>
    <dgm:cxn modelId="{37AA40E5-E5E6-45E5-9EE5-F52939B0B475}" type="presOf" srcId="{D50C2862-5F36-47B3-94A2-66C3910B4E3D}" destId="{5C0D2B41-A1FB-46C7-B762-B2804558EB11}" srcOrd="0" destOrd="0" presId="urn:microsoft.com/office/officeart/2005/8/layout/vList6"/>
    <dgm:cxn modelId="{F48AAEF9-FF9C-4B58-B491-7FB2B93BF512}" type="presOf" srcId="{95C0E31C-E873-42F5-AF4E-1E4AD060440F}" destId="{8504E38A-9228-4AF0-9215-235766B58CDF}" srcOrd="0" destOrd="3" presId="urn:microsoft.com/office/officeart/2005/8/layout/vList6"/>
    <dgm:cxn modelId="{8EE2D4D0-41D1-4759-834E-8777FE5280C2}" type="presOf" srcId="{8ADB1CD3-76FC-42E6-9178-760C4C3F6FE1}" destId="{8504E38A-9228-4AF0-9215-235766B58CDF}" srcOrd="0" destOrd="1" presId="urn:microsoft.com/office/officeart/2005/8/layout/vList6"/>
    <dgm:cxn modelId="{237F6138-40E4-444F-B6B6-05D276178A99}" srcId="{D50C2862-5F36-47B3-94A2-66C3910B4E3D}" destId="{DD643900-0F5A-4996-A470-85E24DB6C01B}" srcOrd="3" destOrd="0" parTransId="{84A8AD17-C9ED-4126-BC92-116E0A65FCF8}" sibTransId="{97E1A847-7D1F-4D36-AE53-BB53E5FAF6F4}"/>
    <dgm:cxn modelId="{D741BDF3-A53A-4688-9A1D-582D8741D21F}" srcId="{D50C2862-5F36-47B3-94A2-66C3910B4E3D}" destId="{22055241-60D4-4FED-B5FD-6559F46691EB}" srcOrd="1" destOrd="0" parTransId="{D7224D13-D2B0-417B-A5B6-38CC7C8FE9CD}" sibTransId="{C326BB9B-7A19-4C75-83B1-F1ACCD9E1B38}"/>
    <dgm:cxn modelId="{84817002-82FC-409A-88CE-543350533034}" type="presOf" srcId="{0537A0E6-4B41-42B1-9266-57E21FC0719A}" destId="{8504E38A-9228-4AF0-9215-235766B58CDF}" srcOrd="0" destOrd="0" presId="urn:microsoft.com/office/officeart/2005/8/layout/vList6"/>
    <dgm:cxn modelId="{098CE51E-765C-4502-B6AA-7EBF268D47C9}" type="presOf" srcId="{A620CB7E-BB0F-418F-8192-3DAC280554A6}" destId="{7B3FDE11-3769-4A71-97CD-8BE53A6F8E96}" srcOrd="0" destOrd="0" presId="urn:microsoft.com/office/officeart/2005/8/layout/vList6"/>
    <dgm:cxn modelId="{A27DAC6E-3F52-4E2E-AAC7-F2AA5279F7CF}" type="presOf" srcId="{4FDB9D33-4498-4CE7-90E5-8B8A811902B7}" destId="{A3263B15-51E8-446E-BA6C-E3EFA07165E5}" srcOrd="0" destOrd="0" presId="urn:microsoft.com/office/officeart/2005/8/layout/vList6"/>
    <dgm:cxn modelId="{3594B527-F663-41C2-98C1-2D12A05659AE}" srcId="{D50C2862-5F36-47B3-94A2-66C3910B4E3D}" destId="{8DA06972-7D07-4A1F-82CB-592E630BFACD}" srcOrd="2" destOrd="0" parTransId="{D44BA9AF-F503-4C18-834A-57C1AEB190C1}" sibTransId="{23710CBD-43FE-403A-BB69-DD574FD0F62A}"/>
    <dgm:cxn modelId="{6E1BB19F-FBF0-47C3-83A3-B10CB45EE9AE}" srcId="{A620CB7E-BB0F-418F-8192-3DAC280554A6}" destId="{0537A0E6-4B41-42B1-9266-57E21FC0719A}" srcOrd="0" destOrd="0" parTransId="{BCB2FAE0-72F6-4505-886D-14805DA94679}" sibTransId="{9C602DD9-0374-4833-98D2-8A354D006E34}"/>
    <dgm:cxn modelId="{700B3E83-BC01-4315-99D8-9BBD3205F41A}" srcId="{A620CB7E-BB0F-418F-8192-3DAC280554A6}" destId="{73121112-4E82-4836-A53F-C44A3E721F00}" srcOrd="2" destOrd="0" parTransId="{B66475E4-7E12-4E62-82E8-9D5FB9DC958F}" sibTransId="{657CC5F9-4F70-4875-A733-C300BB3B62EB}"/>
    <dgm:cxn modelId="{18FB46D7-4885-4811-A4F6-9428E5D35372}" srcId="{D50C2862-5F36-47B3-94A2-66C3910B4E3D}" destId="{A2436D01-D14B-45D2-A65D-4E32129C3E9E}" srcOrd="0" destOrd="0" parTransId="{7A887D4E-66FA-4524-ABB9-CAF98379BE80}" sibTransId="{FF76D3A4-DAAD-4D3C-B635-3021EB1EF80E}"/>
    <dgm:cxn modelId="{2F7A911C-2D9A-4B2A-A91F-695BC5AFC9A5}" srcId="{A620CB7E-BB0F-418F-8192-3DAC280554A6}" destId="{95C0E31C-E873-42F5-AF4E-1E4AD060440F}" srcOrd="3" destOrd="0" parTransId="{8C5D21FC-5D12-4206-BBD2-2A7AC6A60A82}" sibTransId="{2544AB99-0365-40DD-A68D-D6B7093FD2F8}"/>
    <dgm:cxn modelId="{B07D4A77-F119-4F26-92AB-C186D5D21429}" type="presParOf" srcId="{A3263B15-51E8-446E-BA6C-E3EFA07165E5}" destId="{FAF492F1-94D9-4F1B-9270-E8E2924907EE}" srcOrd="0" destOrd="0" presId="urn:microsoft.com/office/officeart/2005/8/layout/vList6"/>
    <dgm:cxn modelId="{FE92F775-FCF1-460A-8DF7-C3372368309D}" type="presParOf" srcId="{FAF492F1-94D9-4F1B-9270-E8E2924907EE}" destId="{5C0D2B41-A1FB-46C7-B762-B2804558EB11}" srcOrd="0" destOrd="0" presId="urn:microsoft.com/office/officeart/2005/8/layout/vList6"/>
    <dgm:cxn modelId="{5CEDC6D6-9CEF-46F5-A159-D1EB18CD657B}" type="presParOf" srcId="{FAF492F1-94D9-4F1B-9270-E8E2924907EE}" destId="{8D4964CD-56D2-4DF9-A995-F4B337B9B1B4}" srcOrd="1" destOrd="0" presId="urn:microsoft.com/office/officeart/2005/8/layout/vList6"/>
    <dgm:cxn modelId="{7B381C34-08A5-4460-B475-D38A88A54CC4}" type="presParOf" srcId="{A3263B15-51E8-446E-BA6C-E3EFA07165E5}" destId="{F65428BB-EB33-462F-8DD0-0124C5E2288E}" srcOrd="1" destOrd="0" presId="urn:microsoft.com/office/officeart/2005/8/layout/vList6"/>
    <dgm:cxn modelId="{DEBE6227-93BF-4E62-99A9-A1A875EF4ADD}" type="presParOf" srcId="{A3263B15-51E8-446E-BA6C-E3EFA07165E5}" destId="{9EA3A38A-26EE-4D2F-935F-AFFA8ECC12C7}" srcOrd="2" destOrd="0" presId="urn:microsoft.com/office/officeart/2005/8/layout/vList6"/>
    <dgm:cxn modelId="{4724647F-952F-4F65-A9EB-56B811FB9969}" type="presParOf" srcId="{9EA3A38A-26EE-4D2F-935F-AFFA8ECC12C7}" destId="{7B3FDE11-3769-4A71-97CD-8BE53A6F8E96}" srcOrd="0" destOrd="0" presId="urn:microsoft.com/office/officeart/2005/8/layout/vList6"/>
    <dgm:cxn modelId="{92223CEE-153A-4DC5-BA4E-C69AB5902450}" type="presParOf" srcId="{9EA3A38A-26EE-4D2F-935F-AFFA8ECC12C7}" destId="{8504E38A-9228-4AF0-9215-235766B58CDF}" srcOrd="1" destOrd="0" presId="urn:microsoft.com/office/officeart/2005/8/layout/vList6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EAD7CF4-466F-4943-9674-6F1797C8FFA0}" type="doc">
      <dgm:prSet loTypeId="urn:microsoft.com/office/officeart/2005/8/layout/vList6" loCatId="process" qsTypeId="urn:microsoft.com/office/officeart/2005/8/quickstyle/simple1#8" qsCatId="simple" csTypeId="urn:microsoft.com/office/officeart/2005/8/colors/accent1_2#8" csCatId="accent1" phldr="1"/>
      <dgm:spPr/>
      <dgm:t>
        <a:bodyPr/>
        <a:lstStyle/>
        <a:p>
          <a:endParaRPr lang="ru-RU"/>
        </a:p>
      </dgm:t>
    </dgm:pt>
    <dgm:pt modelId="{C0E8B78E-A6EC-429C-AF51-F2281253D6A9}">
      <dgm:prSet phldrT="[Текст]" custT="1"/>
      <dgm:spPr/>
      <dgm:t>
        <a:bodyPr/>
        <a:lstStyle/>
        <a:p>
          <a:r>
            <a:rPr lang="ru-RU" sz="2000" u="none" dirty="0" smtClean="0">
              <a:solidFill>
                <a:schemeClr val="bg1"/>
              </a:solidFill>
            </a:rPr>
            <a:t>Притоки от финансовой деятельности</a:t>
          </a:r>
          <a:endParaRPr lang="ru-RU" sz="2000" dirty="0"/>
        </a:p>
      </dgm:t>
    </dgm:pt>
    <dgm:pt modelId="{926BEFE1-53CC-4020-A052-75B0E5380930}" type="parTrans" cxnId="{69F98617-44AD-4FA7-B6F0-D7FD80C6B73B}">
      <dgm:prSet/>
      <dgm:spPr/>
      <dgm:t>
        <a:bodyPr/>
        <a:lstStyle/>
        <a:p>
          <a:endParaRPr lang="ru-RU"/>
        </a:p>
      </dgm:t>
    </dgm:pt>
    <dgm:pt modelId="{72B80715-DBAD-429B-9095-7D4D33C9C80A}" type="sibTrans" cxnId="{69F98617-44AD-4FA7-B6F0-D7FD80C6B73B}">
      <dgm:prSet/>
      <dgm:spPr/>
      <dgm:t>
        <a:bodyPr/>
        <a:lstStyle/>
        <a:p>
          <a:endParaRPr lang="ru-RU"/>
        </a:p>
      </dgm:t>
    </dgm:pt>
    <dgm:pt modelId="{9A11362E-C304-42D0-A227-94E58A651890}">
      <dgm:prSet phldrT="[Текст]"/>
      <dgm:spPr/>
      <dgm:t>
        <a:bodyPr/>
        <a:lstStyle/>
        <a:p>
          <a:r>
            <a:rPr lang="ru-RU" dirty="0" smtClean="0"/>
            <a:t>суммы, вырученные от размещения новых акций или облигаций</a:t>
          </a:r>
          <a:endParaRPr lang="ru-RU" dirty="0"/>
        </a:p>
      </dgm:t>
    </dgm:pt>
    <dgm:pt modelId="{A0D1BB36-98A2-4933-ACA8-30C2A06D083E}" type="parTrans" cxnId="{5CA035A4-3F7A-4560-AFA3-0C51DB0F7DCD}">
      <dgm:prSet/>
      <dgm:spPr/>
      <dgm:t>
        <a:bodyPr/>
        <a:lstStyle/>
        <a:p>
          <a:endParaRPr lang="ru-RU"/>
        </a:p>
      </dgm:t>
    </dgm:pt>
    <dgm:pt modelId="{C1AB415D-63EF-4115-A30F-BB5D3439CAA5}" type="sibTrans" cxnId="{5CA035A4-3F7A-4560-AFA3-0C51DB0F7DCD}">
      <dgm:prSet/>
      <dgm:spPr/>
      <dgm:t>
        <a:bodyPr/>
        <a:lstStyle/>
        <a:p>
          <a:endParaRPr lang="ru-RU"/>
        </a:p>
      </dgm:t>
    </dgm:pt>
    <dgm:pt modelId="{E02D2826-ADCC-46A4-A7E3-04F750C400C5}">
      <dgm:prSet phldrT="[Текст]" custT="1"/>
      <dgm:spPr/>
      <dgm:t>
        <a:bodyPr/>
        <a:lstStyle/>
        <a:p>
          <a:r>
            <a:rPr lang="ru-RU" sz="2000" u="none" dirty="0" smtClean="0">
              <a:solidFill>
                <a:schemeClr val="bg1"/>
              </a:solidFill>
            </a:rPr>
            <a:t>Оттоки от финансовой деятельности</a:t>
          </a:r>
          <a:endParaRPr lang="ru-RU" sz="2000" dirty="0"/>
        </a:p>
      </dgm:t>
    </dgm:pt>
    <dgm:pt modelId="{FDFA5D51-76B3-4A8A-B807-B4BFB4B47A72}" type="parTrans" cxnId="{B53D5A74-D539-40BE-835E-BA238D5EE7FA}">
      <dgm:prSet/>
      <dgm:spPr/>
      <dgm:t>
        <a:bodyPr/>
        <a:lstStyle/>
        <a:p>
          <a:endParaRPr lang="ru-RU"/>
        </a:p>
      </dgm:t>
    </dgm:pt>
    <dgm:pt modelId="{EC584838-B7F2-4C66-AC1F-5FE4D8DEA4DF}" type="sibTrans" cxnId="{B53D5A74-D539-40BE-835E-BA238D5EE7FA}">
      <dgm:prSet/>
      <dgm:spPr/>
      <dgm:t>
        <a:bodyPr/>
        <a:lstStyle/>
        <a:p>
          <a:endParaRPr lang="ru-RU"/>
        </a:p>
      </dgm:t>
    </dgm:pt>
    <dgm:pt modelId="{C4E8D7A8-1B6B-424C-A55F-EFB5F83A8408}">
      <dgm:prSet phldrT="[Текст]"/>
      <dgm:spPr/>
      <dgm:t>
        <a:bodyPr/>
        <a:lstStyle/>
        <a:p>
          <a:r>
            <a:rPr lang="ru-RU" dirty="0" smtClean="0"/>
            <a:t>возврат займов и кредитов</a:t>
          </a:r>
          <a:endParaRPr lang="ru-RU" dirty="0"/>
        </a:p>
      </dgm:t>
    </dgm:pt>
    <dgm:pt modelId="{1CC6E464-4B7B-4F2C-AF56-3B7D90156A1A}" type="parTrans" cxnId="{48E3A603-5C37-47A0-ABB0-1E644D2A0610}">
      <dgm:prSet/>
      <dgm:spPr/>
      <dgm:t>
        <a:bodyPr/>
        <a:lstStyle/>
        <a:p>
          <a:endParaRPr lang="ru-RU"/>
        </a:p>
      </dgm:t>
    </dgm:pt>
    <dgm:pt modelId="{A6EF3D39-5E41-4242-9393-A348FAB78591}" type="sibTrans" cxnId="{48E3A603-5C37-47A0-ABB0-1E644D2A0610}">
      <dgm:prSet/>
      <dgm:spPr/>
      <dgm:t>
        <a:bodyPr/>
        <a:lstStyle/>
        <a:p>
          <a:endParaRPr lang="ru-RU"/>
        </a:p>
      </dgm:t>
    </dgm:pt>
    <dgm:pt modelId="{F4636A46-2AE7-488E-AB9E-C121CD52B638}">
      <dgm:prSet phldrT="[Текст]"/>
      <dgm:spPr/>
      <dgm:t>
        <a:bodyPr/>
        <a:lstStyle/>
        <a:p>
          <a:r>
            <a:rPr lang="ru-RU" dirty="0" smtClean="0"/>
            <a:t>краткосрочные и долгосрочные займы, полученные в банках или у других предприятий</a:t>
          </a:r>
          <a:endParaRPr lang="ru-RU" dirty="0"/>
        </a:p>
      </dgm:t>
    </dgm:pt>
    <dgm:pt modelId="{96F2066B-7C52-45B5-8DBB-BAD915CF13E6}" type="parTrans" cxnId="{33849DAA-C1F3-4DAA-A7DD-939AF5B583F9}">
      <dgm:prSet/>
      <dgm:spPr/>
    </dgm:pt>
    <dgm:pt modelId="{CF089B12-05BD-4F36-BBB5-8076176E6F6B}" type="sibTrans" cxnId="{33849DAA-C1F3-4DAA-A7DD-939AF5B583F9}">
      <dgm:prSet/>
      <dgm:spPr/>
    </dgm:pt>
    <dgm:pt modelId="{C9F56F14-2C33-4CE9-B7C4-FC6A1ABCB47C}">
      <dgm:prSet phldrT="[Текст]"/>
      <dgm:spPr/>
      <dgm:t>
        <a:bodyPr/>
        <a:lstStyle/>
        <a:p>
          <a:r>
            <a:rPr lang="ru-RU" dirty="0" smtClean="0"/>
            <a:t>целевое финансирование из различных источников</a:t>
          </a:r>
          <a:endParaRPr lang="ru-RU" dirty="0"/>
        </a:p>
      </dgm:t>
    </dgm:pt>
    <dgm:pt modelId="{78687F34-CCC4-492F-9CB3-F6AEA3D089E6}" type="parTrans" cxnId="{0C4B5CBE-4ADA-4A03-9EE8-78280367CB5B}">
      <dgm:prSet/>
      <dgm:spPr/>
    </dgm:pt>
    <dgm:pt modelId="{2115D3F5-9EB6-4643-A543-874AD4F0BB5D}" type="sibTrans" cxnId="{0C4B5CBE-4ADA-4A03-9EE8-78280367CB5B}">
      <dgm:prSet/>
      <dgm:spPr/>
    </dgm:pt>
    <dgm:pt modelId="{43AA4897-3EF3-4705-9005-1A1063C4657F}">
      <dgm:prSet phldrT="[Текст]"/>
      <dgm:spPr/>
      <dgm:t>
        <a:bodyPr/>
        <a:lstStyle/>
        <a:p>
          <a:r>
            <a:rPr lang="ru-RU" dirty="0" smtClean="0"/>
            <a:t>погашение облигаций</a:t>
          </a:r>
          <a:endParaRPr lang="ru-RU" dirty="0"/>
        </a:p>
      </dgm:t>
    </dgm:pt>
    <dgm:pt modelId="{399EB291-7715-44C7-B579-BFFF319A41A9}" type="parTrans" cxnId="{F7E901DC-91C3-4381-88C9-79555FA70AEB}">
      <dgm:prSet/>
      <dgm:spPr/>
    </dgm:pt>
    <dgm:pt modelId="{F00D3DCD-7120-4155-A051-5DB40FC36602}" type="sibTrans" cxnId="{F7E901DC-91C3-4381-88C9-79555FA70AEB}">
      <dgm:prSet/>
      <dgm:spPr/>
    </dgm:pt>
    <dgm:pt modelId="{F16D712E-416E-4506-94E4-30F70E5B4F40}">
      <dgm:prSet phldrT="[Текст]"/>
      <dgm:spPr/>
      <dgm:t>
        <a:bodyPr/>
        <a:lstStyle/>
        <a:p>
          <a:r>
            <a:rPr lang="ru-RU" dirty="0" smtClean="0"/>
            <a:t>выкуп собственных акций</a:t>
          </a:r>
          <a:endParaRPr lang="ru-RU" dirty="0"/>
        </a:p>
      </dgm:t>
    </dgm:pt>
    <dgm:pt modelId="{3BE82636-8412-476D-8014-66B13262B863}" type="parTrans" cxnId="{977A717D-8202-4922-86E3-4998DB4380D9}">
      <dgm:prSet/>
      <dgm:spPr/>
    </dgm:pt>
    <dgm:pt modelId="{04A3BAD0-E60F-438F-AE18-1FB7766E32C6}" type="sibTrans" cxnId="{977A717D-8202-4922-86E3-4998DB4380D9}">
      <dgm:prSet/>
      <dgm:spPr/>
    </dgm:pt>
    <dgm:pt modelId="{9DCC9700-FA0B-4532-941B-F0FF85321486}">
      <dgm:prSet phldrT="[Текст]"/>
      <dgm:spPr/>
      <dgm:t>
        <a:bodyPr/>
        <a:lstStyle/>
        <a:p>
          <a:r>
            <a:rPr lang="ru-RU" dirty="0" smtClean="0"/>
            <a:t>выплату дивидендов</a:t>
          </a:r>
          <a:endParaRPr lang="ru-RU" dirty="0"/>
        </a:p>
      </dgm:t>
    </dgm:pt>
    <dgm:pt modelId="{9741337E-4ACE-4090-B658-00308EFECE64}" type="parTrans" cxnId="{32C0BDF1-CF99-4AA8-917C-B4ADB2F49EA4}">
      <dgm:prSet/>
      <dgm:spPr/>
    </dgm:pt>
    <dgm:pt modelId="{E1056B11-DC52-4140-8BB6-8712DED81195}" type="sibTrans" cxnId="{32C0BDF1-CF99-4AA8-917C-B4ADB2F49EA4}">
      <dgm:prSet/>
      <dgm:spPr/>
    </dgm:pt>
    <dgm:pt modelId="{3201FEFC-AB15-47C2-B8D9-814A057E5A20}" type="pres">
      <dgm:prSet presAssocID="{5EAD7CF4-466F-4943-9674-6F1797C8FFA0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CBE4064-BC4E-4691-BACD-25113FD59B3D}" type="pres">
      <dgm:prSet presAssocID="{C0E8B78E-A6EC-429C-AF51-F2281253D6A9}" presName="linNode" presStyleCnt="0"/>
      <dgm:spPr/>
    </dgm:pt>
    <dgm:pt modelId="{CEE602FE-ABEB-4932-A7E6-B9A0F33E0C87}" type="pres">
      <dgm:prSet presAssocID="{C0E8B78E-A6EC-429C-AF51-F2281253D6A9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125FBE-9A0A-48FE-9AAB-D22390E47793}" type="pres">
      <dgm:prSet presAssocID="{C0E8B78E-A6EC-429C-AF51-F2281253D6A9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C67534-48FB-4F76-A944-9909365F90A4}" type="pres">
      <dgm:prSet presAssocID="{72B80715-DBAD-429B-9095-7D4D33C9C80A}" presName="spacing" presStyleCnt="0"/>
      <dgm:spPr/>
    </dgm:pt>
    <dgm:pt modelId="{603BA0EC-F1DF-435C-965D-0980005F5534}" type="pres">
      <dgm:prSet presAssocID="{E02D2826-ADCC-46A4-A7E3-04F750C400C5}" presName="linNode" presStyleCnt="0"/>
      <dgm:spPr/>
    </dgm:pt>
    <dgm:pt modelId="{DD39B2C9-E4A0-4793-8D69-F458C4F38BDB}" type="pres">
      <dgm:prSet presAssocID="{E02D2826-ADCC-46A4-A7E3-04F750C400C5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8CFC91-C925-4021-8E7C-196D0C5C270F}" type="pres">
      <dgm:prSet presAssocID="{E02D2826-ADCC-46A4-A7E3-04F750C400C5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CA035A4-3F7A-4560-AFA3-0C51DB0F7DCD}" srcId="{C0E8B78E-A6EC-429C-AF51-F2281253D6A9}" destId="{9A11362E-C304-42D0-A227-94E58A651890}" srcOrd="0" destOrd="0" parTransId="{A0D1BB36-98A2-4933-ACA8-30C2A06D083E}" sibTransId="{C1AB415D-63EF-4115-A30F-BB5D3439CAA5}"/>
    <dgm:cxn modelId="{977A717D-8202-4922-86E3-4998DB4380D9}" srcId="{E02D2826-ADCC-46A4-A7E3-04F750C400C5}" destId="{F16D712E-416E-4506-94E4-30F70E5B4F40}" srcOrd="2" destOrd="0" parTransId="{3BE82636-8412-476D-8014-66B13262B863}" sibTransId="{04A3BAD0-E60F-438F-AE18-1FB7766E32C6}"/>
    <dgm:cxn modelId="{B53D5A74-D539-40BE-835E-BA238D5EE7FA}" srcId="{5EAD7CF4-466F-4943-9674-6F1797C8FFA0}" destId="{E02D2826-ADCC-46A4-A7E3-04F750C400C5}" srcOrd="1" destOrd="0" parTransId="{FDFA5D51-76B3-4A8A-B807-B4BFB4B47A72}" sibTransId="{EC584838-B7F2-4C66-AC1F-5FE4D8DEA4DF}"/>
    <dgm:cxn modelId="{33849DAA-C1F3-4DAA-A7DD-939AF5B583F9}" srcId="{C0E8B78E-A6EC-429C-AF51-F2281253D6A9}" destId="{F4636A46-2AE7-488E-AB9E-C121CD52B638}" srcOrd="1" destOrd="0" parTransId="{96F2066B-7C52-45B5-8DBB-BAD915CF13E6}" sibTransId="{CF089B12-05BD-4F36-BBB5-8076176E6F6B}"/>
    <dgm:cxn modelId="{F7E901DC-91C3-4381-88C9-79555FA70AEB}" srcId="{E02D2826-ADCC-46A4-A7E3-04F750C400C5}" destId="{43AA4897-3EF3-4705-9005-1A1063C4657F}" srcOrd="1" destOrd="0" parTransId="{399EB291-7715-44C7-B579-BFFF319A41A9}" sibTransId="{F00D3DCD-7120-4155-A051-5DB40FC36602}"/>
    <dgm:cxn modelId="{48E3A603-5C37-47A0-ABB0-1E644D2A0610}" srcId="{E02D2826-ADCC-46A4-A7E3-04F750C400C5}" destId="{C4E8D7A8-1B6B-424C-A55F-EFB5F83A8408}" srcOrd="0" destOrd="0" parTransId="{1CC6E464-4B7B-4F2C-AF56-3B7D90156A1A}" sibTransId="{A6EF3D39-5E41-4242-9393-A348FAB78591}"/>
    <dgm:cxn modelId="{38812C31-7ED0-4EED-A25F-9C1BC199682D}" type="presOf" srcId="{43AA4897-3EF3-4705-9005-1A1063C4657F}" destId="{2E8CFC91-C925-4021-8E7C-196D0C5C270F}" srcOrd="0" destOrd="1" presId="urn:microsoft.com/office/officeart/2005/8/layout/vList6"/>
    <dgm:cxn modelId="{EC051CDB-B2D7-48C8-8A5B-C577ACAEDA74}" type="presOf" srcId="{C9F56F14-2C33-4CE9-B7C4-FC6A1ABCB47C}" destId="{BE125FBE-9A0A-48FE-9AAB-D22390E47793}" srcOrd="0" destOrd="2" presId="urn:microsoft.com/office/officeart/2005/8/layout/vList6"/>
    <dgm:cxn modelId="{69F98617-44AD-4FA7-B6F0-D7FD80C6B73B}" srcId="{5EAD7CF4-466F-4943-9674-6F1797C8FFA0}" destId="{C0E8B78E-A6EC-429C-AF51-F2281253D6A9}" srcOrd="0" destOrd="0" parTransId="{926BEFE1-53CC-4020-A052-75B0E5380930}" sibTransId="{72B80715-DBAD-429B-9095-7D4D33C9C80A}"/>
    <dgm:cxn modelId="{2D384C52-8569-4FAE-ACA4-500F03D5CA39}" type="presOf" srcId="{9DCC9700-FA0B-4532-941B-F0FF85321486}" destId="{2E8CFC91-C925-4021-8E7C-196D0C5C270F}" srcOrd="0" destOrd="3" presId="urn:microsoft.com/office/officeart/2005/8/layout/vList6"/>
    <dgm:cxn modelId="{0C4B5CBE-4ADA-4A03-9EE8-78280367CB5B}" srcId="{C0E8B78E-A6EC-429C-AF51-F2281253D6A9}" destId="{C9F56F14-2C33-4CE9-B7C4-FC6A1ABCB47C}" srcOrd="2" destOrd="0" parTransId="{78687F34-CCC4-492F-9CB3-F6AEA3D089E6}" sibTransId="{2115D3F5-9EB6-4643-A543-874AD4F0BB5D}"/>
    <dgm:cxn modelId="{A0A936A0-F1F0-47FF-B6C6-ED446C3B5E83}" type="presOf" srcId="{5EAD7CF4-466F-4943-9674-6F1797C8FFA0}" destId="{3201FEFC-AB15-47C2-B8D9-814A057E5A20}" srcOrd="0" destOrd="0" presId="urn:microsoft.com/office/officeart/2005/8/layout/vList6"/>
    <dgm:cxn modelId="{D6E717FE-8B2A-4EA2-9D5D-A524EDD75667}" type="presOf" srcId="{C4E8D7A8-1B6B-424C-A55F-EFB5F83A8408}" destId="{2E8CFC91-C925-4021-8E7C-196D0C5C270F}" srcOrd="0" destOrd="0" presId="urn:microsoft.com/office/officeart/2005/8/layout/vList6"/>
    <dgm:cxn modelId="{32C0BDF1-CF99-4AA8-917C-B4ADB2F49EA4}" srcId="{E02D2826-ADCC-46A4-A7E3-04F750C400C5}" destId="{9DCC9700-FA0B-4532-941B-F0FF85321486}" srcOrd="3" destOrd="0" parTransId="{9741337E-4ACE-4090-B658-00308EFECE64}" sibTransId="{E1056B11-DC52-4140-8BB6-8712DED81195}"/>
    <dgm:cxn modelId="{D39FD214-89CB-48F5-8F9F-5A2B85D0B9D8}" type="presOf" srcId="{E02D2826-ADCC-46A4-A7E3-04F750C400C5}" destId="{DD39B2C9-E4A0-4793-8D69-F458C4F38BDB}" srcOrd="0" destOrd="0" presId="urn:microsoft.com/office/officeart/2005/8/layout/vList6"/>
    <dgm:cxn modelId="{AA4743CE-9542-4D5F-BD5E-0F0551605F48}" type="presOf" srcId="{C0E8B78E-A6EC-429C-AF51-F2281253D6A9}" destId="{CEE602FE-ABEB-4932-A7E6-B9A0F33E0C87}" srcOrd="0" destOrd="0" presId="urn:microsoft.com/office/officeart/2005/8/layout/vList6"/>
    <dgm:cxn modelId="{419F0448-BCEE-4FAE-B830-491D6B4B2B05}" type="presOf" srcId="{F4636A46-2AE7-488E-AB9E-C121CD52B638}" destId="{BE125FBE-9A0A-48FE-9AAB-D22390E47793}" srcOrd="0" destOrd="1" presId="urn:microsoft.com/office/officeart/2005/8/layout/vList6"/>
    <dgm:cxn modelId="{25936840-9D1C-40AF-9A4C-9FC2F4B695C3}" type="presOf" srcId="{9A11362E-C304-42D0-A227-94E58A651890}" destId="{BE125FBE-9A0A-48FE-9AAB-D22390E47793}" srcOrd="0" destOrd="0" presId="urn:microsoft.com/office/officeart/2005/8/layout/vList6"/>
    <dgm:cxn modelId="{F5090559-D2FE-471B-B200-545692D7C01D}" type="presOf" srcId="{F16D712E-416E-4506-94E4-30F70E5B4F40}" destId="{2E8CFC91-C925-4021-8E7C-196D0C5C270F}" srcOrd="0" destOrd="2" presId="urn:microsoft.com/office/officeart/2005/8/layout/vList6"/>
    <dgm:cxn modelId="{2C93F322-94C2-452E-B54F-83C674A9DC2C}" type="presParOf" srcId="{3201FEFC-AB15-47C2-B8D9-814A057E5A20}" destId="{9CBE4064-BC4E-4691-BACD-25113FD59B3D}" srcOrd="0" destOrd="0" presId="urn:microsoft.com/office/officeart/2005/8/layout/vList6"/>
    <dgm:cxn modelId="{3949B5F4-1517-45D2-8175-49604624A3E7}" type="presParOf" srcId="{9CBE4064-BC4E-4691-BACD-25113FD59B3D}" destId="{CEE602FE-ABEB-4932-A7E6-B9A0F33E0C87}" srcOrd="0" destOrd="0" presId="urn:microsoft.com/office/officeart/2005/8/layout/vList6"/>
    <dgm:cxn modelId="{DDE7B8D5-106B-49D9-8B6A-9DBBECB31507}" type="presParOf" srcId="{9CBE4064-BC4E-4691-BACD-25113FD59B3D}" destId="{BE125FBE-9A0A-48FE-9AAB-D22390E47793}" srcOrd="1" destOrd="0" presId="urn:microsoft.com/office/officeart/2005/8/layout/vList6"/>
    <dgm:cxn modelId="{4EE2CB0F-9E2F-4956-97E7-4BD06376CA1E}" type="presParOf" srcId="{3201FEFC-AB15-47C2-B8D9-814A057E5A20}" destId="{53C67534-48FB-4F76-A944-9909365F90A4}" srcOrd="1" destOrd="0" presId="urn:microsoft.com/office/officeart/2005/8/layout/vList6"/>
    <dgm:cxn modelId="{8DDFAF5B-330C-490F-8B23-618181F670CD}" type="presParOf" srcId="{3201FEFC-AB15-47C2-B8D9-814A057E5A20}" destId="{603BA0EC-F1DF-435C-965D-0980005F5534}" srcOrd="2" destOrd="0" presId="urn:microsoft.com/office/officeart/2005/8/layout/vList6"/>
    <dgm:cxn modelId="{4D4EEFF0-F6BA-49A1-9749-D289093CED3F}" type="presParOf" srcId="{603BA0EC-F1DF-435C-965D-0980005F5534}" destId="{DD39B2C9-E4A0-4793-8D69-F458C4F38BDB}" srcOrd="0" destOrd="0" presId="urn:microsoft.com/office/officeart/2005/8/layout/vList6"/>
    <dgm:cxn modelId="{E990CC50-8F94-4975-AF01-542F754E82C6}" type="presParOf" srcId="{603BA0EC-F1DF-435C-965D-0980005F5534}" destId="{2E8CFC91-C925-4021-8E7C-196D0C5C270F}" srcOrd="1" destOrd="0" presId="urn:microsoft.com/office/officeart/2005/8/layout/vList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#5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#6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#7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#8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1B5F6-6235-4C72-92D8-D525FCDB64BB}" type="datetimeFigureOut">
              <a:rPr lang="ru-RU"/>
              <a:pPr>
                <a:defRPr/>
              </a:pPr>
              <a:t>08.06.2011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213BB-486A-4E31-96A4-63F7188B23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E8471-EE5F-4F90-B64D-A3F4002E518B}" type="datetimeFigureOut">
              <a:rPr lang="ru-RU"/>
              <a:pPr>
                <a:defRPr/>
              </a:pPr>
              <a:t>08.06.2011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5A7F2D-1653-48AB-B63D-B8A2AC21A8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F9A23-48F6-4EFD-A56B-B2FED577041D}" type="datetimeFigureOut">
              <a:rPr lang="ru-RU"/>
              <a:pPr>
                <a:defRPr/>
              </a:pPr>
              <a:t>08.06.2011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6C1DF-D585-4497-A8A1-D6A2AFD4A1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C0A71E-24BB-4C23-963F-B4C75DE8AD25}" type="datetimeFigureOut">
              <a:rPr lang="ru-RU"/>
              <a:pPr>
                <a:defRPr/>
              </a:pPr>
              <a:t>08.06.2011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881B7-3292-4D0C-A7A0-DE50FD6D99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D6043-5B9B-4C25-9350-CEADC1548C7D}" type="datetimeFigureOut">
              <a:rPr lang="ru-RU"/>
              <a:pPr>
                <a:defRPr/>
              </a:pPr>
              <a:t>08.06.2011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F7B6FB-2E41-454D-ABEB-14655CA8EE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F8A09-4124-4643-A6F0-AA50AEFD0C1C}" type="datetimeFigureOut">
              <a:rPr lang="ru-RU"/>
              <a:pPr>
                <a:defRPr/>
              </a:pPr>
              <a:t>08.06.2011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F5CAA-547E-42BD-9067-923D2F880D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F438B-7FF4-4AD9-9DA6-6D34699C7FB9}" type="datetimeFigureOut">
              <a:rPr lang="ru-RU"/>
              <a:pPr>
                <a:defRPr/>
              </a:pPr>
              <a:t>08.06.2011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621ED-C096-4CB4-84DC-134D61A37C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61116-38DC-4EE0-BB07-FEDE16E7EF4C}" type="datetimeFigureOut">
              <a:rPr lang="ru-RU"/>
              <a:pPr>
                <a:defRPr/>
              </a:pPr>
              <a:t>08.06.2011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44FADB-DE88-40E0-83E1-B371849C44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667C0-B432-41C8-8EEE-E0D9407C5790}" type="datetimeFigureOut">
              <a:rPr lang="ru-RU"/>
              <a:pPr>
                <a:defRPr/>
              </a:pPr>
              <a:t>08.06.2011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E0A2A-2204-4FED-BD44-5B091D8088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94EFA-75BE-4E6F-B7E3-92AF74194B99}" type="datetimeFigureOut">
              <a:rPr lang="ru-RU"/>
              <a:pPr>
                <a:defRPr/>
              </a:pPr>
              <a:t>08.06.2011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00BDB-4250-42D3-81B0-C8C22AE33D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3C6B1-D8D5-4795-858D-DB9CD15699D5}" type="datetimeFigureOut">
              <a:rPr lang="ru-RU"/>
              <a:pPr>
                <a:defRPr/>
              </a:pPr>
              <a:t>08.06.2011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104F07-49D9-4F81-AB42-85C3DBD9DB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D7FB9D5-D6ED-481E-AFBB-BDCB56653329}" type="datetimeFigureOut">
              <a:rPr lang="ru-RU"/>
              <a:pPr>
                <a:defRPr/>
              </a:pPr>
              <a:t>08.06.2011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8ED6CE5-A907-4974-8F73-B5AD0BFEC9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7" r:id="rId1"/>
    <p:sldLayoutId id="2147483706" r:id="rId2"/>
    <p:sldLayoutId id="2147483708" r:id="rId3"/>
    <p:sldLayoutId id="2147483705" r:id="rId4"/>
    <p:sldLayoutId id="2147483704" r:id="rId5"/>
    <p:sldLayoutId id="2147483703" r:id="rId6"/>
    <p:sldLayoutId id="2147483702" r:id="rId7"/>
    <p:sldLayoutId id="2147483701" r:id="rId8"/>
    <p:sldLayoutId id="2147483700" r:id="rId9"/>
    <p:sldLayoutId id="2147483699" r:id="rId10"/>
    <p:sldLayoutId id="214748369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bg1"/>
                </a:solidFill>
              </a:rPr>
              <a:t>ПРОГНОЗИРОВАНИЕ ДЕНЕЖНОГО ПОТОКА ИНВЕСТИЦИОННОГО ПРОЕКТА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313" y="4643438"/>
            <a:ext cx="6400800" cy="2000250"/>
          </a:xfrm>
        </p:spPr>
        <p:txBody>
          <a:bodyPr/>
          <a:lstStyle/>
          <a:p>
            <a:pPr algn="r" eaLnBrk="1" hangingPunct="1"/>
            <a:r>
              <a:rPr lang="ru-RU" smtClean="0"/>
              <a:t>Лекция 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</a:rPr>
              <a:t>Формирование денежного потока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625" y="1428750"/>
          <a:ext cx="8229600" cy="5183188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</a:rPr>
                        <a:t>Поступление денежных средств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Расходование денежных средств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1. Выручка от продажи товаров, продукции, работ и услуг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CE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1. Оплата приобретенных товаров, работ, услуг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CED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2. Выручка от продажи имущества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E8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2. Оплата труда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E8EB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3. Полученные авансы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CE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3. Отчисления в единый социальный фонд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CED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4. Бюджетное и другое целевое финансирование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E8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4. Выдача подотчетных сумм и авансов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E8EB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5. Безвозмездное получение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CE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5. Оплата долевого участия в строительстве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CED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6. Кредиты и займы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E8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6. Оплата машин, оборудования, транспортных средств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E8EB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7. Дивиденды и проценты по финансовым вложениям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CE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7. Финансовые вложения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CED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8. Другие поступления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E8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8. Выплата дивидендов и процентов по ценным     бумагам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E8EB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CE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 9. Расчеты с бюджетом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CED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E8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 10. Оплата процентов и основной суммы долга по полученным кредитам и займам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E8EB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CE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11. Прочие необходимые выплаты и перечисления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CED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100" dirty="0" smtClean="0">
                <a:solidFill>
                  <a:schemeClr val="bg1"/>
                </a:solidFill>
              </a:rPr>
              <a:t>Основные показатели для оценки эффективности  инвестиций в проекты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bg1"/>
                </a:solidFill>
              </a:rPr>
              <a:t>Чистый приведенный доход - NPV (</a:t>
            </a:r>
            <a:r>
              <a:rPr lang="ru-RU" dirty="0" err="1" smtClean="0">
                <a:solidFill>
                  <a:schemeClr val="bg1"/>
                </a:solidFill>
              </a:rPr>
              <a:t>Net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Present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Value</a:t>
            </a:r>
            <a:r>
              <a:rPr lang="ru-RU" dirty="0" smtClean="0">
                <a:solidFill>
                  <a:schemeClr val="bg1"/>
                </a:solidFill>
              </a:rPr>
              <a:t>)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bg1"/>
                </a:solidFill>
              </a:rPr>
              <a:t>Дисконтированный  индекс доходности - DPI  (</a:t>
            </a:r>
            <a:r>
              <a:rPr lang="ru-RU" dirty="0" err="1" smtClean="0">
                <a:solidFill>
                  <a:schemeClr val="bg1"/>
                </a:solidFill>
              </a:rPr>
              <a:t>Discounted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Profitability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Index</a:t>
            </a:r>
            <a:r>
              <a:rPr lang="ru-RU" dirty="0" smtClean="0">
                <a:solidFill>
                  <a:schemeClr val="bg1"/>
                </a:solidFill>
              </a:rPr>
              <a:t>)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bg1"/>
                </a:solidFill>
              </a:rPr>
              <a:t>Индекс прибыльности</a:t>
            </a:r>
            <a:r>
              <a:rPr lang="en-US" dirty="0" smtClean="0">
                <a:solidFill>
                  <a:schemeClr val="bg1"/>
                </a:solidFill>
              </a:rPr>
              <a:t> – PI (Profitability Index)</a:t>
            </a:r>
            <a:endParaRPr lang="ru-RU" dirty="0" smtClean="0">
              <a:solidFill>
                <a:schemeClr val="bg1"/>
              </a:solidFill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bg1"/>
                </a:solidFill>
              </a:rPr>
              <a:t>Внутренняя норма доходности</a:t>
            </a:r>
            <a:r>
              <a:rPr lang="en-US" dirty="0" smtClean="0">
                <a:solidFill>
                  <a:schemeClr val="bg1"/>
                </a:solidFill>
              </a:rPr>
              <a:t> -IRR  (Internal Rate of Return)</a:t>
            </a:r>
            <a:endParaRPr lang="ru-RU" dirty="0" smtClean="0">
              <a:solidFill>
                <a:schemeClr val="bg1"/>
              </a:solidFill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bg1"/>
                </a:solidFill>
              </a:rPr>
              <a:t>Модифицированная внутренняя норма доходности</a:t>
            </a:r>
            <a:r>
              <a:rPr lang="en-US" dirty="0" smtClean="0">
                <a:solidFill>
                  <a:schemeClr val="bg1"/>
                </a:solidFill>
              </a:rPr>
              <a:t> - MIRR (Modified Internal Rate of  Return)</a:t>
            </a:r>
            <a:endParaRPr lang="ru-RU" dirty="0" smtClean="0">
              <a:solidFill>
                <a:schemeClr val="bg1"/>
              </a:solidFill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bg1"/>
                </a:solidFill>
              </a:rPr>
              <a:t>Средневзвешенная стоимость капитала</a:t>
            </a:r>
            <a:r>
              <a:rPr lang="en-US" dirty="0" smtClean="0">
                <a:solidFill>
                  <a:schemeClr val="bg1"/>
                </a:solidFill>
              </a:rPr>
              <a:t> - WACC  (Weight Average Cost of Capital)</a:t>
            </a:r>
            <a:endParaRPr lang="ru-RU" dirty="0" smtClean="0">
              <a:solidFill>
                <a:schemeClr val="bg1"/>
              </a:solidFill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bg1"/>
                </a:solidFill>
              </a:rPr>
              <a:t>Период окупаемости - </a:t>
            </a:r>
            <a:r>
              <a:rPr lang="en-US" dirty="0" smtClean="0">
                <a:solidFill>
                  <a:schemeClr val="bg1"/>
                </a:solidFill>
              </a:rPr>
              <a:t>PP</a:t>
            </a:r>
            <a:r>
              <a:rPr lang="ru-RU" dirty="0" smtClean="0">
                <a:solidFill>
                  <a:schemeClr val="bg1"/>
                </a:solidFill>
              </a:rPr>
              <a:t> (</a:t>
            </a:r>
            <a:r>
              <a:rPr lang="en-US" dirty="0" smtClean="0">
                <a:solidFill>
                  <a:schemeClr val="bg1"/>
                </a:solidFill>
              </a:rPr>
              <a:t>Payback Period</a:t>
            </a:r>
            <a:r>
              <a:rPr lang="ru-RU" dirty="0" smtClean="0">
                <a:solidFill>
                  <a:schemeClr val="bg1"/>
                </a:solidFill>
              </a:rPr>
              <a:t>)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bg1"/>
                </a:solidFill>
              </a:rPr>
              <a:t>Дисконтированный период окупаемости -</a:t>
            </a:r>
            <a:r>
              <a:rPr lang="en-US" dirty="0" smtClean="0">
                <a:solidFill>
                  <a:schemeClr val="bg1"/>
                </a:solidFill>
              </a:rPr>
              <a:t>DPP</a:t>
            </a:r>
            <a:r>
              <a:rPr lang="ru-RU" dirty="0" smtClean="0">
                <a:solidFill>
                  <a:schemeClr val="bg1"/>
                </a:solidFill>
              </a:rPr>
              <a:t> (</a:t>
            </a:r>
            <a:r>
              <a:rPr lang="en-US" dirty="0" smtClean="0">
                <a:solidFill>
                  <a:schemeClr val="bg1"/>
                </a:solidFill>
              </a:rPr>
              <a:t>Discounted Playback Period</a:t>
            </a:r>
            <a:r>
              <a:rPr lang="ru-RU" dirty="0" smtClean="0">
                <a:solidFill>
                  <a:schemeClr val="bg1"/>
                </a:solidFill>
              </a:rPr>
              <a:t>)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bg1"/>
                </a:solidFill>
              </a:rPr>
              <a:t>Интегральная  текущая стоимость – </a:t>
            </a:r>
            <a:r>
              <a:rPr lang="en-US" dirty="0" smtClean="0">
                <a:solidFill>
                  <a:schemeClr val="bg1"/>
                </a:solidFill>
              </a:rPr>
              <a:t>GPV</a:t>
            </a:r>
            <a:r>
              <a:rPr lang="ru-RU" dirty="0" smtClean="0">
                <a:solidFill>
                  <a:schemeClr val="bg1"/>
                </a:solidFill>
              </a:rPr>
              <a:t> (</a:t>
            </a:r>
            <a:r>
              <a:rPr lang="en-US" dirty="0" smtClean="0">
                <a:solidFill>
                  <a:schemeClr val="bg1"/>
                </a:solidFill>
              </a:rPr>
              <a:t>Gross Present Value</a:t>
            </a:r>
            <a:r>
              <a:rPr lang="ru-RU" dirty="0" smtClean="0">
                <a:solidFill>
                  <a:schemeClr val="bg1"/>
                </a:solidFill>
              </a:rPr>
              <a:t>)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bg1"/>
                </a:solidFill>
              </a:rPr>
              <a:t>Простая рентабельность инвестиций</a:t>
            </a:r>
            <a:r>
              <a:rPr lang="en-US" dirty="0" smtClean="0">
                <a:solidFill>
                  <a:schemeClr val="bg1"/>
                </a:solidFill>
              </a:rPr>
              <a:t> – ARR  (Accounting Rate of Return)</a:t>
            </a:r>
            <a:endParaRPr lang="ru-RU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</a:rPr>
              <a:t>Чистый приведенный доход</a:t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b="0" dirty="0">
              <a:solidFill>
                <a:schemeClr val="bg1"/>
              </a:solidFill>
            </a:endParaRPr>
          </a:p>
        </p:txBody>
      </p:sp>
      <p:pic>
        <p:nvPicPr>
          <p:cNvPr id="24578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 t="33150" r="83322" b="60623"/>
          <a:stretch>
            <a:fillRect/>
          </a:stretch>
        </p:blipFill>
        <p:spPr>
          <a:xfrm>
            <a:off x="785813" y="1714500"/>
            <a:ext cx="4214812" cy="1071563"/>
          </a:xfrm>
        </p:spPr>
      </p:pic>
      <p:sp>
        <p:nvSpPr>
          <p:cNvPr id="24579" name="TextBox 4"/>
          <p:cNvSpPr txBox="1">
            <a:spLocks noChangeArrowheads="1"/>
          </p:cNvSpPr>
          <p:nvPr/>
        </p:nvSpPr>
        <p:spPr bwMode="auto">
          <a:xfrm>
            <a:off x="857250" y="3357563"/>
            <a:ext cx="8286750" cy="29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Где:</a:t>
            </a:r>
          </a:p>
          <a:p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CFt</a:t>
            </a:r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 – поток денежных поступлений от инвестиционного проекта в  период t;</a:t>
            </a:r>
          </a:p>
          <a:p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 It </a:t>
            </a:r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- затраты в инвестиционный проект в период  t;</a:t>
            </a:r>
          </a:p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r </a:t>
            </a:r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- ставка  дисконтирования (иногда ее называют барьерной ставкой);</a:t>
            </a:r>
          </a:p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n</a:t>
            </a:r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 –  сумма числа периодов.</a:t>
            </a:r>
          </a:p>
          <a:p>
            <a:endParaRPr lang="ru-RU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bg1"/>
                </a:solidFill>
              </a:rPr>
              <a:t>Дисконтированный индекс доходности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5602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 t="60255" r="90427" b="27840"/>
          <a:stretch>
            <a:fillRect/>
          </a:stretch>
        </p:blipFill>
        <p:spPr>
          <a:xfrm>
            <a:off x="1000125" y="1785938"/>
            <a:ext cx="3786188" cy="1428750"/>
          </a:xfrm>
        </p:spPr>
      </p:pic>
      <p:sp>
        <p:nvSpPr>
          <p:cNvPr id="25603" name="TextBox 5"/>
          <p:cNvSpPr txBox="1">
            <a:spLocks noChangeArrowheads="1"/>
          </p:cNvSpPr>
          <p:nvPr/>
        </p:nvSpPr>
        <p:spPr bwMode="auto">
          <a:xfrm>
            <a:off x="1000125" y="3714750"/>
            <a:ext cx="7858125" cy="295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Где:</a:t>
            </a:r>
          </a:p>
          <a:p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CFt</a:t>
            </a:r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 – поток денежных поступлений от инвестиционного проекта в  период t;</a:t>
            </a:r>
          </a:p>
          <a:p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 It </a:t>
            </a:r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- затраты в инвестиционный проект в период  t;</a:t>
            </a:r>
          </a:p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r </a:t>
            </a:r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- ставка  дисконтирования (иногда ее называют барьерной ставкой);</a:t>
            </a:r>
          </a:p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n</a:t>
            </a:r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 –  сумма числа периодов.</a:t>
            </a:r>
          </a:p>
          <a:p>
            <a:endParaRPr lang="ru-RU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</a:rPr>
              <a:t>Индекс доходности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6626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en-US" sz="4400" smtClean="0">
              <a:solidFill>
                <a:schemeClr val="bg1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4400" smtClean="0">
                <a:solidFill>
                  <a:schemeClr val="bg1"/>
                </a:solidFill>
              </a:rPr>
              <a:t>               </a:t>
            </a:r>
            <a:r>
              <a:rPr lang="en-US" sz="4400" b="1" smtClean="0">
                <a:solidFill>
                  <a:schemeClr val="bg1"/>
                </a:solidFill>
              </a:rPr>
              <a:t>PI = NPV / I</a:t>
            </a:r>
            <a:endParaRPr lang="ru-RU" sz="4400" b="1" smtClean="0">
              <a:solidFill>
                <a:schemeClr val="bg1"/>
              </a:solidFill>
            </a:endParaRPr>
          </a:p>
        </p:txBody>
      </p:sp>
      <p:sp>
        <p:nvSpPr>
          <p:cNvPr id="26627" name="TextBox 5"/>
          <p:cNvSpPr txBox="1">
            <a:spLocks noChangeArrowheads="1"/>
          </p:cNvSpPr>
          <p:nvPr/>
        </p:nvSpPr>
        <p:spPr bwMode="auto">
          <a:xfrm>
            <a:off x="857250" y="3571875"/>
            <a:ext cx="6643688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Где:</a:t>
            </a:r>
          </a:p>
          <a:p>
            <a:r>
              <a:rPr lang="en-US" sz="2400" b="1">
                <a:solidFill>
                  <a:schemeClr val="bg1"/>
                </a:solidFill>
                <a:latin typeface="Book Antiqua" pitchFamily="18" charset="0"/>
              </a:rPr>
              <a:t>NPV</a:t>
            </a:r>
            <a:r>
              <a:rPr lang="en-US" sz="2400">
                <a:solidFill>
                  <a:schemeClr val="bg1"/>
                </a:solidFill>
                <a:latin typeface="Book Antiqua" pitchFamily="18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 - чистый приведенный доход;</a:t>
            </a:r>
          </a:p>
          <a:p>
            <a:r>
              <a:rPr lang="en-US" sz="2400" b="1">
                <a:solidFill>
                  <a:schemeClr val="bg1"/>
                </a:solidFill>
                <a:latin typeface="Book Antiqua" pitchFamily="18" charset="0"/>
              </a:rPr>
              <a:t>I</a:t>
            </a:r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 – </a:t>
            </a:r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затраты в инвестиционный проект</a:t>
            </a:r>
          </a:p>
          <a:p>
            <a:endParaRPr lang="ru-RU" sz="2400">
              <a:solidFill>
                <a:schemeClr val="bg1"/>
              </a:solidFill>
              <a:latin typeface="Times New Roman" pitchFamily="18" charset="0"/>
            </a:endParaRPr>
          </a:p>
          <a:p>
            <a:endParaRPr lang="ru-RU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</a:rPr>
              <a:t>Внутренняя норма доходности</a:t>
            </a:r>
            <a:endParaRPr lang="ru-RU" b="0" dirty="0">
              <a:solidFill>
                <a:schemeClr val="bg1"/>
              </a:solidFill>
            </a:endParaRPr>
          </a:p>
        </p:txBody>
      </p:sp>
      <p:pic>
        <p:nvPicPr>
          <p:cNvPr id="27650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 t="34615" r="77145" b="58792"/>
          <a:stretch>
            <a:fillRect/>
          </a:stretch>
        </p:blipFill>
        <p:spPr>
          <a:xfrm>
            <a:off x="714375" y="1571625"/>
            <a:ext cx="4786313" cy="1571625"/>
          </a:xfrm>
        </p:spPr>
      </p:pic>
      <p:sp>
        <p:nvSpPr>
          <p:cNvPr id="27651" name="TextBox 4"/>
          <p:cNvSpPr txBox="1">
            <a:spLocks noChangeArrowheads="1"/>
          </p:cNvSpPr>
          <p:nvPr/>
        </p:nvSpPr>
        <p:spPr bwMode="auto">
          <a:xfrm>
            <a:off x="714375" y="3571875"/>
            <a:ext cx="8001000" cy="295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Где:</a:t>
            </a:r>
          </a:p>
          <a:p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CFt</a:t>
            </a:r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 – поток денежных поступлений от инвестиционного проекта в  период t;</a:t>
            </a:r>
          </a:p>
          <a:p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 It </a:t>
            </a:r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- затраты в инвестиционный проект в период  t;</a:t>
            </a:r>
          </a:p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r </a:t>
            </a:r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- ставка  дисконтирования (иногда ее называют барьерной ставкой);</a:t>
            </a:r>
          </a:p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n</a:t>
            </a:r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 –  сумма числа периодов.</a:t>
            </a:r>
          </a:p>
          <a:p>
            <a:endParaRPr lang="ru-RU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</a:rPr>
              <a:t>Модифицированная внутренняя норма доходности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867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 t="64651" r="83734" b="26740"/>
          <a:stretch>
            <a:fillRect/>
          </a:stretch>
        </p:blipFill>
        <p:spPr>
          <a:xfrm>
            <a:off x="785813" y="1928813"/>
            <a:ext cx="3844925" cy="1768475"/>
          </a:xfrm>
        </p:spPr>
      </p:pic>
      <p:sp>
        <p:nvSpPr>
          <p:cNvPr id="28675" name="TextBox 4"/>
          <p:cNvSpPr txBox="1">
            <a:spLocks noChangeArrowheads="1"/>
          </p:cNvSpPr>
          <p:nvPr/>
        </p:nvSpPr>
        <p:spPr bwMode="auto">
          <a:xfrm>
            <a:off x="785813" y="3903663"/>
            <a:ext cx="8072437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Где:</a:t>
            </a:r>
          </a:p>
          <a:p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CFt</a:t>
            </a:r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 – поток денежных поступлений от инвестиционного проекта в  период t;</a:t>
            </a:r>
          </a:p>
          <a:p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 It </a:t>
            </a:r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- затраты в инвестиционный проект в период  t;</a:t>
            </a:r>
          </a:p>
          <a:p>
            <a:r>
              <a:rPr lang="en-US" sz="2400" b="1">
                <a:solidFill>
                  <a:schemeClr val="bg1"/>
                </a:solidFill>
                <a:latin typeface="Book Antiqua" pitchFamily="18" charset="0"/>
              </a:rPr>
              <a:t>d -  </a:t>
            </a:r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ставка реинвестиций </a:t>
            </a:r>
            <a:endParaRPr lang="ru-RU" sz="2400" b="1">
              <a:solidFill>
                <a:schemeClr val="bg1"/>
              </a:solidFill>
              <a:latin typeface="Times New Roman" pitchFamily="18" charset="0"/>
            </a:endParaRPr>
          </a:p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r </a:t>
            </a:r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- ставка  дисконтирования (иногда ее называют барьерной ставкой);</a:t>
            </a:r>
          </a:p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n</a:t>
            </a:r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 –  сумма числа периодов.</a:t>
            </a:r>
          </a:p>
          <a:p>
            <a:endParaRPr lang="ru-RU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1"/>
                </a:solidFill>
              </a:rPr>
              <a:t>WACC, </a:t>
            </a:r>
            <a:r>
              <a:rPr lang="ru-RU" dirty="0" smtClean="0">
                <a:solidFill>
                  <a:schemeClr val="bg1"/>
                </a:solidFill>
              </a:rPr>
              <a:t>средневзвешенная стоимость капитала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9698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7085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chemeClr val="bg1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en-US" sz="3200" b="1" smtClean="0">
                <a:solidFill>
                  <a:schemeClr val="bg1"/>
                </a:solidFill>
              </a:rPr>
              <a:t>WACC = Coc * Soc * Cbc *</a:t>
            </a:r>
            <a:r>
              <a:rPr lang="ru-RU" sz="3200" b="1" smtClean="0">
                <a:solidFill>
                  <a:schemeClr val="bg1"/>
                </a:solidFill>
              </a:rPr>
              <a:t> </a:t>
            </a:r>
            <a:r>
              <a:rPr lang="en-US" sz="3200" b="1" smtClean="0">
                <a:solidFill>
                  <a:schemeClr val="bg1"/>
                </a:solidFill>
              </a:rPr>
              <a:t>Sbc *  (1 – T)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>
              <a:solidFill>
                <a:schemeClr val="bg1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2000" b="1" smtClean="0">
                <a:solidFill>
                  <a:schemeClr val="bg1"/>
                </a:solidFill>
              </a:rPr>
              <a:t>Где: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000" b="1" smtClean="0">
                <a:solidFill>
                  <a:schemeClr val="bg1"/>
                </a:solidFill>
              </a:rPr>
              <a:t>Coc</a:t>
            </a:r>
            <a:r>
              <a:rPr lang="ru-RU" sz="2000" b="1" smtClean="0">
                <a:solidFill>
                  <a:schemeClr val="bg1"/>
                </a:solidFill>
              </a:rPr>
              <a:t> – </a:t>
            </a:r>
            <a:r>
              <a:rPr lang="ru-RU" sz="2000" smtClean="0">
                <a:solidFill>
                  <a:schemeClr val="bg1"/>
                </a:solidFill>
              </a:rPr>
              <a:t>стоимость собственного капитала в процентах;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000" b="1" smtClean="0">
                <a:solidFill>
                  <a:schemeClr val="bg1"/>
                </a:solidFill>
              </a:rPr>
              <a:t>Soc</a:t>
            </a:r>
            <a:r>
              <a:rPr lang="ru-RU" sz="2000" b="1" smtClean="0">
                <a:solidFill>
                  <a:schemeClr val="bg1"/>
                </a:solidFill>
              </a:rPr>
              <a:t> – </a:t>
            </a:r>
            <a:r>
              <a:rPr lang="ru-RU" sz="2000" smtClean="0">
                <a:solidFill>
                  <a:schemeClr val="bg1"/>
                </a:solidFill>
              </a:rPr>
              <a:t>доля собственного капитала в %;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000" b="1" smtClean="0">
                <a:solidFill>
                  <a:schemeClr val="bg1"/>
                </a:solidFill>
              </a:rPr>
              <a:t>Cbc</a:t>
            </a:r>
            <a:r>
              <a:rPr lang="ru-RU" sz="2000" b="1" smtClean="0">
                <a:solidFill>
                  <a:schemeClr val="bg1"/>
                </a:solidFill>
              </a:rPr>
              <a:t> – </a:t>
            </a:r>
            <a:r>
              <a:rPr lang="ru-RU" sz="2000" smtClean="0">
                <a:solidFill>
                  <a:schemeClr val="bg1"/>
                </a:solidFill>
              </a:rPr>
              <a:t>стоимость заемного капитала в %;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b="1" smtClean="0">
                <a:solidFill>
                  <a:schemeClr val="bg1"/>
                </a:solidFill>
              </a:rPr>
              <a:t> </a:t>
            </a:r>
            <a:r>
              <a:rPr lang="en-US" sz="2000" b="1" smtClean="0">
                <a:solidFill>
                  <a:schemeClr val="bg1"/>
                </a:solidFill>
              </a:rPr>
              <a:t>Sbc  - </a:t>
            </a:r>
            <a:r>
              <a:rPr lang="ru-RU" sz="2000" smtClean="0">
                <a:solidFill>
                  <a:schemeClr val="bg1"/>
                </a:solidFill>
              </a:rPr>
              <a:t>доля заемного капитала в %;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b="1" smtClean="0">
                <a:solidFill>
                  <a:schemeClr val="bg1"/>
                </a:solidFill>
              </a:rPr>
              <a:t>Т – </a:t>
            </a:r>
            <a:r>
              <a:rPr lang="ru-RU" sz="2000" smtClean="0">
                <a:solidFill>
                  <a:schemeClr val="bg1"/>
                </a:solidFill>
              </a:rPr>
              <a:t>ставка налога на прибыль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</a:rPr>
              <a:t>РР, период окупаемости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0722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 t="49634" r="83218" b="42674"/>
          <a:stretch>
            <a:fillRect/>
          </a:stretch>
        </p:blipFill>
        <p:spPr>
          <a:xfrm>
            <a:off x="785813" y="1500188"/>
            <a:ext cx="4378325" cy="1449387"/>
          </a:xfrm>
        </p:spPr>
      </p:pic>
      <p:sp>
        <p:nvSpPr>
          <p:cNvPr id="30723" name="TextBox 4"/>
          <p:cNvSpPr txBox="1">
            <a:spLocks noChangeArrowheads="1"/>
          </p:cNvSpPr>
          <p:nvPr/>
        </p:nvSpPr>
        <p:spPr bwMode="auto">
          <a:xfrm>
            <a:off x="714375" y="3714750"/>
            <a:ext cx="8143875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chemeClr val="bg1"/>
                </a:solidFill>
                <a:latin typeface="Times New Roman" pitchFamily="18" charset="0"/>
              </a:rPr>
              <a:t>Где:</a:t>
            </a:r>
          </a:p>
          <a:p>
            <a:r>
              <a:rPr lang="ru-RU" sz="2000" b="1">
                <a:solidFill>
                  <a:schemeClr val="bg1"/>
                </a:solidFill>
                <a:latin typeface="Times New Roman" pitchFamily="18" charset="0"/>
              </a:rPr>
              <a:t>Ток  – </a:t>
            </a:r>
            <a:r>
              <a:rPr lang="ru-RU" sz="2000">
                <a:solidFill>
                  <a:schemeClr val="bg1"/>
                </a:solidFill>
                <a:latin typeface="Times New Roman" pitchFamily="18" charset="0"/>
              </a:rPr>
              <a:t>срок окупаемости  затрат в проект (инвестиций)</a:t>
            </a:r>
          </a:p>
          <a:p>
            <a:r>
              <a:rPr lang="ru-RU" sz="2000" b="1">
                <a:solidFill>
                  <a:schemeClr val="bg1"/>
                </a:solidFill>
                <a:latin typeface="Times New Roman" pitchFamily="18" charset="0"/>
              </a:rPr>
              <a:t> CFt – </a:t>
            </a:r>
            <a:r>
              <a:rPr lang="ru-RU" sz="2000">
                <a:solidFill>
                  <a:schemeClr val="bg1"/>
                </a:solidFill>
                <a:latin typeface="Times New Roman" pitchFamily="18" charset="0"/>
              </a:rPr>
              <a:t>поток денежных поступлений от инвестиционного      проекта в  период t;</a:t>
            </a:r>
          </a:p>
          <a:p>
            <a:r>
              <a:rPr lang="ru-RU" sz="2000" b="1">
                <a:solidFill>
                  <a:schemeClr val="bg1"/>
                </a:solidFill>
                <a:latin typeface="Times New Roman" pitchFamily="18" charset="0"/>
              </a:rPr>
              <a:t> I0 - </a:t>
            </a:r>
            <a:r>
              <a:rPr lang="ru-RU" sz="2000">
                <a:solidFill>
                  <a:schemeClr val="bg1"/>
                </a:solidFill>
                <a:latin typeface="Times New Roman" pitchFamily="18" charset="0"/>
              </a:rPr>
              <a:t>первоначальные затраты;</a:t>
            </a:r>
          </a:p>
          <a:p>
            <a:r>
              <a:rPr lang="ru-RU" sz="2000" b="1">
                <a:solidFill>
                  <a:schemeClr val="bg1"/>
                </a:solidFill>
                <a:latin typeface="Times New Roman" pitchFamily="18" charset="0"/>
              </a:rPr>
              <a:t> n –  </a:t>
            </a:r>
            <a:r>
              <a:rPr lang="ru-RU" sz="2000">
                <a:solidFill>
                  <a:schemeClr val="bg1"/>
                </a:solidFill>
                <a:latin typeface="Times New Roman" pitchFamily="18" charset="0"/>
              </a:rPr>
              <a:t>сумма количества периодов.</a:t>
            </a:r>
          </a:p>
          <a:p>
            <a:endParaRPr lang="ru-RU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22553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bg1"/>
                </a:solidFill>
              </a:rPr>
              <a:t>DPP, дисконтированный период окупаемости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1746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 t="78387" r="79410" b="13553"/>
          <a:stretch>
            <a:fillRect/>
          </a:stretch>
        </p:blipFill>
        <p:spPr>
          <a:xfrm>
            <a:off x="1071563" y="2000250"/>
            <a:ext cx="4125912" cy="1463675"/>
          </a:xfrm>
        </p:spPr>
      </p:pic>
      <p:sp>
        <p:nvSpPr>
          <p:cNvPr id="31747" name="TextBox 4"/>
          <p:cNvSpPr txBox="1">
            <a:spLocks noChangeArrowheads="1"/>
          </p:cNvSpPr>
          <p:nvPr/>
        </p:nvSpPr>
        <p:spPr bwMode="auto">
          <a:xfrm>
            <a:off x="428625" y="4000500"/>
            <a:ext cx="8286750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chemeClr val="bg1"/>
                </a:solidFill>
                <a:latin typeface="Times New Roman" pitchFamily="18" charset="0"/>
              </a:rPr>
              <a:t>Где:</a:t>
            </a:r>
          </a:p>
          <a:p>
            <a:r>
              <a:rPr lang="ru-RU" sz="2000" b="1">
                <a:solidFill>
                  <a:schemeClr val="bg1"/>
                </a:solidFill>
                <a:latin typeface="Times New Roman" pitchFamily="18" charset="0"/>
              </a:rPr>
              <a:t>Ток  – </a:t>
            </a:r>
            <a:r>
              <a:rPr lang="ru-RU" sz="2000">
                <a:solidFill>
                  <a:schemeClr val="bg1"/>
                </a:solidFill>
                <a:latin typeface="Times New Roman" pitchFamily="18" charset="0"/>
              </a:rPr>
              <a:t>срок окупаемости  затрат в проект (инвестиций)</a:t>
            </a:r>
          </a:p>
          <a:p>
            <a:r>
              <a:rPr lang="ru-RU" sz="2000" b="1">
                <a:solidFill>
                  <a:schemeClr val="bg1"/>
                </a:solidFill>
                <a:latin typeface="Times New Roman" pitchFamily="18" charset="0"/>
              </a:rPr>
              <a:t> CFt – </a:t>
            </a:r>
            <a:r>
              <a:rPr lang="ru-RU" sz="2000">
                <a:solidFill>
                  <a:schemeClr val="bg1"/>
                </a:solidFill>
                <a:latin typeface="Times New Roman" pitchFamily="18" charset="0"/>
              </a:rPr>
              <a:t>поток денежных поступлений от инвестиционного      проекта в  период t;</a:t>
            </a:r>
          </a:p>
          <a:p>
            <a:r>
              <a:rPr lang="ru-RU" sz="2000" b="1">
                <a:solidFill>
                  <a:schemeClr val="bg1"/>
                </a:solidFill>
                <a:latin typeface="Times New Roman" pitchFamily="18" charset="0"/>
              </a:rPr>
              <a:t> I0 - </a:t>
            </a:r>
            <a:r>
              <a:rPr lang="ru-RU" sz="2000">
                <a:solidFill>
                  <a:schemeClr val="bg1"/>
                </a:solidFill>
                <a:latin typeface="Times New Roman" pitchFamily="18" charset="0"/>
              </a:rPr>
              <a:t>первоначальные затраты;</a:t>
            </a:r>
          </a:p>
          <a:p>
            <a:r>
              <a:rPr lang="ru-RU" sz="2000" b="1">
                <a:solidFill>
                  <a:schemeClr val="bg1"/>
                </a:solidFill>
                <a:latin typeface="Times New Roman" pitchFamily="18" charset="0"/>
              </a:rPr>
              <a:t> n –  </a:t>
            </a:r>
            <a:r>
              <a:rPr lang="ru-RU" sz="2000">
                <a:solidFill>
                  <a:schemeClr val="bg1"/>
                </a:solidFill>
                <a:latin typeface="Times New Roman" pitchFamily="18" charset="0"/>
              </a:rPr>
              <a:t>сумма количества периодов.</a:t>
            </a:r>
          </a:p>
          <a:p>
            <a:endParaRPr lang="ru-RU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Виды денежных потоков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sz="3100" b="0" dirty="0" smtClean="0">
                <a:solidFill>
                  <a:schemeClr val="bg1"/>
                </a:solidFill>
                <a:effectLst/>
              </a:rPr>
              <a:t>по направлению движения денежных средств</a:t>
            </a:r>
            <a:r>
              <a:rPr lang="ru-RU" dirty="0" smtClean="0">
                <a:solidFill>
                  <a:schemeClr val="bg1"/>
                </a:solidFill>
                <a:effectLst/>
              </a:rPr>
              <a:t/>
            </a:r>
            <a:br>
              <a:rPr lang="ru-RU" dirty="0" smtClean="0">
                <a:solidFill>
                  <a:schemeClr val="bg1"/>
                </a:solidFill>
                <a:effectLst/>
              </a:rPr>
            </a:br>
            <a:endParaRPr lang="ru-RU" dirty="0">
              <a:solidFill>
                <a:schemeClr val="bg1"/>
              </a:solidFill>
              <a:effectLst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1"/>
                </a:solidFill>
              </a:rPr>
              <a:t>GPV, </a:t>
            </a:r>
            <a:r>
              <a:rPr lang="ru-RU" dirty="0" smtClean="0">
                <a:solidFill>
                  <a:schemeClr val="bg1"/>
                </a:solidFill>
              </a:rPr>
              <a:t>Интегральная текущая стоимость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2770" name="Содержимое 2"/>
          <p:cNvSpPr>
            <a:spLocks noGrp="1"/>
          </p:cNvSpPr>
          <p:nvPr>
            <p:ph idx="1"/>
          </p:nvPr>
        </p:nvSpPr>
        <p:spPr>
          <a:xfrm>
            <a:off x="457200" y="1857375"/>
            <a:ext cx="8229600" cy="414337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>
              <a:buFont typeface="Wingdings 2" pitchFamily="18" charset="2"/>
              <a:buNone/>
            </a:pPr>
            <a:r>
              <a:rPr lang="ru-RU" sz="3200" b="1" smtClean="0">
                <a:solidFill>
                  <a:schemeClr val="bg1"/>
                </a:solidFill>
              </a:rPr>
              <a:t>                   </a:t>
            </a:r>
            <a:r>
              <a:rPr lang="en-US" sz="3200" b="1" smtClean="0">
                <a:solidFill>
                  <a:schemeClr val="bg1"/>
                </a:solidFill>
              </a:rPr>
              <a:t>GPV=NPV + LV </a:t>
            </a:r>
            <a:r>
              <a:rPr lang="ru-RU" sz="3200" b="1" smtClean="0">
                <a:solidFill>
                  <a:schemeClr val="bg1"/>
                </a:solidFill>
              </a:rPr>
              <a:t>х </a:t>
            </a:r>
            <a:r>
              <a:rPr lang="en-US" sz="3200" b="1" smtClean="0">
                <a:solidFill>
                  <a:schemeClr val="bg1"/>
                </a:solidFill>
              </a:rPr>
              <a:t>D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>
              <a:solidFill>
                <a:schemeClr val="bg1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b="1" smtClean="0">
                <a:solidFill>
                  <a:schemeClr val="bg1"/>
                </a:solidFill>
              </a:rPr>
              <a:t>Где: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b="1" smtClean="0">
                <a:solidFill>
                  <a:schemeClr val="bg1"/>
                </a:solidFill>
              </a:rPr>
              <a:t>NPV </a:t>
            </a:r>
            <a:r>
              <a:rPr lang="ru-RU" smtClean="0">
                <a:solidFill>
                  <a:schemeClr val="bg1"/>
                </a:solidFill>
              </a:rPr>
              <a:t>-чистый приведенный  доход;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b="1" smtClean="0">
                <a:solidFill>
                  <a:schemeClr val="bg1"/>
                </a:solidFill>
              </a:rPr>
              <a:t>LV </a:t>
            </a:r>
            <a:r>
              <a:rPr lang="ru-RU" smtClean="0">
                <a:solidFill>
                  <a:schemeClr val="bg1"/>
                </a:solidFill>
              </a:rPr>
              <a:t>-стоимость ликвидации;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b="1" smtClean="0">
                <a:solidFill>
                  <a:schemeClr val="bg1"/>
                </a:solidFill>
              </a:rPr>
              <a:t>D </a:t>
            </a:r>
            <a:r>
              <a:rPr lang="ru-RU" smtClean="0">
                <a:solidFill>
                  <a:schemeClr val="bg1"/>
                </a:solidFill>
              </a:rPr>
              <a:t>-дисконтный множитель.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857232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1"/>
                </a:solidFill>
              </a:rPr>
              <a:t>ARR</a:t>
            </a:r>
            <a:r>
              <a:rPr lang="ru-RU" dirty="0" smtClean="0">
                <a:solidFill>
                  <a:schemeClr val="bg1"/>
                </a:solidFill>
              </a:rPr>
              <a:t>, простая рентабельность инвестиций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3794" name="Содержимое 2"/>
          <p:cNvSpPr>
            <a:spLocks noGrp="1"/>
          </p:cNvSpPr>
          <p:nvPr>
            <p:ph idx="1"/>
          </p:nvPr>
        </p:nvSpPr>
        <p:spPr>
          <a:xfrm>
            <a:off x="457200" y="1714500"/>
            <a:ext cx="8229600" cy="421481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3600" b="1" smtClean="0">
                <a:solidFill>
                  <a:schemeClr val="bg1"/>
                </a:solidFill>
              </a:rPr>
              <a:t>                        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b="1" smtClean="0">
                <a:solidFill>
                  <a:schemeClr val="bg1"/>
                </a:solidFill>
              </a:rPr>
              <a:t>                        </a:t>
            </a:r>
            <a:r>
              <a:rPr lang="ru-RU" sz="4000" b="1" smtClean="0">
                <a:solidFill>
                  <a:schemeClr val="bg1"/>
                </a:solidFill>
              </a:rPr>
              <a:t>ARR=NP/I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chemeClr val="bg1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mtClean="0">
                <a:solidFill>
                  <a:schemeClr val="bg1"/>
                </a:solidFill>
              </a:rPr>
              <a:t>Где: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b="1" smtClean="0">
                <a:solidFill>
                  <a:schemeClr val="bg1"/>
                </a:solidFill>
              </a:rPr>
              <a:t>NP </a:t>
            </a:r>
            <a:r>
              <a:rPr lang="ru-RU" smtClean="0">
                <a:solidFill>
                  <a:schemeClr val="bg1"/>
                </a:solidFill>
              </a:rPr>
              <a:t>-чистая прибыль;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b="1" smtClean="0">
                <a:solidFill>
                  <a:schemeClr val="bg1"/>
                </a:solidFill>
              </a:rPr>
              <a:t>I </a:t>
            </a:r>
            <a:r>
              <a:rPr lang="ru-RU" smtClean="0">
                <a:solidFill>
                  <a:schemeClr val="bg1"/>
                </a:solidFill>
              </a:rPr>
              <a:t>-инвестиционные вложения  в проект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  <a:effectLst/>
              </a:rPr>
              <a:t>По методу исчисления</a:t>
            </a:r>
            <a:endParaRPr lang="ru-RU" dirty="0">
              <a:solidFill>
                <a:schemeClr val="bg1"/>
              </a:solidFill>
              <a:effectLst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</a:rPr>
              <a:t>По степени непрерывности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</a:rPr>
              <a:t>По достаточности объема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</a:rPr>
              <a:t>По видам деятельности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600200"/>
          <a:ext cx="8715436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</a:rPr>
              <a:t>Формирование от операционной деятельности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</a:rPr>
              <a:t>Формирование от инвестиционной деятельности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</a:rPr>
              <a:t>Формирование от финансовой деятельности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601</TotalTime>
  <Words>436</Words>
  <Application>Microsoft Office PowerPoint</Application>
  <PresentationFormat>Экран (4:3)</PresentationFormat>
  <Paragraphs>90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21</vt:i4>
      </vt:variant>
    </vt:vector>
  </HeadingPairs>
  <TitlesOfParts>
    <vt:vector size="30" baseType="lpstr">
      <vt:lpstr>Arial</vt:lpstr>
      <vt:lpstr>Times New Roman</vt:lpstr>
      <vt:lpstr>Wingdings 2</vt:lpstr>
      <vt:lpstr>Wingdings</vt:lpstr>
      <vt:lpstr>Wingdings 3</vt:lpstr>
      <vt:lpstr>Calibri</vt:lpstr>
      <vt:lpstr>Book Antiqua</vt:lpstr>
      <vt:lpstr>Апекс</vt:lpstr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ПРОГНОЗИРОВАНИЕ ДЕНЕЖНОГО ПОТОКА ИНВЕСТИЦИОННОГО ПРОЕКТА</dc:title>
  <dc:creator>Лаура</dc:creator>
  <cp:lastModifiedBy>Komp</cp:lastModifiedBy>
  <cp:revision>48</cp:revision>
  <dcterms:created xsi:type="dcterms:W3CDTF">2011-04-04T12:01:01Z</dcterms:created>
  <dcterms:modified xsi:type="dcterms:W3CDTF">2011-06-08T09:38:43Z</dcterms:modified>
</cp:coreProperties>
</file>