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1.xml" ContentType="application/vnd.openxmlformats-officedocument.presentationml.notesSlide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ppt/diagrams/data12.xml" ContentType="application/vnd.openxmlformats-officedocument.drawingml.diagramData+xml"/>
  <Override PartName="/ppt/diagrams/layout12.xml" ContentType="application/vnd.openxmlformats-officedocument.drawingml.diagramLayout+xml"/>
  <Override PartName="/ppt/diagrams/quickStyle12.xml" ContentType="application/vnd.openxmlformats-officedocument.drawingml.diagramStyle+xml"/>
  <Override PartName="/ppt/diagrams/colors12.xml" ContentType="application/vnd.openxmlformats-officedocument.drawingml.diagramColors+xml"/>
  <Override PartName="/ppt/diagrams/drawing1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22"/>
  </p:notesMasterIdLst>
  <p:sldIdLst>
    <p:sldId id="256" r:id="rId2"/>
    <p:sldId id="273" r:id="rId3"/>
    <p:sldId id="257" r:id="rId4"/>
    <p:sldId id="270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71" r:id="rId14"/>
    <p:sldId id="266" r:id="rId15"/>
    <p:sldId id="267" r:id="rId16"/>
    <p:sldId id="268" r:id="rId17"/>
    <p:sldId id="269" r:id="rId18"/>
    <p:sldId id="272" r:id="rId19"/>
    <p:sldId id="274" r:id="rId20"/>
    <p:sldId id="275" r:id="rId2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Раздел по умолчанию" id="{AA461A57-0DB5-4D28-9839-A523C4778A34}">
          <p14:sldIdLst>
            <p14:sldId id="256"/>
            <p14:sldId id="273"/>
            <p14:sldId id="257"/>
            <p14:sldId id="270"/>
            <p14:sldId id="258"/>
            <p14:sldId id="259"/>
            <p14:sldId id="260"/>
          </p14:sldIdLst>
        </p14:section>
        <p14:section name="Раздел без заголовка" id="{FE59C56E-E965-48C8-A2C9-923EC886E5FA}">
          <p14:sldIdLst>
            <p14:sldId id="261"/>
            <p14:sldId id="262"/>
            <p14:sldId id="263"/>
            <p14:sldId id="264"/>
            <p14:sldId id="265"/>
            <p14:sldId id="271"/>
            <p14:sldId id="266"/>
            <p14:sldId id="267"/>
            <p14:sldId id="268"/>
            <p14:sldId id="269"/>
            <p14:sldId id="272"/>
            <p14:sldId id="274"/>
            <p14:sldId id="275"/>
          </p14:sldIdLst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009900"/>
    <a:srgbClr val="00FF00"/>
    <a:srgbClr val="FF00FF"/>
    <a:srgbClr val="FF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B9631B5-78F2-41C9-869B-9F39066F8104}" styleName="Средний стиль 3 - акцент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8F99E6A-59B7-4C09-91DF-5011C33B32EC}" type="doc">
      <dgm:prSet loTypeId="urn:microsoft.com/office/officeart/2005/8/layout/cycle4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B36EB841-246F-4DBB-93F0-00002B039D0E}">
      <dgm:prSet phldrT="[Текст]" custT="1"/>
      <dgm:spPr>
        <a:solidFill>
          <a:schemeClr val="accent2"/>
        </a:solidFill>
        <a:ln w="57150">
          <a:solidFill>
            <a:srgbClr val="002060"/>
          </a:solidFill>
        </a:ln>
      </dgm:spPr>
      <dgm:t>
        <a:bodyPr/>
        <a:lstStyle/>
        <a:p>
          <a:pPr algn="ctr"/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Американская модель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7AC79292-B5DD-4C8C-A59C-49F4553DCF4C}" type="parTrans" cxnId="{B6389FAB-2F91-4553-A21E-785B0DBB26CD}">
      <dgm:prSet/>
      <dgm:spPr/>
      <dgm:t>
        <a:bodyPr/>
        <a:lstStyle/>
        <a:p>
          <a:endParaRPr lang="ru-RU"/>
        </a:p>
      </dgm:t>
    </dgm:pt>
    <dgm:pt modelId="{609AD74C-1328-42FB-BB1C-9E8016B4230A}" type="sibTrans" cxnId="{B6389FAB-2F91-4553-A21E-785B0DBB26CD}">
      <dgm:prSet/>
      <dgm:spPr/>
      <dgm:t>
        <a:bodyPr/>
        <a:lstStyle/>
        <a:p>
          <a:endParaRPr lang="ru-RU"/>
        </a:p>
      </dgm:t>
    </dgm:pt>
    <dgm:pt modelId="{66D5789E-1ED5-4300-AED2-948CFD8EEECB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Высокая территориальная мобильность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A28E40FF-A08C-4CB2-B349-1225C375ABCD}" type="parTrans" cxnId="{B59B0A13-BD33-4EF5-A7EA-36B843DEDDCE}">
      <dgm:prSet/>
      <dgm:spPr/>
      <dgm:t>
        <a:bodyPr/>
        <a:lstStyle/>
        <a:p>
          <a:endParaRPr lang="ru-RU"/>
        </a:p>
      </dgm:t>
    </dgm:pt>
    <dgm:pt modelId="{D0AF19E1-42DA-4A42-8A97-80E3A3106359}" type="sibTrans" cxnId="{B59B0A13-BD33-4EF5-A7EA-36B843DEDDCE}">
      <dgm:prSet/>
      <dgm:spPr/>
      <dgm:t>
        <a:bodyPr/>
        <a:lstStyle/>
        <a:p>
          <a:endParaRPr lang="ru-RU"/>
        </a:p>
      </dgm:t>
    </dgm:pt>
    <dgm:pt modelId="{B9BB35AC-B0AE-45DF-A0AD-04467141FD96}">
      <dgm:prSet phldrT="[Текст]" custT="1"/>
      <dgm:spPr>
        <a:solidFill>
          <a:srgbClr val="FF3300"/>
        </a:solidFill>
        <a:ln w="38100">
          <a:solidFill>
            <a:srgbClr val="00206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Японская модель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DAB451DC-D4E4-43B4-82DA-5CE851C609F5}" type="parTrans" cxnId="{6878F084-4539-4306-B8CA-D50FE202A456}">
      <dgm:prSet/>
      <dgm:spPr/>
      <dgm:t>
        <a:bodyPr/>
        <a:lstStyle/>
        <a:p>
          <a:endParaRPr lang="ru-RU"/>
        </a:p>
      </dgm:t>
    </dgm:pt>
    <dgm:pt modelId="{DA53C668-2B7B-4A3E-8B1F-9FEE599536ED}" type="sibTrans" cxnId="{6878F084-4539-4306-B8CA-D50FE202A456}">
      <dgm:prSet/>
      <dgm:spPr/>
      <dgm:t>
        <a:bodyPr/>
        <a:lstStyle/>
        <a:p>
          <a:endParaRPr lang="ru-RU"/>
        </a:p>
      </dgm:t>
    </dgm:pt>
    <dgm:pt modelId="{3D27E384-5C17-496D-8673-054E434B3D1D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«Система пожизненного найма»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B129FBA1-9118-4135-A02D-E67A9FDB63DC}" type="parTrans" cxnId="{CE010E5B-975F-41F1-A31B-0F55A763F434}">
      <dgm:prSet/>
      <dgm:spPr/>
      <dgm:t>
        <a:bodyPr/>
        <a:lstStyle/>
        <a:p>
          <a:endParaRPr lang="ru-RU"/>
        </a:p>
      </dgm:t>
    </dgm:pt>
    <dgm:pt modelId="{52F200F7-CC0F-4927-B223-BF55C60A5E73}" type="sibTrans" cxnId="{CE010E5B-975F-41F1-A31B-0F55A763F434}">
      <dgm:prSet/>
      <dgm:spPr/>
      <dgm:t>
        <a:bodyPr/>
        <a:lstStyle/>
        <a:p>
          <a:endParaRPr lang="ru-RU"/>
        </a:p>
      </dgm:t>
    </dgm:pt>
    <dgm:pt modelId="{697DEE49-5283-4A5B-AA91-649D8FD3433E}">
      <dgm:prSet phldrT="[Текст]" custT="1"/>
      <dgm:spPr>
        <a:solidFill>
          <a:srgbClr val="FFFF00"/>
        </a:solidFill>
        <a:ln w="57150">
          <a:solidFill>
            <a:srgbClr val="00206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Россия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ED88EB43-892F-40C8-9567-3C6789CFB502}" type="parTrans" cxnId="{87608B50-C627-4CDA-9B39-26354749FB53}">
      <dgm:prSet/>
      <dgm:spPr/>
      <dgm:t>
        <a:bodyPr/>
        <a:lstStyle/>
        <a:p>
          <a:endParaRPr lang="ru-RU"/>
        </a:p>
      </dgm:t>
    </dgm:pt>
    <dgm:pt modelId="{72B38005-8029-4A00-850C-3CF711FE0B73}" type="sibTrans" cxnId="{87608B50-C627-4CDA-9B39-26354749FB53}">
      <dgm:prSet/>
      <dgm:spPr/>
      <dgm:t>
        <a:bodyPr/>
        <a:lstStyle/>
        <a:p>
          <a:endParaRPr lang="ru-RU"/>
        </a:p>
      </dgm:t>
    </dgm:pt>
    <dgm:pt modelId="{268458A3-CF20-48C3-A08C-7C0CD36F2797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Административные ограничения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F4677C37-8076-4FDD-AAC6-9901D0D7C1E9}" type="parTrans" cxnId="{081D8D41-7CDF-48F1-B46E-3D0F3BC6B132}">
      <dgm:prSet/>
      <dgm:spPr/>
      <dgm:t>
        <a:bodyPr/>
        <a:lstStyle/>
        <a:p>
          <a:endParaRPr lang="ru-RU"/>
        </a:p>
      </dgm:t>
    </dgm:pt>
    <dgm:pt modelId="{3F7A6F63-E102-4C74-A132-BB6A648C8463}" type="sibTrans" cxnId="{081D8D41-7CDF-48F1-B46E-3D0F3BC6B132}">
      <dgm:prSet/>
      <dgm:spPr/>
      <dgm:t>
        <a:bodyPr/>
        <a:lstStyle/>
        <a:p>
          <a:endParaRPr lang="ru-RU"/>
        </a:p>
      </dgm:t>
    </dgm:pt>
    <dgm:pt modelId="{ADC82368-1E01-4883-A5F2-7FB8D3BB40EA}">
      <dgm:prSet phldrT="[Текст]" custT="1"/>
      <dgm:spPr>
        <a:ln w="57150">
          <a:solidFill>
            <a:srgbClr val="00206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Шведская модель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7FAC61CF-AF42-4A7F-AD9A-D5E97FED8578}" type="parTrans" cxnId="{5D213517-CA8C-445F-A299-03B7A8E70C4A}">
      <dgm:prSet/>
      <dgm:spPr/>
      <dgm:t>
        <a:bodyPr/>
        <a:lstStyle/>
        <a:p>
          <a:endParaRPr lang="ru-RU"/>
        </a:p>
      </dgm:t>
    </dgm:pt>
    <dgm:pt modelId="{14A197D8-40DB-4597-AC3B-99CD01B59F7A}" type="sibTrans" cxnId="{5D213517-CA8C-445F-A299-03B7A8E70C4A}">
      <dgm:prSet/>
      <dgm:spPr/>
      <dgm:t>
        <a:bodyPr/>
        <a:lstStyle/>
        <a:p>
          <a:endParaRPr lang="ru-RU"/>
        </a:p>
      </dgm:t>
    </dgm:pt>
    <dgm:pt modelId="{E8DAE1D3-DDC2-4B6D-8D64-56F44027735F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Системное присутствие государства на рынке труда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0D03E022-B187-4BAA-971B-65073A0C253E}" type="parTrans" cxnId="{B6795CA7-FCE8-41EA-A8A6-6D0BE81E0A66}">
      <dgm:prSet/>
      <dgm:spPr/>
      <dgm:t>
        <a:bodyPr/>
        <a:lstStyle/>
        <a:p>
          <a:endParaRPr lang="ru-RU"/>
        </a:p>
      </dgm:t>
    </dgm:pt>
    <dgm:pt modelId="{92602CE8-9B4F-4C39-BAFC-5BFF39AE4532}" type="sibTrans" cxnId="{B6795CA7-FCE8-41EA-A8A6-6D0BE81E0A66}">
      <dgm:prSet/>
      <dgm:spPr/>
      <dgm:t>
        <a:bodyPr/>
        <a:lstStyle/>
        <a:p>
          <a:endParaRPr lang="ru-RU"/>
        </a:p>
      </dgm:t>
    </dgm:pt>
    <dgm:pt modelId="{A88B2255-5286-4CCB-BE8D-314DB9B0BC5F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Страхование безработицы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AC9DF81A-ABD1-47FE-AE1C-B5063681A7F5}" type="parTrans" cxnId="{A69CDE81-977A-46AF-966E-3CA86FC6F922}">
      <dgm:prSet/>
      <dgm:spPr/>
      <dgm:t>
        <a:bodyPr/>
        <a:lstStyle/>
        <a:p>
          <a:endParaRPr lang="ru-RU"/>
        </a:p>
      </dgm:t>
    </dgm:pt>
    <dgm:pt modelId="{5D308723-B196-413A-9E03-8A0B4ECEA81F}" type="sibTrans" cxnId="{A69CDE81-977A-46AF-966E-3CA86FC6F922}">
      <dgm:prSet/>
      <dgm:spPr/>
      <dgm:t>
        <a:bodyPr/>
        <a:lstStyle/>
        <a:p>
          <a:endParaRPr lang="ru-RU"/>
        </a:p>
      </dgm:t>
    </dgm:pt>
    <dgm:pt modelId="{7CFCD7FE-A521-4567-B47B-52E959167EC7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Детализированное законодательство каждого штата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1C57999D-8A8B-4765-9D43-A73327C3D2FB}" type="parTrans" cxnId="{B3C838C0-96D5-40C4-BFDC-6F86C4C4DAAA}">
      <dgm:prSet/>
      <dgm:spPr/>
      <dgm:t>
        <a:bodyPr/>
        <a:lstStyle/>
        <a:p>
          <a:endParaRPr lang="ru-RU"/>
        </a:p>
      </dgm:t>
    </dgm:pt>
    <dgm:pt modelId="{49323DF6-762D-45A3-9AFB-94A598CA86AE}" type="sibTrans" cxnId="{B3C838C0-96D5-40C4-BFDC-6F86C4C4DAAA}">
      <dgm:prSet/>
      <dgm:spPr/>
      <dgm:t>
        <a:bodyPr/>
        <a:lstStyle/>
        <a:p>
          <a:endParaRPr lang="ru-RU"/>
        </a:p>
      </dgm:t>
    </dgm:pt>
    <dgm:pt modelId="{F16C9D50-916B-4424-9B9E-95C59BA6FEFF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Патерналистское отношение руководителей к персоналу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B7B4253D-EA14-4635-8604-E91296BBC678}" type="parTrans" cxnId="{08BC6734-5A5A-43A0-A2FA-39F338E9E16D}">
      <dgm:prSet/>
      <dgm:spPr/>
      <dgm:t>
        <a:bodyPr/>
        <a:lstStyle/>
        <a:p>
          <a:endParaRPr lang="ru-RU"/>
        </a:p>
      </dgm:t>
    </dgm:pt>
    <dgm:pt modelId="{B8538262-3020-40A0-9617-41592E1BB836}" type="sibTrans" cxnId="{08BC6734-5A5A-43A0-A2FA-39F338E9E16D}">
      <dgm:prSet/>
      <dgm:spPr/>
      <dgm:t>
        <a:bodyPr/>
        <a:lstStyle/>
        <a:p>
          <a:endParaRPr lang="ru-RU"/>
        </a:p>
      </dgm:t>
    </dgm:pt>
    <dgm:pt modelId="{69228332-2385-482F-831F-0FC2B19571E4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Самостоятельные профсоюзы внутри фирмы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9DDCBFC3-2764-44C6-853D-82B7624D6CF5}" type="parTrans" cxnId="{9968AFCB-A441-4B5E-9B9C-24DEAB494BA4}">
      <dgm:prSet/>
      <dgm:spPr/>
      <dgm:t>
        <a:bodyPr/>
        <a:lstStyle/>
        <a:p>
          <a:endParaRPr lang="ru-RU"/>
        </a:p>
      </dgm:t>
    </dgm:pt>
    <dgm:pt modelId="{400F141F-982D-4A52-91D1-C56D8950F4DF}" type="sibTrans" cxnId="{9968AFCB-A441-4B5E-9B9C-24DEAB494BA4}">
      <dgm:prSet/>
      <dgm:spPr/>
      <dgm:t>
        <a:bodyPr/>
        <a:lstStyle/>
        <a:p>
          <a:endParaRPr lang="ru-RU"/>
        </a:p>
      </dgm:t>
    </dgm:pt>
    <dgm:pt modelId="{78ED3036-1DAC-4808-80EB-D811333D43D6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«Политика солидарности»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7323691F-5EB5-4888-BFFE-BFC7E649F2A6}" type="parTrans" cxnId="{5DA464B6-FFD6-4919-B1F0-E4630553EC26}">
      <dgm:prSet/>
      <dgm:spPr/>
      <dgm:t>
        <a:bodyPr/>
        <a:lstStyle/>
        <a:p>
          <a:endParaRPr lang="ru-RU"/>
        </a:p>
      </dgm:t>
    </dgm:pt>
    <dgm:pt modelId="{A173F0B4-777E-4319-AF76-1D14004D78C0}" type="sibTrans" cxnId="{5DA464B6-FFD6-4919-B1F0-E4630553EC26}">
      <dgm:prSet/>
      <dgm:spPr/>
      <dgm:t>
        <a:bodyPr/>
        <a:lstStyle/>
        <a:p>
          <a:endParaRPr lang="ru-RU"/>
        </a:p>
      </dgm:t>
    </dgm:pt>
    <dgm:pt modelId="{05753042-B289-428A-8530-04F496C4EA1C}">
      <dgm:prSet phldrT="[Текст]" custT="1"/>
      <dgm:spPr/>
      <dgm:t>
        <a:bodyPr/>
        <a:lstStyle/>
        <a:p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FA062D9C-563E-4CA4-96BB-5B3CBB4DCF11}" type="parTrans" cxnId="{733704B9-C103-4988-B8BC-1112DCBE52CD}">
      <dgm:prSet/>
      <dgm:spPr/>
      <dgm:t>
        <a:bodyPr/>
        <a:lstStyle/>
        <a:p>
          <a:endParaRPr lang="ru-RU"/>
        </a:p>
      </dgm:t>
    </dgm:pt>
    <dgm:pt modelId="{3C0A073A-F265-4428-98BF-A6ED61A8D859}" type="sibTrans" cxnId="{733704B9-C103-4988-B8BC-1112DCBE52CD}">
      <dgm:prSet/>
      <dgm:spPr/>
      <dgm:t>
        <a:bodyPr/>
        <a:lstStyle/>
        <a:p>
          <a:endParaRPr lang="ru-RU"/>
        </a:p>
      </dgm:t>
    </dgm:pt>
    <dgm:pt modelId="{7A4829EF-F0D6-4DCF-B430-A2B0C792BAFD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Система «Экономическая политика страны – Кадры»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2CD88EA0-AA47-41C3-B753-F56A6A27E9E2}" type="parTrans" cxnId="{8BE3F0EC-6140-448D-8B7A-13C6938A4A13}">
      <dgm:prSet/>
      <dgm:spPr/>
      <dgm:t>
        <a:bodyPr/>
        <a:lstStyle/>
        <a:p>
          <a:endParaRPr lang="ru-RU"/>
        </a:p>
      </dgm:t>
    </dgm:pt>
    <dgm:pt modelId="{439C4527-DA4E-4557-88BD-F3CEB4270A0B}" type="sibTrans" cxnId="{8BE3F0EC-6140-448D-8B7A-13C6938A4A13}">
      <dgm:prSet/>
      <dgm:spPr/>
      <dgm:t>
        <a:bodyPr/>
        <a:lstStyle/>
        <a:p>
          <a:endParaRPr lang="ru-RU"/>
        </a:p>
      </dgm:t>
    </dgm:pt>
    <dgm:pt modelId="{18DB82B1-4DDE-47B4-A8A0-5FEA55172D74}">
      <dgm:prSet phldrT="[Текст]" custT="1"/>
      <dgm:spPr/>
      <dgm:t>
        <a:bodyPr/>
        <a:lstStyle/>
        <a:p>
          <a:endParaRPr lang="ru-RU" sz="1200" dirty="0">
            <a:latin typeface="Arial Black" pitchFamily="34" charset="0"/>
          </a:endParaRPr>
        </a:p>
      </dgm:t>
    </dgm:pt>
    <dgm:pt modelId="{D0ACC8BA-52DB-4B44-BB70-C38D9E1C1013}" type="parTrans" cxnId="{9517130D-DFA8-440F-8FAC-6C8A6AFE9326}">
      <dgm:prSet/>
      <dgm:spPr/>
      <dgm:t>
        <a:bodyPr/>
        <a:lstStyle/>
        <a:p>
          <a:endParaRPr lang="ru-RU"/>
        </a:p>
      </dgm:t>
    </dgm:pt>
    <dgm:pt modelId="{E1C53AE9-470E-47EC-8527-CC67DA4D16C3}" type="sibTrans" cxnId="{9517130D-DFA8-440F-8FAC-6C8A6AFE9326}">
      <dgm:prSet/>
      <dgm:spPr/>
      <dgm:t>
        <a:bodyPr/>
        <a:lstStyle/>
        <a:p>
          <a:endParaRPr lang="ru-RU"/>
        </a:p>
      </dgm:t>
    </dgm:pt>
    <dgm:pt modelId="{6944FE5B-8408-4073-B277-6B30BB004B50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Низкая мобильность трудовых ресурсов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0D2D0BBA-700C-4CAF-9778-34B1BCF66237}" type="parTrans" cxnId="{0DC47FE5-7384-4A18-B14E-AED2A68E9B16}">
      <dgm:prSet/>
      <dgm:spPr/>
      <dgm:t>
        <a:bodyPr/>
        <a:lstStyle/>
        <a:p>
          <a:endParaRPr lang="ru-RU"/>
        </a:p>
      </dgm:t>
    </dgm:pt>
    <dgm:pt modelId="{6D4D382D-F2CC-4AF7-BDA2-F7EA48704292}" type="sibTrans" cxnId="{0DC47FE5-7384-4A18-B14E-AED2A68E9B16}">
      <dgm:prSet/>
      <dgm:spPr/>
      <dgm:t>
        <a:bodyPr/>
        <a:lstStyle/>
        <a:p>
          <a:endParaRPr lang="ru-RU"/>
        </a:p>
      </dgm:t>
    </dgm:pt>
    <dgm:pt modelId="{3F24CCEA-72C6-4868-A32B-A4AADD17DF91}">
      <dgm:prSet phldrT="[Текст]" custT="1"/>
      <dgm:spPr/>
      <dgm:t>
        <a:bodyPr/>
        <a:lstStyle/>
        <a:p>
          <a:endParaRPr lang="ru-RU" sz="1200" dirty="0">
            <a:latin typeface="Arial Black" pitchFamily="34" charset="0"/>
          </a:endParaRPr>
        </a:p>
      </dgm:t>
    </dgm:pt>
    <dgm:pt modelId="{608E37DE-BF44-4A46-AC13-6C88DC95A5C2}" type="parTrans" cxnId="{ACC6D56E-5568-4550-AC1D-FEB5EBBFC2A5}">
      <dgm:prSet/>
      <dgm:spPr/>
      <dgm:t>
        <a:bodyPr/>
        <a:lstStyle/>
        <a:p>
          <a:endParaRPr lang="ru-RU"/>
        </a:p>
      </dgm:t>
    </dgm:pt>
    <dgm:pt modelId="{667B4D5D-F18B-4634-A3D8-A10447EAA7AD}" type="sibTrans" cxnId="{ACC6D56E-5568-4550-AC1D-FEB5EBBFC2A5}">
      <dgm:prSet/>
      <dgm:spPr/>
      <dgm:t>
        <a:bodyPr/>
        <a:lstStyle/>
        <a:p>
          <a:endParaRPr lang="ru-RU"/>
        </a:p>
      </dgm:t>
    </dgm:pt>
    <dgm:pt modelId="{EE7E9E22-21E3-4B39-862D-32BF2FC24305}">
      <dgm:prSet phldrT="[Текст]" custT="1"/>
      <dgm:spPr/>
      <dgm:t>
        <a:bodyPr/>
        <a:lstStyle/>
        <a:p>
          <a:endParaRPr lang="ru-RU" sz="1200" dirty="0">
            <a:latin typeface="Arial Black" pitchFamily="34" charset="0"/>
          </a:endParaRPr>
        </a:p>
      </dgm:t>
    </dgm:pt>
    <dgm:pt modelId="{5C0DF77D-FE12-464C-9964-EF52B55572B5}" type="parTrans" cxnId="{E9F3BAA9-FA5F-4878-AD67-2F324736FD6B}">
      <dgm:prSet/>
      <dgm:spPr/>
      <dgm:t>
        <a:bodyPr/>
        <a:lstStyle/>
        <a:p>
          <a:endParaRPr lang="ru-RU"/>
        </a:p>
      </dgm:t>
    </dgm:pt>
    <dgm:pt modelId="{DE536BEA-5001-4366-B2A1-2AAC6ADEB1EC}" type="sibTrans" cxnId="{E9F3BAA9-FA5F-4878-AD67-2F324736FD6B}">
      <dgm:prSet/>
      <dgm:spPr/>
      <dgm:t>
        <a:bodyPr/>
        <a:lstStyle/>
        <a:p>
          <a:endParaRPr lang="ru-RU"/>
        </a:p>
      </dgm:t>
    </dgm:pt>
    <dgm:pt modelId="{ABA71070-458E-48E8-ABF6-3EF4CF12642E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Рост скрытой безработицы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9F437B55-0113-4381-9959-4F1BF6633A4C}" type="parTrans" cxnId="{79D27927-892A-4BF3-8335-35C269C633CA}">
      <dgm:prSet/>
      <dgm:spPr/>
      <dgm:t>
        <a:bodyPr/>
        <a:lstStyle/>
        <a:p>
          <a:endParaRPr lang="ru-RU"/>
        </a:p>
      </dgm:t>
    </dgm:pt>
    <dgm:pt modelId="{C67EDAC8-E51B-404E-8197-D5E713C01F99}" type="sibTrans" cxnId="{79D27927-892A-4BF3-8335-35C269C633CA}">
      <dgm:prSet/>
      <dgm:spPr/>
      <dgm:t>
        <a:bodyPr/>
        <a:lstStyle/>
        <a:p>
          <a:endParaRPr lang="ru-RU"/>
        </a:p>
      </dgm:t>
    </dgm:pt>
    <dgm:pt modelId="{914A9E6E-82E9-4288-BF6F-34CCB379FA9A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Несовершенство нормативной базы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5A7A4FA3-3EA3-4F22-9C11-24F31076B34F}" type="parTrans" cxnId="{BC7C5EEA-CF6D-4AC2-ADAF-D6EC35D799E3}">
      <dgm:prSet/>
      <dgm:spPr/>
      <dgm:t>
        <a:bodyPr/>
        <a:lstStyle/>
        <a:p>
          <a:endParaRPr lang="ru-RU"/>
        </a:p>
      </dgm:t>
    </dgm:pt>
    <dgm:pt modelId="{14B5A3DF-DD95-4076-B385-4FDEF57C1D15}" type="sibTrans" cxnId="{BC7C5EEA-CF6D-4AC2-ADAF-D6EC35D799E3}">
      <dgm:prSet/>
      <dgm:spPr/>
      <dgm:t>
        <a:bodyPr/>
        <a:lstStyle/>
        <a:p>
          <a:endParaRPr lang="ru-RU"/>
        </a:p>
      </dgm:t>
    </dgm:pt>
    <dgm:pt modelId="{DFD58C63-0093-4517-9A30-3E4C90355403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Неконтролируемая миграция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6A1C71F8-2655-43A1-8019-61E1F6DD3242}" type="parTrans" cxnId="{2A0C3435-D8AC-4788-928E-78A2BD44AE00}">
      <dgm:prSet/>
      <dgm:spPr/>
      <dgm:t>
        <a:bodyPr/>
        <a:lstStyle/>
        <a:p>
          <a:endParaRPr lang="ru-RU"/>
        </a:p>
      </dgm:t>
    </dgm:pt>
    <dgm:pt modelId="{3DCCCD5A-B532-4BB6-A7F8-D021245A320D}" type="sibTrans" cxnId="{2A0C3435-D8AC-4788-928E-78A2BD44AE00}">
      <dgm:prSet/>
      <dgm:spPr/>
      <dgm:t>
        <a:bodyPr/>
        <a:lstStyle/>
        <a:p>
          <a:endParaRPr lang="ru-RU"/>
        </a:p>
      </dgm:t>
    </dgm:pt>
    <dgm:pt modelId="{D3401519-CD53-4315-996F-F4F0FD57382E}">
      <dgm:prSet phldrT="[Текст]" custT="1"/>
      <dgm:spPr/>
      <dgm:t>
        <a:bodyPr/>
        <a:lstStyle/>
        <a:p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Отрыв </a:t>
          </a:r>
          <a:r>
            <a:rPr lang="ru-RU" sz="1200" dirty="0" err="1" smtClean="0">
              <a:solidFill>
                <a:srgbClr val="002060"/>
              </a:solidFill>
              <a:latin typeface="Arial Black" pitchFamily="34" charset="0"/>
            </a:rPr>
            <a:t>гос.органов</a:t>
          </a:r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 от субъектов рынка труда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0B43524C-609B-4BC6-ACFC-3DB8FEA9ED0B}" type="parTrans" cxnId="{E9623CD3-0DB7-42EC-870E-C00FEE35A553}">
      <dgm:prSet/>
      <dgm:spPr/>
      <dgm:t>
        <a:bodyPr/>
        <a:lstStyle/>
        <a:p>
          <a:endParaRPr lang="ru-RU"/>
        </a:p>
      </dgm:t>
    </dgm:pt>
    <dgm:pt modelId="{8CC2D86D-4955-43F1-8350-94453A0A96E9}" type="sibTrans" cxnId="{E9623CD3-0DB7-42EC-870E-C00FEE35A553}">
      <dgm:prSet/>
      <dgm:spPr/>
      <dgm:t>
        <a:bodyPr/>
        <a:lstStyle/>
        <a:p>
          <a:endParaRPr lang="ru-RU"/>
        </a:p>
      </dgm:t>
    </dgm:pt>
    <dgm:pt modelId="{30B92BA9-57C0-4BBA-B013-983388989748}">
      <dgm:prSet phldrT="[Текст]" custT="1"/>
      <dgm:spPr/>
      <dgm:t>
        <a:bodyPr/>
        <a:lstStyle/>
        <a:p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CD8B87D2-E086-40BF-9331-A5E46FDFF9A2}" type="parTrans" cxnId="{A5E67DDE-F620-4548-BB41-A21ABB93918F}">
      <dgm:prSet/>
      <dgm:spPr/>
      <dgm:t>
        <a:bodyPr/>
        <a:lstStyle/>
        <a:p>
          <a:endParaRPr lang="ru-RU"/>
        </a:p>
      </dgm:t>
    </dgm:pt>
    <dgm:pt modelId="{BEF4AF03-0704-49E6-B806-CFE32F46CC4D}" type="sibTrans" cxnId="{A5E67DDE-F620-4548-BB41-A21ABB93918F}">
      <dgm:prSet/>
      <dgm:spPr/>
      <dgm:t>
        <a:bodyPr/>
        <a:lstStyle/>
        <a:p>
          <a:endParaRPr lang="ru-RU"/>
        </a:p>
      </dgm:t>
    </dgm:pt>
    <dgm:pt modelId="{1C006B02-2353-441A-8C64-9EA372348AE2}">
      <dgm:prSet phldrT="[Текст]" custT="1"/>
      <dgm:spPr/>
      <dgm:t>
        <a:bodyPr/>
        <a:lstStyle/>
        <a:p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18FE50B6-7A4E-4815-A295-236243F2508B}" type="parTrans" cxnId="{2A1EDA12-D2D3-4512-80EC-CE91D9CAB48E}">
      <dgm:prSet/>
      <dgm:spPr/>
      <dgm:t>
        <a:bodyPr/>
        <a:lstStyle/>
        <a:p>
          <a:endParaRPr lang="ru-RU"/>
        </a:p>
      </dgm:t>
    </dgm:pt>
    <dgm:pt modelId="{6918097C-5CF1-4022-9E55-1DF94A8CD51D}" type="sibTrans" cxnId="{2A1EDA12-D2D3-4512-80EC-CE91D9CAB48E}">
      <dgm:prSet/>
      <dgm:spPr/>
      <dgm:t>
        <a:bodyPr/>
        <a:lstStyle/>
        <a:p>
          <a:endParaRPr lang="ru-RU"/>
        </a:p>
      </dgm:t>
    </dgm:pt>
    <dgm:pt modelId="{A9599033-ADAE-4F02-84D7-860BB24C8EBB}" type="pres">
      <dgm:prSet presAssocID="{D8F99E6A-59B7-4C09-91DF-5011C33B32EC}" presName="cycleMatrixDiagram" presStyleCnt="0">
        <dgm:presLayoutVars>
          <dgm:chMax val="1"/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463AA3F9-93CD-4D76-8D6D-5B2C6089A4CF}" type="pres">
      <dgm:prSet presAssocID="{D8F99E6A-59B7-4C09-91DF-5011C33B32EC}" presName="children" presStyleCnt="0"/>
      <dgm:spPr/>
    </dgm:pt>
    <dgm:pt modelId="{2893E25D-04E8-4AB9-9784-66A4A6872B10}" type="pres">
      <dgm:prSet presAssocID="{D8F99E6A-59B7-4C09-91DF-5011C33B32EC}" presName="child1group" presStyleCnt="0"/>
      <dgm:spPr/>
    </dgm:pt>
    <dgm:pt modelId="{C94CC270-263E-422F-9E02-8D3A471D23F2}" type="pres">
      <dgm:prSet presAssocID="{D8F99E6A-59B7-4C09-91DF-5011C33B32EC}" presName="child1" presStyleLbl="bgAcc1" presStyleIdx="0" presStyleCnt="4" custScaleX="95878" custScaleY="114746" custLinFactNeighborX="-11936" custLinFactNeighborY="25542"/>
      <dgm:spPr/>
      <dgm:t>
        <a:bodyPr/>
        <a:lstStyle/>
        <a:p>
          <a:endParaRPr lang="ru-RU"/>
        </a:p>
      </dgm:t>
    </dgm:pt>
    <dgm:pt modelId="{08667106-F998-4C6A-AE8E-692A3E081BB1}" type="pres">
      <dgm:prSet presAssocID="{D8F99E6A-59B7-4C09-91DF-5011C33B32EC}" presName="child1Text" presStyleLbl="bgAcc1" presStyleIdx="0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A19435C-C967-4F49-AFC8-934ED14B4E67}" type="pres">
      <dgm:prSet presAssocID="{D8F99E6A-59B7-4C09-91DF-5011C33B32EC}" presName="child2group" presStyleCnt="0"/>
      <dgm:spPr/>
    </dgm:pt>
    <dgm:pt modelId="{CB1C330C-9779-43B6-BD41-769D5C083343}" type="pres">
      <dgm:prSet presAssocID="{D8F99E6A-59B7-4C09-91DF-5011C33B32EC}" presName="child2" presStyleLbl="bgAcc1" presStyleIdx="1" presStyleCnt="4" custScaleX="89495" custScaleY="122111" custLinFactNeighborX="21273" custLinFactNeighborY="24296"/>
      <dgm:spPr/>
      <dgm:t>
        <a:bodyPr/>
        <a:lstStyle/>
        <a:p>
          <a:endParaRPr lang="ru-RU"/>
        </a:p>
      </dgm:t>
    </dgm:pt>
    <dgm:pt modelId="{3B27C878-8651-45A2-9F98-9671444E7E19}" type="pres">
      <dgm:prSet presAssocID="{D8F99E6A-59B7-4C09-91DF-5011C33B32EC}" presName="child2Text" presStyleLbl="bgAcc1" presStyleIdx="1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DC41542-910B-4945-ACA8-0D49326730CA}" type="pres">
      <dgm:prSet presAssocID="{D8F99E6A-59B7-4C09-91DF-5011C33B32EC}" presName="child3group" presStyleCnt="0"/>
      <dgm:spPr/>
    </dgm:pt>
    <dgm:pt modelId="{01B33217-043C-4B6C-A352-534433081A8C}" type="pres">
      <dgm:prSet presAssocID="{D8F99E6A-59B7-4C09-91DF-5011C33B32EC}" presName="child3" presStyleLbl="bgAcc1" presStyleIdx="2" presStyleCnt="4" custScaleX="101906" custScaleY="219261" custLinFactNeighborX="21657" custLinFactNeighborY="-40913"/>
      <dgm:spPr/>
      <dgm:t>
        <a:bodyPr/>
        <a:lstStyle/>
        <a:p>
          <a:endParaRPr lang="ru-RU"/>
        </a:p>
      </dgm:t>
    </dgm:pt>
    <dgm:pt modelId="{F8C45068-6B7A-4878-AE20-DDA328104C2B}" type="pres">
      <dgm:prSet presAssocID="{D8F99E6A-59B7-4C09-91DF-5011C33B32EC}" presName="child3Text" presStyleLbl="bgAcc1" presStyleIdx="2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E0CEE4B-5C3A-497E-BD5C-B3EFE756E689}" type="pres">
      <dgm:prSet presAssocID="{D8F99E6A-59B7-4C09-91DF-5011C33B32EC}" presName="child4group" presStyleCnt="0"/>
      <dgm:spPr/>
    </dgm:pt>
    <dgm:pt modelId="{0CBFDCB9-9E3F-4C4E-A3FB-D6381D895EC4}" type="pres">
      <dgm:prSet presAssocID="{D8F99E6A-59B7-4C09-91DF-5011C33B32EC}" presName="child4" presStyleLbl="bgAcc1" presStyleIdx="3" presStyleCnt="4" custScaleX="95351" custScaleY="184612" custLinFactNeighborX="-17121" custLinFactNeighborY="-20259"/>
      <dgm:spPr/>
      <dgm:t>
        <a:bodyPr/>
        <a:lstStyle/>
        <a:p>
          <a:endParaRPr lang="ru-RU"/>
        </a:p>
      </dgm:t>
    </dgm:pt>
    <dgm:pt modelId="{4072F415-30F1-41BF-9AF5-FEFA86A16CB5}" type="pres">
      <dgm:prSet presAssocID="{D8F99E6A-59B7-4C09-91DF-5011C33B32EC}" presName="child4Text" presStyleLbl="bgAcc1" presStyleIdx="3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F3AFF9B-84DB-4C16-B360-4E388E45E4CA}" type="pres">
      <dgm:prSet presAssocID="{D8F99E6A-59B7-4C09-91DF-5011C33B32EC}" presName="childPlaceholder" presStyleCnt="0"/>
      <dgm:spPr/>
    </dgm:pt>
    <dgm:pt modelId="{F4589A3B-0B79-4E81-833E-F5EDC43F3FBC}" type="pres">
      <dgm:prSet presAssocID="{D8F99E6A-59B7-4C09-91DF-5011C33B32EC}" presName="circle" presStyleCnt="0"/>
      <dgm:spPr/>
    </dgm:pt>
    <dgm:pt modelId="{4242B97F-0191-4780-955C-238CEEB03ED6}" type="pres">
      <dgm:prSet presAssocID="{D8F99E6A-59B7-4C09-91DF-5011C33B32EC}" presName="quadrant1" presStyleLbl="node1" presStyleIdx="0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07C7CD7-04D9-451D-AB31-3836A760F573}" type="pres">
      <dgm:prSet presAssocID="{D8F99E6A-59B7-4C09-91DF-5011C33B32EC}" presName="quadrant2" presStyleLbl="node1" presStyleIdx="1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4F8E7B9-55BE-480F-B81C-3EA8AD7EE515}" type="pres">
      <dgm:prSet presAssocID="{D8F99E6A-59B7-4C09-91DF-5011C33B32EC}" presName="quadrant3" presStyleLbl="node1" presStyleIdx="2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3C49292-C597-4949-9132-943E75EF8D16}" type="pres">
      <dgm:prSet presAssocID="{D8F99E6A-59B7-4C09-91DF-5011C33B32EC}" presName="quadrant4" presStyleLbl="node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EFE99A4-A18A-4EC6-B2D5-0F0C7D020358}" type="pres">
      <dgm:prSet presAssocID="{D8F99E6A-59B7-4C09-91DF-5011C33B32EC}" presName="quadrantPlaceholder" presStyleCnt="0"/>
      <dgm:spPr/>
    </dgm:pt>
    <dgm:pt modelId="{26793565-00B3-453F-88E6-B707A2718BAD}" type="pres">
      <dgm:prSet presAssocID="{D8F99E6A-59B7-4C09-91DF-5011C33B32EC}" presName="center1" presStyleLbl="fgShp" presStyleIdx="0" presStyleCnt="2" custFlipHor="1" custScaleX="18616" custLinFactY="-122534" custLinFactNeighborX="82553" custLinFactNeighborY="-200000"/>
      <dgm:spPr>
        <a:solidFill>
          <a:srgbClr val="FF0000"/>
        </a:solidFill>
        <a:ln>
          <a:solidFill>
            <a:schemeClr val="bg1"/>
          </a:solidFill>
        </a:ln>
      </dgm:spPr>
      <dgm:t>
        <a:bodyPr/>
        <a:lstStyle/>
        <a:p>
          <a:endParaRPr lang="ru-RU"/>
        </a:p>
      </dgm:t>
    </dgm:pt>
    <dgm:pt modelId="{489B046B-8908-4AB8-BFBE-1DE6F24B1D01}" type="pres">
      <dgm:prSet presAssocID="{D8F99E6A-59B7-4C09-91DF-5011C33B32EC}" presName="center2" presStyleLbl="fgShp" presStyleIdx="1" presStyleCnt="2" custLinFactY="118001" custLinFactNeighborX="98830" custLinFactNeighborY="200000"/>
      <dgm:spPr>
        <a:solidFill>
          <a:schemeClr val="bg1"/>
        </a:solidFill>
      </dgm:spPr>
      <dgm:t>
        <a:bodyPr/>
        <a:lstStyle/>
        <a:p>
          <a:endParaRPr lang="ru-RU"/>
        </a:p>
      </dgm:t>
    </dgm:pt>
  </dgm:ptLst>
  <dgm:cxnLst>
    <dgm:cxn modelId="{2A0C3435-D8AC-4788-928E-78A2BD44AE00}" srcId="{697DEE49-5283-4A5B-AA91-649D8FD3433E}" destId="{DFD58C63-0093-4517-9A30-3E4C90355403}" srcOrd="4" destOrd="0" parTransId="{6A1C71F8-2655-43A1-8019-61E1F6DD3242}" sibTransId="{3DCCCD5A-B532-4BB6-A7F8-D021245A320D}"/>
    <dgm:cxn modelId="{C994AAB7-AA77-4635-908A-37A46391FA5A}" type="presOf" srcId="{78ED3036-1DAC-4808-80EB-D811333D43D6}" destId="{0CBFDCB9-9E3F-4C4E-A3FB-D6381D895EC4}" srcOrd="0" destOrd="1" presId="urn:microsoft.com/office/officeart/2005/8/layout/cycle4"/>
    <dgm:cxn modelId="{9517130D-DFA8-440F-8FAC-6C8A6AFE9326}" srcId="{697DEE49-5283-4A5B-AA91-649D8FD3433E}" destId="{18DB82B1-4DDE-47B4-A8A0-5FEA55172D74}" srcOrd="10" destOrd="0" parTransId="{D0ACC8BA-52DB-4B44-BB70-C38D9E1C1013}" sibTransId="{E1C53AE9-470E-47EC-8527-CC67DA4D16C3}"/>
    <dgm:cxn modelId="{9968AFCB-A441-4B5E-9B9C-24DEAB494BA4}" srcId="{B9BB35AC-B0AE-45DF-A0AD-04467141FD96}" destId="{69228332-2385-482F-831F-0FC2B19571E4}" srcOrd="2" destOrd="0" parTransId="{9DDCBFC3-2764-44C6-853D-82B7624D6CF5}" sibTransId="{400F141F-982D-4A52-91D1-C56D8950F4DF}"/>
    <dgm:cxn modelId="{B6389FAB-2F91-4553-A21E-785B0DBB26CD}" srcId="{D8F99E6A-59B7-4C09-91DF-5011C33B32EC}" destId="{B36EB841-246F-4DBB-93F0-00002B039D0E}" srcOrd="0" destOrd="0" parTransId="{7AC79292-B5DD-4C8C-A59C-49F4553DCF4C}" sibTransId="{609AD74C-1328-42FB-BB1C-9E8016B4230A}"/>
    <dgm:cxn modelId="{2F4402D3-CC85-4F97-8B67-E6AD136A19E0}" type="presOf" srcId="{18DB82B1-4DDE-47B4-A8A0-5FEA55172D74}" destId="{F8C45068-6B7A-4878-AE20-DDA328104C2B}" srcOrd="1" destOrd="10" presId="urn:microsoft.com/office/officeart/2005/8/layout/cycle4"/>
    <dgm:cxn modelId="{749E5DE5-EA06-48AE-A1DE-D915FF2EA107}" type="presOf" srcId="{30B92BA9-57C0-4BBA-B013-983388989748}" destId="{01B33217-043C-4B6C-A352-534433081A8C}" srcOrd="0" destOrd="7" presId="urn:microsoft.com/office/officeart/2005/8/layout/cycle4"/>
    <dgm:cxn modelId="{D942FA4B-92B9-4984-8808-A05F9E3BA2E6}" type="presOf" srcId="{7CFCD7FE-A521-4567-B47B-52E959167EC7}" destId="{C94CC270-263E-422F-9E02-8D3A471D23F2}" srcOrd="0" destOrd="2" presId="urn:microsoft.com/office/officeart/2005/8/layout/cycle4"/>
    <dgm:cxn modelId="{A8103172-31A0-47F9-B49C-5C739DA9A570}" type="presOf" srcId="{69228332-2385-482F-831F-0FC2B19571E4}" destId="{CB1C330C-9779-43B6-BD41-769D5C083343}" srcOrd="0" destOrd="2" presId="urn:microsoft.com/office/officeart/2005/8/layout/cycle4"/>
    <dgm:cxn modelId="{D690D393-1BB1-46AA-AB84-9C494C040006}" type="presOf" srcId="{3F24CCEA-72C6-4868-A32B-A4AADD17DF91}" destId="{F8C45068-6B7A-4878-AE20-DDA328104C2B}" srcOrd="1" destOrd="9" presId="urn:microsoft.com/office/officeart/2005/8/layout/cycle4"/>
    <dgm:cxn modelId="{665D15C1-1BF9-4D6E-A378-EDFF80E912DF}" type="presOf" srcId="{A88B2255-5286-4CCB-BE8D-314DB9B0BC5F}" destId="{08667106-F998-4C6A-AE8E-692A3E081BB1}" srcOrd="1" destOrd="1" presId="urn:microsoft.com/office/officeart/2005/8/layout/cycle4"/>
    <dgm:cxn modelId="{5B23FB1A-D309-4567-BD8C-4DB511CD52B8}" type="presOf" srcId="{7CFCD7FE-A521-4567-B47B-52E959167EC7}" destId="{08667106-F998-4C6A-AE8E-692A3E081BB1}" srcOrd="1" destOrd="2" presId="urn:microsoft.com/office/officeart/2005/8/layout/cycle4"/>
    <dgm:cxn modelId="{845399A3-8295-4CF1-8CD2-43B7CD59A423}" type="presOf" srcId="{ADC82368-1E01-4883-A5F2-7FB8D3BB40EA}" destId="{73C49292-C597-4949-9132-943E75EF8D16}" srcOrd="0" destOrd="0" presId="urn:microsoft.com/office/officeart/2005/8/layout/cycle4"/>
    <dgm:cxn modelId="{54C41796-5D03-4C55-B29F-44118FCB60DD}" type="presOf" srcId="{7A4829EF-F0D6-4DCF-B430-A2B0C792BAFD}" destId="{4072F415-30F1-41BF-9AF5-FEFA86A16CB5}" srcOrd="1" destOrd="2" presId="urn:microsoft.com/office/officeart/2005/8/layout/cycle4"/>
    <dgm:cxn modelId="{DC79AB5E-5C45-47F8-A73D-3952DECD5DAD}" type="presOf" srcId="{A88B2255-5286-4CCB-BE8D-314DB9B0BC5F}" destId="{C94CC270-263E-422F-9E02-8D3A471D23F2}" srcOrd="0" destOrd="1" presId="urn:microsoft.com/office/officeart/2005/8/layout/cycle4"/>
    <dgm:cxn modelId="{5D213517-CA8C-445F-A299-03B7A8E70C4A}" srcId="{D8F99E6A-59B7-4C09-91DF-5011C33B32EC}" destId="{ADC82368-1E01-4883-A5F2-7FB8D3BB40EA}" srcOrd="3" destOrd="0" parTransId="{7FAC61CF-AF42-4A7F-AD9A-D5E97FED8578}" sibTransId="{14A197D8-40DB-4597-AC3B-99CD01B59F7A}"/>
    <dgm:cxn modelId="{733704B9-C103-4988-B8BC-1112DCBE52CD}" srcId="{ADC82368-1E01-4883-A5F2-7FB8D3BB40EA}" destId="{05753042-B289-428A-8530-04F496C4EA1C}" srcOrd="3" destOrd="0" parTransId="{FA062D9C-563E-4CA4-96BB-5B3CBB4DCF11}" sibTransId="{3C0A073A-F265-4428-98BF-A6ED61A8D859}"/>
    <dgm:cxn modelId="{B6795CA7-FCE8-41EA-A8A6-6D0BE81E0A66}" srcId="{ADC82368-1E01-4883-A5F2-7FB8D3BB40EA}" destId="{E8DAE1D3-DDC2-4B6D-8D64-56F44027735F}" srcOrd="0" destOrd="0" parTransId="{0D03E022-B187-4BAA-971B-65073A0C253E}" sibTransId="{92602CE8-9B4F-4C39-BAFC-5BFF39AE4532}"/>
    <dgm:cxn modelId="{081D8D41-7CDF-48F1-B46E-3D0F3BC6B132}" srcId="{697DEE49-5283-4A5B-AA91-649D8FD3433E}" destId="{268458A3-CF20-48C3-A08C-7C0CD36F2797}" srcOrd="0" destOrd="0" parTransId="{F4677C37-8076-4FDD-AAC6-9901D0D7C1E9}" sibTransId="{3F7A6F63-E102-4C74-A132-BB6A648C8463}"/>
    <dgm:cxn modelId="{9CB3B2FA-7C2F-4F45-9004-DC9284DF0167}" type="presOf" srcId="{05753042-B289-428A-8530-04F496C4EA1C}" destId="{4072F415-30F1-41BF-9AF5-FEFA86A16CB5}" srcOrd="1" destOrd="3" presId="urn:microsoft.com/office/officeart/2005/8/layout/cycle4"/>
    <dgm:cxn modelId="{C0A56390-73DD-4973-8C75-325B970B7575}" type="presOf" srcId="{3D27E384-5C17-496D-8673-054E434B3D1D}" destId="{CB1C330C-9779-43B6-BD41-769D5C083343}" srcOrd="0" destOrd="0" presId="urn:microsoft.com/office/officeart/2005/8/layout/cycle4"/>
    <dgm:cxn modelId="{AC0EF118-2C80-478B-8124-9B26A167BA7F}" type="presOf" srcId="{DFD58C63-0093-4517-9A30-3E4C90355403}" destId="{F8C45068-6B7A-4878-AE20-DDA328104C2B}" srcOrd="1" destOrd="4" presId="urn:microsoft.com/office/officeart/2005/8/layout/cycle4"/>
    <dgm:cxn modelId="{CA205E5A-F5BF-40BA-968B-8605537A14DB}" type="presOf" srcId="{914A9E6E-82E9-4288-BF6F-34CCB379FA9A}" destId="{01B33217-043C-4B6C-A352-534433081A8C}" srcOrd="0" destOrd="3" presId="urn:microsoft.com/office/officeart/2005/8/layout/cycle4"/>
    <dgm:cxn modelId="{1818560B-8145-41B8-B4C3-3BE84CA63E9B}" type="presOf" srcId="{E8DAE1D3-DDC2-4B6D-8D64-56F44027735F}" destId="{4072F415-30F1-41BF-9AF5-FEFA86A16CB5}" srcOrd="1" destOrd="0" presId="urn:microsoft.com/office/officeart/2005/8/layout/cycle4"/>
    <dgm:cxn modelId="{A69CDE81-977A-46AF-966E-3CA86FC6F922}" srcId="{B36EB841-246F-4DBB-93F0-00002B039D0E}" destId="{A88B2255-5286-4CCB-BE8D-314DB9B0BC5F}" srcOrd="1" destOrd="0" parTransId="{AC9DF81A-ABD1-47FE-AE1C-B5063681A7F5}" sibTransId="{5D308723-B196-413A-9E03-8A0B4ECEA81F}"/>
    <dgm:cxn modelId="{350AAA07-93E0-40C4-B004-DBA90C4CF257}" type="presOf" srcId="{F16C9D50-916B-4424-9B9E-95C59BA6FEFF}" destId="{3B27C878-8651-45A2-9F98-9671444E7E19}" srcOrd="1" destOrd="1" presId="urn:microsoft.com/office/officeart/2005/8/layout/cycle4"/>
    <dgm:cxn modelId="{87608B50-C627-4CDA-9B39-26354749FB53}" srcId="{D8F99E6A-59B7-4C09-91DF-5011C33B32EC}" destId="{697DEE49-5283-4A5B-AA91-649D8FD3433E}" srcOrd="2" destOrd="0" parTransId="{ED88EB43-892F-40C8-9567-3C6789CFB502}" sibTransId="{72B38005-8029-4A00-850C-3CF711FE0B73}"/>
    <dgm:cxn modelId="{EEF16485-852B-4B31-9F2F-36CD5C2D21B9}" type="presOf" srcId="{18DB82B1-4DDE-47B4-A8A0-5FEA55172D74}" destId="{01B33217-043C-4B6C-A352-534433081A8C}" srcOrd="0" destOrd="10" presId="urn:microsoft.com/office/officeart/2005/8/layout/cycle4"/>
    <dgm:cxn modelId="{E9F3BAA9-FA5F-4878-AD67-2F324736FD6B}" srcId="{697DEE49-5283-4A5B-AA91-649D8FD3433E}" destId="{EE7E9E22-21E3-4B39-862D-32BF2FC24305}" srcOrd="8" destOrd="0" parTransId="{5C0DF77D-FE12-464C-9964-EF52B55572B5}" sibTransId="{DE536BEA-5001-4366-B2A1-2AAC6ADEB1EC}"/>
    <dgm:cxn modelId="{2AAB2401-710F-44F0-BE30-28E0775E6EFB}" type="presOf" srcId="{3F24CCEA-72C6-4868-A32B-A4AADD17DF91}" destId="{01B33217-043C-4B6C-A352-534433081A8C}" srcOrd="0" destOrd="9" presId="urn:microsoft.com/office/officeart/2005/8/layout/cycle4"/>
    <dgm:cxn modelId="{6878F084-4539-4306-B8CA-D50FE202A456}" srcId="{D8F99E6A-59B7-4C09-91DF-5011C33B32EC}" destId="{B9BB35AC-B0AE-45DF-A0AD-04467141FD96}" srcOrd="1" destOrd="0" parTransId="{DAB451DC-D4E4-43B4-82DA-5CE851C609F5}" sibTransId="{DA53C668-2B7B-4A3E-8B1F-9FEE599536ED}"/>
    <dgm:cxn modelId="{062310BE-4FCA-41F9-B835-847D87690B5A}" type="presOf" srcId="{66D5789E-1ED5-4300-AED2-948CFD8EEECB}" destId="{C94CC270-263E-422F-9E02-8D3A471D23F2}" srcOrd="0" destOrd="0" presId="urn:microsoft.com/office/officeart/2005/8/layout/cycle4"/>
    <dgm:cxn modelId="{CE010E5B-975F-41F1-A31B-0F55A763F434}" srcId="{B9BB35AC-B0AE-45DF-A0AD-04467141FD96}" destId="{3D27E384-5C17-496D-8673-054E434B3D1D}" srcOrd="0" destOrd="0" parTransId="{B129FBA1-9118-4135-A02D-E67A9FDB63DC}" sibTransId="{52F200F7-CC0F-4927-B223-BF55C60A5E73}"/>
    <dgm:cxn modelId="{4555AA79-2C92-4A63-A9F9-2E4D27816058}" type="presOf" srcId="{EE7E9E22-21E3-4B39-862D-32BF2FC24305}" destId="{01B33217-043C-4B6C-A352-534433081A8C}" srcOrd="0" destOrd="8" presId="urn:microsoft.com/office/officeart/2005/8/layout/cycle4"/>
    <dgm:cxn modelId="{ECF725D2-DA1A-49D5-A7BA-931BEB0A156D}" type="presOf" srcId="{D3401519-CD53-4315-996F-F4F0FD57382E}" destId="{01B33217-043C-4B6C-A352-534433081A8C}" srcOrd="0" destOrd="5" presId="urn:microsoft.com/office/officeart/2005/8/layout/cycle4"/>
    <dgm:cxn modelId="{08BC6734-5A5A-43A0-A2FA-39F338E9E16D}" srcId="{B9BB35AC-B0AE-45DF-A0AD-04467141FD96}" destId="{F16C9D50-916B-4424-9B9E-95C59BA6FEFF}" srcOrd="1" destOrd="0" parTransId="{B7B4253D-EA14-4635-8604-E91296BBC678}" sibTransId="{B8538262-3020-40A0-9617-41592E1BB836}"/>
    <dgm:cxn modelId="{B3C838C0-96D5-40C4-BFDC-6F86C4C4DAAA}" srcId="{B36EB841-246F-4DBB-93F0-00002B039D0E}" destId="{7CFCD7FE-A521-4567-B47B-52E959167EC7}" srcOrd="2" destOrd="0" parTransId="{1C57999D-8A8B-4765-9D43-A73327C3D2FB}" sibTransId="{49323DF6-762D-45A3-9AFB-94A598CA86AE}"/>
    <dgm:cxn modelId="{0DC47FE5-7384-4A18-B14E-AED2A68E9B16}" srcId="{697DEE49-5283-4A5B-AA91-649D8FD3433E}" destId="{6944FE5B-8408-4073-B277-6B30BB004B50}" srcOrd="1" destOrd="0" parTransId="{0D2D0BBA-700C-4CAF-9778-34B1BCF66237}" sibTransId="{6D4D382D-F2CC-4AF7-BDA2-F7EA48704292}"/>
    <dgm:cxn modelId="{2A1EDA12-D2D3-4512-80EC-CE91D9CAB48E}" srcId="{697DEE49-5283-4A5B-AA91-649D8FD3433E}" destId="{1C006B02-2353-441A-8C64-9EA372348AE2}" srcOrd="6" destOrd="0" parTransId="{18FE50B6-7A4E-4815-A295-236243F2508B}" sibTransId="{6918097C-5CF1-4022-9E55-1DF94A8CD51D}"/>
    <dgm:cxn modelId="{C5189458-9CAD-423D-812A-AB5111289A04}" type="presOf" srcId="{B36EB841-246F-4DBB-93F0-00002B039D0E}" destId="{4242B97F-0191-4780-955C-238CEEB03ED6}" srcOrd="0" destOrd="0" presId="urn:microsoft.com/office/officeart/2005/8/layout/cycle4"/>
    <dgm:cxn modelId="{AED5500D-3018-437D-839F-2A93C7A2FBF4}" type="presOf" srcId="{ABA71070-458E-48E8-ABF6-3EF4CF12642E}" destId="{01B33217-043C-4B6C-A352-534433081A8C}" srcOrd="0" destOrd="2" presId="urn:microsoft.com/office/officeart/2005/8/layout/cycle4"/>
    <dgm:cxn modelId="{ACC6D56E-5568-4550-AC1D-FEB5EBBFC2A5}" srcId="{697DEE49-5283-4A5B-AA91-649D8FD3433E}" destId="{3F24CCEA-72C6-4868-A32B-A4AADD17DF91}" srcOrd="9" destOrd="0" parTransId="{608E37DE-BF44-4A46-AC13-6C88DC95A5C2}" sibTransId="{667B4D5D-F18B-4634-A3D8-A10447EAA7AD}"/>
    <dgm:cxn modelId="{AA6188EC-28FB-4A2D-A809-A3AE75E400DB}" type="presOf" srcId="{30B92BA9-57C0-4BBA-B013-983388989748}" destId="{F8C45068-6B7A-4878-AE20-DDA328104C2B}" srcOrd="1" destOrd="7" presId="urn:microsoft.com/office/officeart/2005/8/layout/cycle4"/>
    <dgm:cxn modelId="{BC7C5EEA-CF6D-4AC2-ADAF-D6EC35D799E3}" srcId="{697DEE49-5283-4A5B-AA91-649D8FD3433E}" destId="{914A9E6E-82E9-4288-BF6F-34CCB379FA9A}" srcOrd="3" destOrd="0" parTransId="{5A7A4FA3-3EA3-4F22-9C11-24F31076B34F}" sibTransId="{14B5A3DF-DD95-4076-B385-4FDEF57C1D15}"/>
    <dgm:cxn modelId="{79D27927-892A-4BF3-8335-35C269C633CA}" srcId="{697DEE49-5283-4A5B-AA91-649D8FD3433E}" destId="{ABA71070-458E-48E8-ABF6-3EF4CF12642E}" srcOrd="2" destOrd="0" parTransId="{9F437B55-0113-4381-9959-4F1BF6633A4C}" sibTransId="{C67EDAC8-E51B-404E-8197-D5E713C01F99}"/>
    <dgm:cxn modelId="{642BF2B3-7735-4592-B18B-89C14FEA179F}" type="presOf" srcId="{ABA71070-458E-48E8-ABF6-3EF4CF12642E}" destId="{F8C45068-6B7A-4878-AE20-DDA328104C2B}" srcOrd="1" destOrd="2" presId="urn:microsoft.com/office/officeart/2005/8/layout/cycle4"/>
    <dgm:cxn modelId="{7F277B83-60AA-439C-9A9E-989472D1577E}" type="presOf" srcId="{F16C9D50-916B-4424-9B9E-95C59BA6FEFF}" destId="{CB1C330C-9779-43B6-BD41-769D5C083343}" srcOrd="0" destOrd="1" presId="urn:microsoft.com/office/officeart/2005/8/layout/cycle4"/>
    <dgm:cxn modelId="{4A78AC99-B49D-43F1-8286-CA2530292C59}" type="presOf" srcId="{EE7E9E22-21E3-4B39-862D-32BF2FC24305}" destId="{F8C45068-6B7A-4878-AE20-DDA328104C2B}" srcOrd="1" destOrd="8" presId="urn:microsoft.com/office/officeart/2005/8/layout/cycle4"/>
    <dgm:cxn modelId="{ECC46C01-B9E7-4DF1-AD4C-6547DDDE2F14}" type="presOf" srcId="{69228332-2385-482F-831F-0FC2B19571E4}" destId="{3B27C878-8651-45A2-9F98-9671444E7E19}" srcOrd="1" destOrd="2" presId="urn:microsoft.com/office/officeart/2005/8/layout/cycle4"/>
    <dgm:cxn modelId="{33E5C00A-0A8B-4B6F-A5EA-54636DBF39A2}" type="presOf" srcId="{6944FE5B-8408-4073-B277-6B30BB004B50}" destId="{F8C45068-6B7A-4878-AE20-DDA328104C2B}" srcOrd="1" destOrd="1" presId="urn:microsoft.com/office/officeart/2005/8/layout/cycle4"/>
    <dgm:cxn modelId="{1834F3ED-204B-4A85-B911-BC07603D64CA}" type="presOf" srcId="{05753042-B289-428A-8530-04F496C4EA1C}" destId="{0CBFDCB9-9E3F-4C4E-A3FB-D6381D895EC4}" srcOrd="0" destOrd="3" presId="urn:microsoft.com/office/officeart/2005/8/layout/cycle4"/>
    <dgm:cxn modelId="{A5E67DDE-F620-4548-BB41-A21ABB93918F}" srcId="{697DEE49-5283-4A5B-AA91-649D8FD3433E}" destId="{30B92BA9-57C0-4BBA-B013-983388989748}" srcOrd="7" destOrd="0" parTransId="{CD8B87D2-E086-40BF-9331-A5E46FDFF9A2}" sibTransId="{BEF4AF03-0704-49E6-B806-CFE32F46CC4D}"/>
    <dgm:cxn modelId="{D3E87EC1-E945-4869-BC44-3F587B6A7E8A}" type="presOf" srcId="{3D27E384-5C17-496D-8673-054E434B3D1D}" destId="{3B27C878-8651-45A2-9F98-9671444E7E19}" srcOrd="1" destOrd="0" presId="urn:microsoft.com/office/officeart/2005/8/layout/cycle4"/>
    <dgm:cxn modelId="{4A68294F-D821-4110-A915-2F84365776BD}" type="presOf" srcId="{1C006B02-2353-441A-8C64-9EA372348AE2}" destId="{F8C45068-6B7A-4878-AE20-DDA328104C2B}" srcOrd="1" destOrd="6" presId="urn:microsoft.com/office/officeart/2005/8/layout/cycle4"/>
    <dgm:cxn modelId="{5A96EF76-8A2D-4DDE-BED5-CB2C8E3D1055}" type="presOf" srcId="{E8DAE1D3-DDC2-4B6D-8D64-56F44027735F}" destId="{0CBFDCB9-9E3F-4C4E-A3FB-D6381D895EC4}" srcOrd="0" destOrd="0" presId="urn:microsoft.com/office/officeart/2005/8/layout/cycle4"/>
    <dgm:cxn modelId="{49EEA66C-1BC3-4DB2-A434-E1DAEDBCC3FC}" type="presOf" srcId="{D8F99E6A-59B7-4C09-91DF-5011C33B32EC}" destId="{A9599033-ADAE-4F02-84D7-860BB24C8EBB}" srcOrd="0" destOrd="0" presId="urn:microsoft.com/office/officeart/2005/8/layout/cycle4"/>
    <dgm:cxn modelId="{8147D047-DEDD-41C6-8F9C-9ADE4EAFA47D}" type="presOf" srcId="{268458A3-CF20-48C3-A08C-7C0CD36F2797}" destId="{F8C45068-6B7A-4878-AE20-DDA328104C2B}" srcOrd="1" destOrd="0" presId="urn:microsoft.com/office/officeart/2005/8/layout/cycle4"/>
    <dgm:cxn modelId="{B59B0A13-BD33-4EF5-A7EA-36B843DEDDCE}" srcId="{B36EB841-246F-4DBB-93F0-00002B039D0E}" destId="{66D5789E-1ED5-4300-AED2-948CFD8EEECB}" srcOrd="0" destOrd="0" parTransId="{A28E40FF-A08C-4CB2-B349-1225C375ABCD}" sibTransId="{D0AF19E1-42DA-4A42-8A97-80E3A3106359}"/>
    <dgm:cxn modelId="{68945EF5-632A-4911-841B-E0C8614D7F43}" type="presOf" srcId="{DFD58C63-0093-4517-9A30-3E4C90355403}" destId="{01B33217-043C-4B6C-A352-534433081A8C}" srcOrd="0" destOrd="4" presId="urn:microsoft.com/office/officeart/2005/8/layout/cycle4"/>
    <dgm:cxn modelId="{2E880BA7-45A2-4830-8AA2-6CFDA966D73C}" type="presOf" srcId="{914A9E6E-82E9-4288-BF6F-34CCB379FA9A}" destId="{F8C45068-6B7A-4878-AE20-DDA328104C2B}" srcOrd="1" destOrd="3" presId="urn:microsoft.com/office/officeart/2005/8/layout/cycle4"/>
    <dgm:cxn modelId="{8BE3F0EC-6140-448D-8B7A-13C6938A4A13}" srcId="{ADC82368-1E01-4883-A5F2-7FB8D3BB40EA}" destId="{7A4829EF-F0D6-4DCF-B430-A2B0C792BAFD}" srcOrd="2" destOrd="0" parTransId="{2CD88EA0-AA47-41C3-B753-F56A6A27E9E2}" sibTransId="{439C4527-DA4E-4557-88BD-F3CEB4270A0B}"/>
    <dgm:cxn modelId="{5DA464B6-FFD6-4919-B1F0-E4630553EC26}" srcId="{ADC82368-1E01-4883-A5F2-7FB8D3BB40EA}" destId="{78ED3036-1DAC-4808-80EB-D811333D43D6}" srcOrd="1" destOrd="0" parTransId="{7323691F-5EB5-4888-BFFE-BFC7E649F2A6}" sibTransId="{A173F0B4-777E-4319-AF76-1D14004D78C0}"/>
    <dgm:cxn modelId="{3B22AE58-6FEF-452C-91D8-C6C5D2EC0B98}" type="presOf" srcId="{7A4829EF-F0D6-4DCF-B430-A2B0C792BAFD}" destId="{0CBFDCB9-9E3F-4C4E-A3FB-D6381D895EC4}" srcOrd="0" destOrd="2" presId="urn:microsoft.com/office/officeart/2005/8/layout/cycle4"/>
    <dgm:cxn modelId="{2606052B-829E-4A42-9C01-D210CD7026E0}" type="presOf" srcId="{268458A3-CF20-48C3-A08C-7C0CD36F2797}" destId="{01B33217-043C-4B6C-A352-534433081A8C}" srcOrd="0" destOrd="0" presId="urn:microsoft.com/office/officeart/2005/8/layout/cycle4"/>
    <dgm:cxn modelId="{591BE9BA-F4CE-4BB5-8B75-E2341C405CEA}" type="presOf" srcId="{B9BB35AC-B0AE-45DF-A0AD-04467141FD96}" destId="{F07C7CD7-04D9-451D-AB31-3836A760F573}" srcOrd="0" destOrd="0" presId="urn:microsoft.com/office/officeart/2005/8/layout/cycle4"/>
    <dgm:cxn modelId="{AD18D4CB-AF06-4720-B804-D7027DB8BEA7}" type="presOf" srcId="{697DEE49-5283-4A5B-AA91-649D8FD3433E}" destId="{54F8E7B9-55BE-480F-B81C-3EA8AD7EE515}" srcOrd="0" destOrd="0" presId="urn:microsoft.com/office/officeart/2005/8/layout/cycle4"/>
    <dgm:cxn modelId="{2A8954E2-2DC9-486F-A63A-C6BF7B7E6ECB}" type="presOf" srcId="{6944FE5B-8408-4073-B277-6B30BB004B50}" destId="{01B33217-043C-4B6C-A352-534433081A8C}" srcOrd="0" destOrd="1" presId="urn:microsoft.com/office/officeart/2005/8/layout/cycle4"/>
    <dgm:cxn modelId="{E9623CD3-0DB7-42EC-870E-C00FEE35A553}" srcId="{697DEE49-5283-4A5B-AA91-649D8FD3433E}" destId="{D3401519-CD53-4315-996F-F4F0FD57382E}" srcOrd="5" destOrd="0" parTransId="{0B43524C-609B-4BC6-ACFC-3DB8FEA9ED0B}" sibTransId="{8CC2D86D-4955-43F1-8350-94453A0A96E9}"/>
    <dgm:cxn modelId="{580FB746-B1D8-4FA8-A318-2C475D77CD71}" type="presOf" srcId="{1C006B02-2353-441A-8C64-9EA372348AE2}" destId="{01B33217-043C-4B6C-A352-534433081A8C}" srcOrd="0" destOrd="6" presId="urn:microsoft.com/office/officeart/2005/8/layout/cycle4"/>
    <dgm:cxn modelId="{1A95E13C-2511-4B2D-870B-5C92E115B3E2}" type="presOf" srcId="{66D5789E-1ED5-4300-AED2-948CFD8EEECB}" destId="{08667106-F998-4C6A-AE8E-692A3E081BB1}" srcOrd="1" destOrd="0" presId="urn:microsoft.com/office/officeart/2005/8/layout/cycle4"/>
    <dgm:cxn modelId="{FA77A393-2451-4BA3-B14E-9D7E84A258AB}" type="presOf" srcId="{78ED3036-1DAC-4808-80EB-D811333D43D6}" destId="{4072F415-30F1-41BF-9AF5-FEFA86A16CB5}" srcOrd="1" destOrd="1" presId="urn:microsoft.com/office/officeart/2005/8/layout/cycle4"/>
    <dgm:cxn modelId="{B46F1CDA-8652-4023-945D-B6D440A56B2B}" type="presOf" srcId="{D3401519-CD53-4315-996F-F4F0FD57382E}" destId="{F8C45068-6B7A-4878-AE20-DDA328104C2B}" srcOrd="1" destOrd="5" presId="urn:microsoft.com/office/officeart/2005/8/layout/cycle4"/>
    <dgm:cxn modelId="{9C9FFCBC-82D6-4B71-9527-735AE3B643D1}" type="presParOf" srcId="{A9599033-ADAE-4F02-84D7-860BB24C8EBB}" destId="{463AA3F9-93CD-4D76-8D6D-5B2C6089A4CF}" srcOrd="0" destOrd="0" presId="urn:microsoft.com/office/officeart/2005/8/layout/cycle4"/>
    <dgm:cxn modelId="{9C8C11DB-ADA4-4A64-8D9A-6809E01B1DE5}" type="presParOf" srcId="{463AA3F9-93CD-4D76-8D6D-5B2C6089A4CF}" destId="{2893E25D-04E8-4AB9-9784-66A4A6872B10}" srcOrd="0" destOrd="0" presId="urn:microsoft.com/office/officeart/2005/8/layout/cycle4"/>
    <dgm:cxn modelId="{BC7D8570-C26B-4771-8567-4A384D851B49}" type="presParOf" srcId="{2893E25D-04E8-4AB9-9784-66A4A6872B10}" destId="{C94CC270-263E-422F-9E02-8D3A471D23F2}" srcOrd="0" destOrd="0" presId="urn:microsoft.com/office/officeart/2005/8/layout/cycle4"/>
    <dgm:cxn modelId="{35724285-C1B3-4267-BFC2-731F79526FDE}" type="presParOf" srcId="{2893E25D-04E8-4AB9-9784-66A4A6872B10}" destId="{08667106-F998-4C6A-AE8E-692A3E081BB1}" srcOrd="1" destOrd="0" presId="urn:microsoft.com/office/officeart/2005/8/layout/cycle4"/>
    <dgm:cxn modelId="{D89C1E82-B4EE-4840-9495-8D2CB94FFAF9}" type="presParOf" srcId="{463AA3F9-93CD-4D76-8D6D-5B2C6089A4CF}" destId="{DA19435C-C967-4F49-AFC8-934ED14B4E67}" srcOrd="1" destOrd="0" presId="urn:microsoft.com/office/officeart/2005/8/layout/cycle4"/>
    <dgm:cxn modelId="{1F7AFB4F-E38A-47E2-A850-000E239778E8}" type="presParOf" srcId="{DA19435C-C967-4F49-AFC8-934ED14B4E67}" destId="{CB1C330C-9779-43B6-BD41-769D5C083343}" srcOrd="0" destOrd="0" presId="urn:microsoft.com/office/officeart/2005/8/layout/cycle4"/>
    <dgm:cxn modelId="{A314399D-611B-40BD-AD7D-BE621AB806E8}" type="presParOf" srcId="{DA19435C-C967-4F49-AFC8-934ED14B4E67}" destId="{3B27C878-8651-45A2-9F98-9671444E7E19}" srcOrd="1" destOrd="0" presId="urn:microsoft.com/office/officeart/2005/8/layout/cycle4"/>
    <dgm:cxn modelId="{AA809F6D-353D-47C7-BA43-02914F9EE73F}" type="presParOf" srcId="{463AA3F9-93CD-4D76-8D6D-5B2C6089A4CF}" destId="{5DC41542-910B-4945-ACA8-0D49326730CA}" srcOrd="2" destOrd="0" presId="urn:microsoft.com/office/officeart/2005/8/layout/cycle4"/>
    <dgm:cxn modelId="{52FF7625-2F70-4D57-BFF7-BFC4915AFF02}" type="presParOf" srcId="{5DC41542-910B-4945-ACA8-0D49326730CA}" destId="{01B33217-043C-4B6C-A352-534433081A8C}" srcOrd="0" destOrd="0" presId="urn:microsoft.com/office/officeart/2005/8/layout/cycle4"/>
    <dgm:cxn modelId="{D7717D3B-CDF8-42D1-B192-0FF5DFD69EF7}" type="presParOf" srcId="{5DC41542-910B-4945-ACA8-0D49326730CA}" destId="{F8C45068-6B7A-4878-AE20-DDA328104C2B}" srcOrd="1" destOrd="0" presId="urn:microsoft.com/office/officeart/2005/8/layout/cycle4"/>
    <dgm:cxn modelId="{4BA63B23-E385-4F99-9549-8B75450219C0}" type="presParOf" srcId="{463AA3F9-93CD-4D76-8D6D-5B2C6089A4CF}" destId="{DE0CEE4B-5C3A-497E-BD5C-B3EFE756E689}" srcOrd="3" destOrd="0" presId="urn:microsoft.com/office/officeart/2005/8/layout/cycle4"/>
    <dgm:cxn modelId="{D251BD17-21E5-4B14-ADB9-6012926B3A45}" type="presParOf" srcId="{DE0CEE4B-5C3A-497E-BD5C-B3EFE756E689}" destId="{0CBFDCB9-9E3F-4C4E-A3FB-D6381D895EC4}" srcOrd="0" destOrd="0" presId="urn:microsoft.com/office/officeart/2005/8/layout/cycle4"/>
    <dgm:cxn modelId="{F74B5027-4017-4669-8B9C-2915A6E2C13F}" type="presParOf" srcId="{DE0CEE4B-5C3A-497E-BD5C-B3EFE756E689}" destId="{4072F415-30F1-41BF-9AF5-FEFA86A16CB5}" srcOrd="1" destOrd="0" presId="urn:microsoft.com/office/officeart/2005/8/layout/cycle4"/>
    <dgm:cxn modelId="{1B518B8C-EC53-4CD7-B966-DBD9766B8391}" type="presParOf" srcId="{463AA3F9-93CD-4D76-8D6D-5B2C6089A4CF}" destId="{BF3AFF9B-84DB-4C16-B360-4E388E45E4CA}" srcOrd="4" destOrd="0" presId="urn:microsoft.com/office/officeart/2005/8/layout/cycle4"/>
    <dgm:cxn modelId="{2E673EF5-1C75-42F5-BA84-1FF8FE6F16CC}" type="presParOf" srcId="{A9599033-ADAE-4F02-84D7-860BB24C8EBB}" destId="{F4589A3B-0B79-4E81-833E-F5EDC43F3FBC}" srcOrd="1" destOrd="0" presId="urn:microsoft.com/office/officeart/2005/8/layout/cycle4"/>
    <dgm:cxn modelId="{8747422B-C535-47BC-8BB3-1F4E0AD66154}" type="presParOf" srcId="{F4589A3B-0B79-4E81-833E-F5EDC43F3FBC}" destId="{4242B97F-0191-4780-955C-238CEEB03ED6}" srcOrd="0" destOrd="0" presId="urn:microsoft.com/office/officeart/2005/8/layout/cycle4"/>
    <dgm:cxn modelId="{C7406084-D949-44AF-9884-DC3B318BFB60}" type="presParOf" srcId="{F4589A3B-0B79-4E81-833E-F5EDC43F3FBC}" destId="{F07C7CD7-04D9-451D-AB31-3836A760F573}" srcOrd="1" destOrd="0" presId="urn:microsoft.com/office/officeart/2005/8/layout/cycle4"/>
    <dgm:cxn modelId="{C67C3897-383E-4240-8B34-FCE2556C15B2}" type="presParOf" srcId="{F4589A3B-0B79-4E81-833E-F5EDC43F3FBC}" destId="{54F8E7B9-55BE-480F-B81C-3EA8AD7EE515}" srcOrd="2" destOrd="0" presId="urn:microsoft.com/office/officeart/2005/8/layout/cycle4"/>
    <dgm:cxn modelId="{B54D148C-CC87-4E9A-ABC0-4F2C4690C575}" type="presParOf" srcId="{F4589A3B-0B79-4E81-833E-F5EDC43F3FBC}" destId="{73C49292-C597-4949-9132-943E75EF8D16}" srcOrd="3" destOrd="0" presId="urn:microsoft.com/office/officeart/2005/8/layout/cycle4"/>
    <dgm:cxn modelId="{8F03E7ED-A95A-4BF0-B9C0-AFD442F0582D}" type="presParOf" srcId="{F4589A3B-0B79-4E81-833E-F5EDC43F3FBC}" destId="{AEFE99A4-A18A-4EC6-B2D5-0F0C7D020358}" srcOrd="4" destOrd="0" presId="urn:microsoft.com/office/officeart/2005/8/layout/cycle4"/>
    <dgm:cxn modelId="{BFC21DC6-A828-42E9-9360-55DE7A551DDF}" type="presParOf" srcId="{A9599033-ADAE-4F02-84D7-860BB24C8EBB}" destId="{26793565-00B3-453F-88E6-B707A2718BAD}" srcOrd="2" destOrd="0" presId="urn:microsoft.com/office/officeart/2005/8/layout/cycle4"/>
    <dgm:cxn modelId="{04883B16-CF85-4FF1-9B03-73CDD6FB77FB}" type="presParOf" srcId="{A9599033-ADAE-4F02-84D7-860BB24C8EBB}" destId="{489B046B-8908-4AB8-BFBE-1DE6F24B1D01}" srcOrd="3" destOrd="0" presId="urn:microsoft.com/office/officeart/2005/8/layout/cycle4"/>
  </dgm:cxnLst>
  <dgm:bg>
    <a:solidFill>
      <a:schemeClr val="bg1"/>
    </a:solidFill>
  </dgm:bg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25D0FACD-CF36-4CC7-AE4E-1DB710358D4F}" type="doc">
      <dgm:prSet loTypeId="urn:microsoft.com/office/officeart/2005/8/layout/cycle5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1CFB4D31-5690-4983-8E94-ABA1D10CD820}">
      <dgm:prSet phldrT="[Текст]" custT="1"/>
      <dgm:spPr>
        <a:solidFill>
          <a:srgbClr val="FFFF00"/>
        </a:solidFill>
        <a:ln w="57150">
          <a:solidFill>
            <a:srgbClr val="00990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ПОВЫШЕНИЕ УРОВНЯ КОРПОРАТИВНОЙ КУЛЬТУРЫ РАБОТНИКОВ И РАБОТОДАТЕЛЕЙ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5E4DCED8-3F6A-46F9-ACEF-A32ECEFFE40F}" type="parTrans" cxnId="{1A728132-3A07-47C5-B03B-F423076836B3}">
      <dgm:prSet/>
      <dgm:spPr/>
      <dgm:t>
        <a:bodyPr/>
        <a:lstStyle/>
        <a:p>
          <a:endParaRPr lang="ru-RU"/>
        </a:p>
      </dgm:t>
    </dgm:pt>
    <dgm:pt modelId="{B19CA51F-F7D4-4DC4-9B7C-DA3B1DF824B3}" type="sibTrans" cxnId="{1A728132-3A07-47C5-B03B-F423076836B3}">
      <dgm:prSet/>
      <dgm:spPr>
        <a:ln w="57150">
          <a:solidFill>
            <a:srgbClr val="009900"/>
          </a:solidFill>
        </a:ln>
      </dgm:spPr>
      <dgm:t>
        <a:bodyPr/>
        <a:lstStyle/>
        <a:p>
          <a:endParaRPr lang="ru-RU"/>
        </a:p>
      </dgm:t>
    </dgm:pt>
    <dgm:pt modelId="{8E276569-52A9-4F58-91B3-29B3AFBA5347}">
      <dgm:prSet phldrT="[Текст]" custT="1"/>
      <dgm:spPr>
        <a:solidFill>
          <a:srgbClr val="FFFF00"/>
        </a:solidFill>
        <a:ln w="57150">
          <a:solidFill>
            <a:srgbClr val="00990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ИЗУЧЕНИЕ ПРОБЛЕМ  ГЕНДЕРНЫХ РОЛЕЙ В ОБЩЕСТВЕ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2A8D0390-EB03-4E49-8B90-1B4F4342993E}" type="parTrans" cxnId="{DF90AD27-5972-46E7-96FE-47822F068366}">
      <dgm:prSet/>
      <dgm:spPr/>
      <dgm:t>
        <a:bodyPr/>
        <a:lstStyle/>
        <a:p>
          <a:endParaRPr lang="ru-RU"/>
        </a:p>
      </dgm:t>
    </dgm:pt>
    <dgm:pt modelId="{D6CD7ABB-AAEA-472F-AF27-AB0AC57EEE18}" type="sibTrans" cxnId="{DF90AD27-5972-46E7-96FE-47822F068366}">
      <dgm:prSet/>
      <dgm:spPr/>
      <dgm:t>
        <a:bodyPr/>
        <a:lstStyle/>
        <a:p>
          <a:endParaRPr lang="ru-RU"/>
        </a:p>
      </dgm:t>
    </dgm:pt>
    <dgm:pt modelId="{03F4A4D1-219E-4F49-88D9-4EFDFB4307CD}">
      <dgm:prSet phldrT="[Текст]" custT="1"/>
      <dgm:spPr>
        <a:solidFill>
          <a:srgbClr val="FFFF00"/>
        </a:solidFill>
        <a:ln w="57150">
          <a:solidFill>
            <a:srgbClr val="0099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                    БИЗНЕС-          «РАСТИ       И УМРИ» (ЭКОЛОГИЧЕСКИЕ КАТАКЛИЗМЫ)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E75D3914-CF7A-49A2-9B0A-27F891F8237F}" type="parTrans" cxnId="{CD29CF42-8256-45FF-87F9-BA93C9BAA334}">
      <dgm:prSet/>
      <dgm:spPr/>
      <dgm:t>
        <a:bodyPr/>
        <a:lstStyle/>
        <a:p>
          <a:endParaRPr lang="ru-RU"/>
        </a:p>
      </dgm:t>
    </dgm:pt>
    <dgm:pt modelId="{73711363-EC66-4B15-86EC-4DF8BD722BE3}" type="sibTrans" cxnId="{CD29CF42-8256-45FF-87F9-BA93C9BAA334}">
      <dgm:prSet/>
      <dgm:spPr>
        <a:ln>
          <a:solidFill>
            <a:srgbClr val="009900"/>
          </a:solidFill>
        </a:ln>
      </dgm:spPr>
      <dgm:t>
        <a:bodyPr/>
        <a:lstStyle/>
        <a:p>
          <a:endParaRPr lang="ru-RU"/>
        </a:p>
      </dgm:t>
    </dgm:pt>
    <dgm:pt modelId="{1EA261E8-B913-4D19-8C99-DFA6DC45822B}">
      <dgm:prSet phldrT="[Текст]" custT="1"/>
      <dgm:spPr>
        <a:solidFill>
          <a:srgbClr val="FFFF00"/>
        </a:solidFill>
        <a:ln w="57150">
          <a:solidFill>
            <a:srgbClr val="0099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ЧЕЛОВЕЧЕСКИЙ ФАКТОР – РИСК, САМЫЙ БОЛЕЗНЕННЫЙ ДЛЯ ЭКОНОМИКИ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98A0A0E3-3E2D-4434-87DF-7FF145029F13}" type="parTrans" cxnId="{103D9023-2B90-448E-9A9E-E89CAB4184D1}">
      <dgm:prSet/>
      <dgm:spPr/>
      <dgm:t>
        <a:bodyPr/>
        <a:lstStyle/>
        <a:p>
          <a:endParaRPr lang="ru-RU"/>
        </a:p>
      </dgm:t>
    </dgm:pt>
    <dgm:pt modelId="{7F2433BB-5AA2-4EC4-929A-1BFFABEEEECF}" type="sibTrans" cxnId="{103D9023-2B90-448E-9A9E-E89CAB4184D1}">
      <dgm:prSet/>
      <dgm:spPr>
        <a:solidFill>
          <a:srgbClr val="00FF00"/>
        </a:solidFill>
        <a:ln w="57150">
          <a:solidFill>
            <a:srgbClr val="009900"/>
          </a:solidFill>
        </a:ln>
      </dgm:spPr>
      <dgm:t>
        <a:bodyPr/>
        <a:lstStyle/>
        <a:p>
          <a:endParaRPr lang="ru-RU"/>
        </a:p>
      </dgm:t>
    </dgm:pt>
    <dgm:pt modelId="{6CCC3AF9-2D9A-4BCD-87E0-CECF6D0A25DE}">
      <dgm:prSet phldrT="[Текст]" custT="1"/>
      <dgm:spPr>
        <a:solidFill>
          <a:srgbClr val="FFFF00"/>
        </a:solidFill>
        <a:ln w="57150">
          <a:solidFill>
            <a:srgbClr val="00990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РАССЧИТАННЫЙ ВЫБОР ПРОФЕССИИ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B6CAED58-CDE7-4942-BFC6-56EF90D2B934}" type="parTrans" cxnId="{5D408D41-49A1-482C-9116-C8246E2FD45A}">
      <dgm:prSet/>
      <dgm:spPr/>
      <dgm:t>
        <a:bodyPr/>
        <a:lstStyle/>
        <a:p>
          <a:endParaRPr lang="ru-RU"/>
        </a:p>
      </dgm:t>
    </dgm:pt>
    <dgm:pt modelId="{AFE63255-8B1D-4416-BA58-FF21477346E4}" type="sibTrans" cxnId="{5D408D41-49A1-482C-9116-C8246E2FD45A}">
      <dgm:prSet/>
      <dgm:spPr>
        <a:ln w="57150">
          <a:solidFill>
            <a:srgbClr val="009900"/>
          </a:solidFill>
        </a:ln>
      </dgm:spPr>
      <dgm:t>
        <a:bodyPr/>
        <a:lstStyle/>
        <a:p>
          <a:endParaRPr lang="ru-RU"/>
        </a:p>
      </dgm:t>
    </dgm:pt>
    <dgm:pt modelId="{2F7C041D-2356-4CB5-8501-6291F004780B}">
      <dgm:prSet custT="1"/>
      <dgm:spPr>
        <a:solidFill>
          <a:srgbClr val="FFFF00"/>
        </a:solidFill>
        <a:ln w="76200">
          <a:solidFill>
            <a:srgbClr val="0099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ВОСПИТАНИЕ ПАТРИОТИЗМА И ТОЛЕРАНТНОСТИ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F0FFD2AF-4525-4268-878B-F2F1392FC9B5}" type="parTrans" cxnId="{59AD5F23-4321-435D-9305-DEE2C5823F91}">
      <dgm:prSet/>
      <dgm:spPr/>
      <dgm:t>
        <a:bodyPr/>
        <a:lstStyle/>
        <a:p>
          <a:endParaRPr lang="ru-RU"/>
        </a:p>
      </dgm:t>
    </dgm:pt>
    <dgm:pt modelId="{928B112D-8191-4492-8FE5-81EDC7600858}" type="sibTrans" cxnId="{59AD5F23-4321-435D-9305-DEE2C5823F91}">
      <dgm:prSet/>
      <dgm:spPr>
        <a:ln w="57150">
          <a:solidFill>
            <a:srgbClr val="009900"/>
          </a:solidFill>
        </a:ln>
      </dgm:spPr>
      <dgm:t>
        <a:bodyPr/>
        <a:lstStyle/>
        <a:p>
          <a:endParaRPr lang="ru-RU"/>
        </a:p>
      </dgm:t>
    </dgm:pt>
    <dgm:pt modelId="{ACEDEF1C-415E-490F-9D48-04DE12CB8193}" type="pres">
      <dgm:prSet presAssocID="{25D0FACD-CF36-4CC7-AE4E-1DB710358D4F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F26B8F2D-CA08-4341-810B-0267E7025680}" type="pres">
      <dgm:prSet presAssocID="{2F7C041D-2356-4CB5-8501-6291F004780B}" presName="node" presStyleLbl="node1" presStyleIdx="0" presStyleCnt="6" custScaleX="129665" custRadScaleRad="92805" custRadScaleInc="173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D64789E-A440-4078-B62D-6C009CADEC99}" type="pres">
      <dgm:prSet presAssocID="{2F7C041D-2356-4CB5-8501-6291F004780B}" presName="spNode" presStyleCnt="0"/>
      <dgm:spPr/>
    </dgm:pt>
    <dgm:pt modelId="{BF22E67B-8766-4DF5-836E-48138D743209}" type="pres">
      <dgm:prSet presAssocID="{928B112D-8191-4492-8FE5-81EDC7600858}" presName="sibTrans" presStyleLbl="sibTrans1D1" presStyleIdx="0" presStyleCnt="6"/>
      <dgm:spPr/>
      <dgm:t>
        <a:bodyPr/>
        <a:lstStyle/>
        <a:p>
          <a:endParaRPr lang="ru-RU"/>
        </a:p>
      </dgm:t>
    </dgm:pt>
    <dgm:pt modelId="{CE4667E7-5978-4959-A935-62A321AEF5A5}" type="pres">
      <dgm:prSet presAssocID="{1CFB4D31-5690-4983-8E94-ABA1D10CD820}" presName="node" presStyleLbl="node1" presStyleIdx="1" presStyleCnt="6" custScaleX="126460" custScaleY="139454" custRadScaleRad="111279" custRadScaleInc="15588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0269E7D-E5B1-4564-A5F4-10A6EB377FC0}" type="pres">
      <dgm:prSet presAssocID="{1CFB4D31-5690-4983-8E94-ABA1D10CD820}" presName="spNode" presStyleCnt="0"/>
      <dgm:spPr/>
    </dgm:pt>
    <dgm:pt modelId="{E10A6782-E61C-4982-AD93-0B506987F9FC}" type="pres">
      <dgm:prSet presAssocID="{B19CA51F-F7D4-4DC4-9B7C-DA3B1DF824B3}" presName="sibTrans" presStyleLbl="sibTrans1D1" presStyleIdx="1" presStyleCnt="6"/>
      <dgm:spPr/>
      <dgm:t>
        <a:bodyPr/>
        <a:lstStyle/>
        <a:p>
          <a:endParaRPr lang="ru-RU"/>
        </a:p>
      </dgm:t>
    </dgm:pt>
    <dgm:pt modelId="{47ECFC22-E9FA-45C0-8E9C-EC07CC0127F1}" type="pres">
      <dgm:prSet presAssocID="{8E276569-52A9-4F58-91B3-29B3AFBA5347}" presName="node" presStyleLbl="node1" presStyleIdx="2" presStyleCnt="6" custRadScaleRad="112474" custRadScaleInc="7754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CD21BCC-0CE0-472E-8CC9-818FC4FD16F6}" type="pres">
      <dgm:prSet presAssocID="{8E276569-52A9-4F58-91B3-29B3AFBA5347}" presName="spNode" presStyleCnt="0"/>
      <dgm:spPr/>
    </dgm:pt>
    <dgm:pt modelId="{1512C73F-866D-4A49-90AD-DDE72569AAB2}" type="pres">
      <dgm:prSet presAssocID="{D6CD7ABB-AAEA-472F-AF27-AB0AC57EEE18}" presName="sibTrans" presStyleLbl="sibTrans1D1" presStyleIdx="2" presStyleCnt="6"/>
      <dgm:spPr/>
      <dgm:t>
        <a:bodyPr/>
        <a:lstStyle/>
        <a:p>
          <a:endParaRPr lang="ru-RU"/>
        </a:p>
      </dgm:t>
    </dgm:pt>
    <dgm:pt modelId="{62AC1DB5-419B-4D1B-A8A1-29C7CD7DC673}" type="pres">
      <dgm:prSet presAssocID="{03F4A4D1-219E-4F49-88D9-4EFDFB4307CD}" presName="node" presStyleLbl="node1" presStyleIdx="3" presStyleCnt="6" custScaleX="126990" custRadScaleRad="65849" custRadScaleInc="1458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906B655-5929-4739-9B0E-3B0073BCA91B}" type="pres">
      <dgm:prSet presAssocID="{03F4A4D1-219E-4F49-88D9-4EFDFB4307CD}" presName="spNode" presStyleCnt="0"/>
      <dgm:spPr/>
    </dgm:pt>
    <dgm:pt modelId="{1DE74224-84FD-486F-A38E-E4205DDD551B}" type="pres">
      <dgm:prSet presAssocID="{73711363-EC66-4B15-86EC-4DF8BD722BE3}" presName="sibTrans" presStyleLbl="sibTrans1D1" presStyleIdx="3" presStyleCnt="6"/>
      <dgm:spPr/>
      <dgm:t>
        <a:bodyPr/>
        <a:lstStyle/>
        <a:p>
          <a:endParaRPr lang="ru-RU"/>
        </a:p>
      </dgm:t>
    </dgm:pt>
    <dgm:pt modelId="{9B0E4F9E-5D53-4985-B971-DBB7706EFD88}" type="pres">
      <dgm:prSet presAssocID="{1EA261E8-B913-4D19-8C99-DFA6DC45822B}" presName="node" presStyleLbl="node1" presStyleIdx="4" presStyleCnt="6" custScaleX="127746" custScaleY="145547" custRadScaleRad="115192" custRadScaleInc="6070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6287490-BE76-4914-921A-46ABBDE446DB}" type="pres">
      <dgm:prSet presAssocID="{1EA261E8-B913-4D19-8C99-DFA6DC45822B}" presName="spNode" presStyleCnt="0"/>
      <dgm:spPr/>
    </dgm:pt>
    <dgm:pt modelId="{E4340113-073E-4251-9823-C7CE50824A4D}" type="pres">
      <dgm:prSet presAssocID="{7F2433BB-5AA2-4EC4-929A-1BFFABEEEECF}" presName="sibTrans" presStyleLbl="sibTrans1D1" presStyleIdx="4" presStyleCnt="6"/>
      <dgm:spPr/>
      <dgm:t>
        <a:bodyPr/>
        <a:lstStyle/>
        <a:p>
          <a:endParaRPr lang="ru-RU"/>
        </a:p>
      </dgm:t>
    </dgm:pt>
    <dgm:pt modelId="{2D7713CE-2357-44C3-A18F-589106DC3D16}" type="pres">
      <dgm:prSet presAssocID="{6CCC3AF9-2D9A-4BCD-87E0-CECF6D0A25DE}" presName="node" presStyleLbl="node1" presStyleIdx="5" presStyleCnt="6" custScaleX="12044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022228C-B324-4017-956B-307EB1D632A6}" type="pres">
      <dgm:prSet presAssocID="{6CCC3AF9-2D9A-4BCD-87E0-CECF6D0A25DE}" presName="spNode" presStyleCnt="0"/>
      <dgm:spPr/>
    </dgm:pt>
    <dgm:pt modelId="{31AEC52C-228C-46A1-967D-4BE32A9A03F4}" type="pres">
      <dgm:prSet presAssocID="{AFE63255-8B1D-4416-BA58-FF21477346E4}" presName="sibTrans" presStyleLbl="sibTrans1D1" presStyleIdx="5" presStyleCnt="6"/>
      <dgm:spPr/>
      <dgm:t>
        <a:bodyPr/>
        <a:lstStyle/>
        <a:p>
          <a:endParaRPr lang="ru-RU"/>
        </a:p>
      </dgm:t>
    </dgm:pt>
  </dgm:ptLst>
  <dgm:cxnLst>
    <dgm:cxn modelId="{69079C31-0258-4F1E-A2A4-53205722E228}" type="presOf" srcId="{928B112D-8191-4492-8FE5-81EDC7600858}" destId="{BF22E67B-8766-4DF5-836E-48138D743209}" srcOrd="0" destOrd="0" presId="urn:microsoft.com/office/officeart/2005/8/layout/cycle5"/>
    <dgm:cxn modelId="{2D606E70-AEA5-4E0E-B859-397A3D3F162A}" type="presOf" srcId="{B19CA51F-F7D4-4DC4-9B7C-DA3B1DF824B3}" destId="{E10A6782-E61C-4982-AD93-0B506987F9FC}" srcOrd="0" destOrd="0" presId="urn:microsoft.com/office/officeart/2005/8/layout/cycle5"/>
    <dgm:cxn modelId="{E4D31656-2701-4F2B-A925-4FF408D087A0}" type="presOf" srcId="{1EA261E8-B913-4D19-8C99-DFA6DC45822B}" destId="{9B0E4F9E-5D53-4985-B971-DBB7706EFD88}" srcOrd="0" destOrd="0" presId="urn:microsoft.com/office/officeart/2005/8/layout/cycle5"/>
    <dgm:cxn modelId="{2B62F0E1-DAD4-42E0-97BE-959AECEBF15A}" type="presOf" srcId="{03F4A4D1-219E-4F49-88D9-4EFDFB4307CD}" destId="{62AC1DB5-419B-4D1B-A8A1-29C7CD7DC673}" srcOrd="0" destOrd="0" presId="urn:microsoft.com/office/officeart/2005/8/layout/cycle5"/>
    <dgm:cxn modelId="{7F0722A2-135C-420B-8952-4AC03B4143BD}" type="presOf" srcId="{2F7C041D-2356-4CB5-8501-6291F004780B}" destId="{F26B8F2D-CA08-4341-810B-0267E7025680}" srcOrd="0" destOrd="0" presId="urn:microsoft.com/office/officeart/2005/8/layout/cycle5"/>
    <dgm:cxn modelId="{75FC01FD-41A2-4CEA-8D22-B4D9B6812A31}" type="presOf" srcId="{D6CD7ABB-AAEA-472F-AF27-AB0AC57EEE18}" destId="{1512C73F-866D-4A49-90AD-DDE72569AAB2}" srcOrd="0" destOrd="0" presId="urn:microsoft.com/office/officeart/2005/8/layout/cycle5"/>
    <dgm:cxn modelId="{33E4291E-9FF7-4798-A044-24402F90686D}" type="presOf" srcId="{1CFB4D31-5690-4983-8E94-ABA1D10CD820}" destId="{CE4667E7-5978-4959-A935-62A321AEF5A5}" srcOrd="0" destOrd="0" presId="urn:microsoft.com/office/officeart/2005/8/layout/cycle5"/>
    <dgm:cxn modelId="{1E790025-ADFB-443C-BF2E-9D4D0814A249}" type="presOf" srcId="{AFE63255-8B1D-4416-BA58-FF21477346E4}" destId="{31AEC52C-228C-46A1-967D-4BE32A9A03F4}" srcOrd="0" destOrd="0" presId="urn:microsoft.com/office/officeart/2005/8/layout/cycle5"/>
    <dgm:cxn modelId="{CD29CF42-8256-45FF-87F9-BA93C9BAA334}" srcId="{25D0FACD-CF36-4CC7-AE4E-1DB710358D4F}" destId="{03F4A4D1-219E-4F49-88D9-4EFDFB4307CD}" srcOrd="3" destOrd="0" parTransId="{E75D3914-CF7A-49A2-9B0A-27F891F8237F}" sibTransId="{73711363-EC66-4B15-86EC-4DF8BD722BE3}"/>
    <dgm:cxn modelId="{5D408D41-49A1-482C-9116-C8246E2FD45A}" srcId="{25D0FACD-CF36-4CC7-AE4E-1DB710358D4F}" destId="{6CCC3AF9-2D9A-4BCD-87E0-CECF6D0A25DE}" srcOrd="5" destOrd="0" parTransId="{B6CAED58-CDE7-4942-BFC6-56EF90D2B934}" sibTransId="{AFE63255-8B1D-4416-BA58-FF21477346E4}"/>
    <dgm:cxn modelId="{B3B31C73-92D0-4DA8-9DF7-D7153A68CD78}" type="presOf" srcId="{6CCC3AF9-2D9A-4BCD-87E0-CECF6D0A25DE}" destId="{2D7713CE-2357-44C3-A18F-589106DC3D16}" srcOrd="0" destOrd="0" presId="urn:microsoft.com/office/officeart/2005/8/layout/cycle5"/>
    <dgm:cxn modelId="{FE7B26E5-BE55-4B7C-A177-1476E69AEB5C}" type="presOf" srcId="{73711363-EC66-4B15-86EC-4DF8BD722BE3}" destId="{1DE74224-84FD-486F-A38E-E4205DDD551B}" srcOrd="0" destOrd="0" presId="urn:microsoft.com/office/officeart/2005/8/layout/cycle5"/>
    <dgm:cxn modelId="{DF90AD27-5972-46E7-96FE-47822F068366}" srcId="{25D0FACD-CF36-4CC7-AE4E-1DB710358D4F}" destId="{8E276569-52A9-4F58-91B3-29B3AFBA5347}" srcOrd="2" destOrd="0" parTransId="{2A8D0390-EB03-4E49-8B90-1B4F4342993E}" sibTransId="{D6CD7ABB-AAEA-472F-AF27-AB0AC57EEE18}"/>
    <dgm:cxn modelId="{B75D0CF6-95ED-4EE0-B956-A59BFEBB9583}" type="presOf" srcId="{7F2433BB-5AA2-4EC4-929A-1BFFABEEEECF}" destId="{E4340113-073E-4251-9823-C7CE50824A4D}" srcOrd="0" destOrd="0" presId="urn:microsoft.com/office/officeart/2005/8/layout/cycle5"/>
    <dgm:cxn modelId="{103D9023-2B90-448E-9A9E-E89CAB4184D1}" srcId="{25D0FACD-CF36-4CC7-AE4E-1DB710358D4F}" destId="{1EA261E8-B913-4D19-8C99-DFA6DC45822B}" srcOrd="4" destOrd="0" parTransId="{98A0A0E3-3E2D-4434-87DF-7FF145029F13}" sibTransId="{7F2433BB-5AA2-4EC4-929A-1BFFABEEEECF}"/>
    <dgm:cxn modelId="{6D4AE121-685A-42F0-801F-292FA9C531C9}" type="presOf" srcId="{8E276569-52A9-4F58-91B3-29B3AFBA5347}" destId="{47ECFC22-E9FA-45C0-8E9C-EC07CC0127F1}" srcOrd="0" destOrd="0" presId="urn:microsoft.com/office/officeart/2005/8/layout/cycle5"/>
    <dgm:cxn modelId="{811993BF-AD1E-4A48-A7DA-F056CF455A64}" type="presOf" srcId="{25D0FACD-CF36-4CC7-AE4E-1DB710358D4F}" destId="{ACEDEF1C-415E-490F-9D48-04DE12CB8193}" srcOrd="0" destOrd="0" presId="urn:microsoft.com/office/officeart/2005/8/layout/cycle5"/>
    <dgm:cxn modelId="{1A728132-3A07-47C5-B03B-F423076836B3}" srcId="{25D0FACD-CF36-4CC7-AE4E-1DB710358D4F}" destId="{1CFB4D31-5690-4983-8E94-ABA1D10CD820}" srcOrd="1" destOrd="0" parTransId="{5E4DCED8-3F6A-46F9-ACEF-A32ECEFFE40F}" sibTransId="{B19CA51F-F7D4-4DC4-9B7C-DA3B1DF824B3}"/>
    <dgm:cxn modelId="{59AD5F23-4321-435D-9305-DEE2C5823F91}" srcId="{25D0FACD-CF36-4CC7-AE4E-1DB710358D4F}" destId="{2F7C041D-2356-4CB5-8501-6291F004780B}" srcOrd="0" destOrd="0" parTransId="{F0FFD2AF-4525-4268-878B-F2F1392FC9B5}" sibTransId="{928B112D-8191-4492-8FE5-81EDC7600858}"/>
    <dgm:cxn modelId="{7E2F647A-7308-4B28-9765-71373E5B2FA4}" type="presParOf" srcId="{ACEDEF1C-415E-490F-9D48-04DE12CB8193}" destId="{F26B8F2D-CA08-4341-810B-0267E7025680}" srcOrd="0" destOrd="0" presId="urn:microsoft.com/office/officeart/2005/8/layout/cycle5"/>
    <dgm:cxn modelId="{B9B6DFBE-1620-4058-884F-1EDB56EAE77C}" type="presParOf" srcId="{ACEDEF1C-415E-490F-9D48-04DE12CB8193}" destId="{ED64789E-A440-4078-B62D-6C009CADEC99}" srcOrd="1" destOrd="0" presId="urn:microsoft.com/office/officeart/2005/8/layout/cycle5"/>
    <dgm:cxn modelId="{6AA29C79-8DCA-49FE-A4FA-9077F02D8E4B}" type="presParOf" srcId="{ACEDEF1C-415E-490F-9D48-04DE12CB8193}" destId="{BF22E67B-8766-4DF5-836E-48138D743209}" srcOrd="2" destOrd="0" presId="urn:microsoft.com/office/officeart/2005/8/layout/cycle5"/>
    <dgm:cxn modelId="{9284F2D4-5EA5-4EE0-905A-0FD61F31F8CF}" type="presParOf" srcId="{ACEDEF1C-415E-490F-9D48-04DE12CB8193}" destId="{CE4667E7-5978-4959-A935-62A321AEF5A5}" srcOrd="3" destOrd="0" presId="urn:microsoft.com/office/officeart/2005/8/layout/cycle5"/>
    <dgm:cxn modelId="{F54823BC-56FC-441D-9FD2-2CEDDA91D393}" type="presParOf" srcId="{ACEDEF1C-415E-490F-9D48-04DE12CB8193}" destId="{40269E7D-E5B1-4564-A5F4-10A6EB377FC0}" srcOrd="4" destOrd="0" presId="urn:microsoft.com/office/officeart/2005/8/layout/cycle5"/>
    <dgm:cxn modelId="{C2984F19-0685-4B00-9E9E-CE2F50A2BEF4}" type="presParOf" srcId="{ACEDEF1C-415E-490F-9D48-04DE12CB8193}" destId="{E10A6782-E61C-4982-AD93-0B506987F9FC}" srcOrd="5" destOrd="0" presId="urn:microsoft.com/office/officeart/2005/8/layout/cycle5"/>
    <dgm:cxn modelId="{868850FD-1844-4815-9766-8F2FB12F6C53}" type="presParOf" srcId="{ACEDEF1C-415E-490F-9D48-04DE12CB8193}" destId="{47ECFC22-E9FA-45C0-8E9C-EC07CC0127F1}" srcOrd="6" destOrd="0" presId="urn:microsoft.com/office/officeart/2005/8/layout/cycle5"/>
    <dgm:cxn modelId="{4E69211C-6AA6-4E81-A2F8-2DDD5446523D}" type="presParOf" srcId="{ACEDEF1C-415E-490F-9D48-04DE12CB8193}" destId="{CCD21BCC-0CE0-472E-8CC9-818FC4FD16F6}" srcOrd="7" destOrd="0" presId="urn:microsoft.com/office/officeart/2005/8/layout/cycle5"/>
    <dgm:cxn modelId="{592B55A0-1CA7-4B4E-9045-8A6A66A2FA18}" type="presParOf" srcId="{ACEDEF1C-415E-490F-9D48-04DE12CB8193}" destId="{1512C73F-866D-4A49-90AD-DDE72569AAB2}" srcOrd="8" destOrd="0" presId="urn:microsoft.com/office/officeart/2005/8/layout/cycle5"/>
    <dgm:cxn modelId="{91F6A519-5F5F-43A6-A8B2-FC7535EE9BC7}" type="presParOf" srcId="{ACEDEF1C-415E-490F-9D48-04DE12CB8193}" destId="{62AC1DB5-419B-4D1B-A8A1-29C7CD7DC673}" srcOrd="9" destOrd="0" presId="urn:microsoft.com/office/officeart/2005/8/layout/cycle5"/>
    <dgm:cxn modelId="{AB621D9E-121D-4FDC-987F-AFD2C4805D61}" type="presParOf" srcId="{ACEDEF1C-415E-490F-9D48-04DE12CB8193}" destId="{8906B655-5929-4739-9B0E-3B0073BCA91B}" srcOrd="10" destOrd="0" presId="urn:microsoft.com/office/officeart/2005/8/layout/cycle5"/>
    <dgm:cxn modelId="{88C25AC8-601C-4A19-B2E2-962BFB5F261A}" type="presParOf" srcId="{ACEDEF1C-415E-490F-9D48-04DE12CB8193}" destId="{1DE74224-84FD-486F-A38E-E4205DDD551B}" srcOrd="11" destOrd="0" presId="urn:microsoft.com/office/officeart/2005/8/layout/cycle5"/>
    <dgm:cxn modelId="{3CED32BC-497C-4FBF-8E51-C5CF7299EBD5}" type="presParOf" srcId="{ACEDEF1C-415E-490F-9D48-04DE12CB8193}" destId="{9B0E4F9E-5D53-4985-B971-DBB7706EFD88}" srcOrd="12" destOrd="0" presId="urn:microsoft.com/office/officeart/2005/8/layout/cycle5"/>
    <dgm:cxn modelId="{ECE9FB6A-7AFB-4788-A9F8-8AA21F025BB2}" type="presParOf" srcId="{ACEDEF1C-415E-490F-9D48-04DE12CB8193}" destId="{16287490-BE76-4914-921A-46ABBDE446DB}" srcOrd="13" destOrd="0" presId="urn:microsoft.com/office/officeart/2005/8/layout/cycle5"/>
    <dgm:cxn modelId="{8C73FB0A-C8A7-4310-9817-2E7FE77480F4}" type="presParOf" srcId="{ACEDEF1C-415E-490F-9D48-04DE12CB8193}" destId="{E4340113-073E-4251-9823-C7CE50824A4D}" srcOrd="14" destOrd="0" presId="urn:microsoft.com/office/officeart/2005/8/layout/cycle5"/>
    <dgm:cxn modelId="{916A4179-CAD4-4FFE-8D07-ADE7592D78E3}" type="presParOf" srcId="{ACEDEF1C-415E-490F-9D48-04DE12CB8193}" destId="{2D7713CE-2357-44C3-A18F-589106DC3D16}" srcOrd="15" destOrd="0" presId="urn:microsoft.com/office/officeart/2005/8/layout/cycle5"/>
    <dgm:cxn modelId="{F6FFFB7E-A1EE-42D0-A070-D66044799221}" type="presParOf" srcId="{ACEDEF1C-415E-490F-9D48-04DE12CB8193}" destId="{9022228C-B324-4017-956B-307EB1D632A6}" srcOrd="16" destOrd="0" presId="urn:microsoft.com/office/officeart/2005/8/layout/cycle5"/>
    <dgm:cxn modelId="{AD605FAD-FF47-41A0-AEC8-24263C4B8542}" type="presParOf" srcId="{ACEDEF1C-415E-490F-9D48-04DE12CB8193}" destId="{31AEC52C-228C-46A1-967D-4BE32A9A03F4}" srcOrd="17" destOrd="0" presId="urn:microsoft.com/office/officeart/2005/8/layout/cycle5"/>
  </dgm:cxnLst>
  <dgm:bg>
    <a:noFill/>
  </dgm:bg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AB3D29CA-B2A1-47F7-BB45-9A7862D4BB59}" type="doc">
      <dgm:prSet loTypeId="urn:microsoft.com/office/officeart/2009/layout/CircleArrowProcess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21CA0D68-0FE0-4A15-AE6A-F4B1D656E8D6}">
      <dgm:prSet phldrT="[Текст]" custT="1"/>
      <dgm:spPr/>
      <dgm:t>
        <a:bodyPr/>
        <a:lstStyle/>
        <a:p>
          <a:r>
            <a:rPr lang="ru-RU" sz="1600" dirty="0" smtClean="0">
              <a:solidFill>
                <a:srgbClr val="FF0000"/>
              </a:solidFill>
              <a:latin typeface="Arial Black" pitchFamily="34" charset="0"/>
            </a:rPr>
            <a:t>«НЕ ЗНАЕШЬ КАК СДЕЛАТЬ ЛУЧШЕ? СКОПИРУЙ У ЛИДЕРА» – </a:t>
          </a:r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нужен анализ  опыта и проблем рынка труда других стран (ЕС, Канада)</a:t>
          </a:r>
          <a:endParaRPr lang="ru-RU" sz="1600" dirty="0">
            <a:solidFill>
              <a:srgbClr val="FF0000"/>
            </a:solidFill>
            <a:latin typeface="Arial Black" pitchFamily="34" charset="0"/>
          </a:endParaRPr>
        </a:p>
      </dgm:t>
    </dgm:pt>
    <dgm:pt modelId="{545119A3-F6B5-49EB-AFFD-AE7AF62634A6}" type="parTrans" cxnId="{8934E553-C8AF-4EFF-893A-F85B1828B80E}">
      <dgm:prSet/>
      <dgm:spPr/>
      <dgm:t>
        <a:bodyPr/>
        <a:lstStyle/>
        <a:p>
          <a:endParaRPr lang="ru-RU">
            <a:solidFill>
              <a:srgbClr val="FF0000"/>
            </a:solidFill>
            <a:latin typeface="Arial Black" pitchFamily="34" charset="0"/>
          </a:endParaRPr>
        </a:p>
      </dgm:t>
    </dgm:pt>
    <dgm:pt modelId="{9E75D742-14C0-4108-860A-759976651EC0}" type="sibTrans" cxnId="{8934E553-C8AF-4EFF-893A-F85B1828B80E}">
      <dgm:prSet/>
      <dgm:spPr/>
      <dgm:t>
        <a:bodyPr/>
        <a:lstStyle/>
        <a:p>
          <a:endParaRPr lang="ru-RU">
            <a:solidFill>
              <a:srgbClr val="FF0000"/>
            </a:solidFill>
            <a:latin typeface="Arial Black" pitchFamily="34" charset="0"/>
          </a:endParaRPr>
        </a:p>
      </dgm:t>
    </dgm:pt>
    <dgm:pt modelId="{B07B46DB-9B17-4B73-A333-7712095C80A0}">
      <dgm:prSet phldrT="[Текст]" custT="1"/>
      <dgm:spPr/>
      <dgm:t>
        <a:bodyPr/>
        <a:lstStyle/>
        <a:p>
          <a:r>
            <a:rPr lang="ru-RU" sz="1600" dirty="0" smtClean="0">
              <a:solidFill>
                <a:srgbClr val="FF0000"/>
              </a:solidFill>
              <a:latin typeface="Arial Black" pitchFamily="34" charset="0"/>
            </a:rPr>
            <a:t>«УТЕЧКА МОЗГОВ» ДОЛЖНА БЫТЬ ПРЕОБРАЗОВАНА В ИХ ЦИРКУЛЯЦИЮ – «МАЯТНИК ЗНАНИЙ» – </a:t>
          </a:r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опыт Кореи, Японии, Китая, Индии.</a:t>
          </a:r>
          <a:endParaRPr lang="ru-RU" sz="1600" dirty="0">
            <a:solidFill>
              <a:srgbClr val="FF0000"/>
            </a:solidFill>
            <a:latin typeface="Arial Black" pitchFamily="34" charset="0"/>
          </a:endParaRPr>
        </a:p>
      </dgm:t>
    </dgm:pt>
    <dgm:pt modelId="{9FD4F74C-0B16-499F-A60F-7AD7CB266AC4}" type="parTrans" cxnId="{EC5B11E5-4EF6-416F-8EBC-CF902851F596}">
      <dgm:prSet/>
      <dgm:spPr/>
      <dgm:t>
        <a:bodyPr/>
        <a:lstStyle/>
        <a:p>
          <a:endParaRPr lang="ru-RU">
            <a:solidFill>
              <a:srgbClr val="FF0000"/>
            </a:solidFill>
            <a:latin typeface="Arial Black" pitchFamily="34" charset="0"/>
          </a:endParaRPr>
        </a:p>
      </dgm:t>
    </dgm:pt>
    <dgm:pt modelId="{80974FC6-0215-4D0A-B270-F94F5ACF7092}" type="sibTrans" cxnId="{EC5B11E5-4EF6-416F-8EBC-CF902851F596}">
      <dgm:prSet/>
      <dgm:spPr/>
      <dgm:t>
        <a:bodyPr/>
        <a:lstStyle/>
        <a:p>
          <a:endParaRPr lang="ru-RU">
            <a:solidFill>
              <a:srgbClr val="FF0000"/>
            </a:solidFill>
            <a:latin typeface="Arial Black" pitchFamily="34" charset="0"/>
          </a:endParaRPr>
        </a:p>
      </dgm:t>
    </dgm:pt>
    <dgm:pt modelId="{B2113741-38D0-4787-BCC0-882C6499C6FA}">
      <dgm:prSet phldrT="[Текст]" custT="1"/>
      <dgm:spPr/>
      <dgm:t>
        <a:bodyPr/>
        <a:lstStyle/>
        <a:p>
          <a:r>
            <a:rPr lang="ru-RU" sz="1600" dirty="0" smtClean="0">
              <a:solidFill>
                <a:srgbClr val="FF0000"/>
              </a:solidFill>
              <a:latin typeface="Arial Black" pitchFamily="34" charset="0"/>
            </a:rPr>
            <a:t>КАЧЕСТВЕННАЯ КОНКУРЕНТОСПОСОБНОСТЬ </a:t>
          </a:r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– это не безупречная бюрократия. Это – безупречные идеи, подкрепленные финансовыми потоками.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8AD9355A-E89A-4B03-8B6C-2FA8C397C3C3}" type="parTrans" cxnId="{B862B08D-5CA4-4AE3-8B04-922174DB86B4}">
      <dgm:prSet/>
      <dgm:spPr/>
      <dgm:t>
        <a:bodyPr/>
        <a:lstStyle/>
        <a:p>
          <a:endParaRPr lang="ru-RU">
            <a:solidFill>
              <a:srgbClr val="FF0000"/>
            </a:solidFill>
            <a:latin typeface="Arial Black" pitchFamily="34" charset="0"/>
          </a:endParaRPr>
        </a:p>
      </dgm:t>
    </dgm:pt>
    <dgm:pt modelId="{74CC4808-E95B-4D17-B331-07B5CBC9280C}" type="sibTrans" cxnId="{B862B08D-5CA4-4AE3-8B04-922174DB86B4}">
      <dgm:prSet/>
      <dgm:spPr/>
      <dgm:t>
        <a:bodyPr/>
        <a:lstStyle/>
        <a:p>
          <a:endParaRPr lang="ru-RU">
            <a:solidFill>
              <a:srgbClr val="FF0000"/>
            </a:solidFill>
            <a:latin typeface="Arial Black" pitchFamily="34" charset="0"/>
          </a:endParaRPr>
        </a:p>
      </dgm:t>
    </dgm:pt>
    <dgm:pt modelId="{6D749876-0F72-4D30-B0A3-C5111CE08A49}">
      <dgm:prSet/>
      <dgm:spPr/>
      <dgm:t>
        <a:bodyPr/>
        <a:lstStyle/>
        <a:p>
          <a:endParaRPr lang="ru-RU"/>
        </a:p>
      </dgm:t>
    </dgm:pt>
    <dgm:pt modelId="{43572FBF-9B07-4090-83F1-ECBFAE0BA317}" type="parTrans" cxnId="{9E92DF8A-9A46-4CBF-ACE1-172ECAE13C95}">
      <dgm:prSet/>
      <dgm:spPr/>
      <dgm:t>
        <a:bodyPr/>
        <a:lstStyle/>
        <a:p>
          <a:endParaRPr lang="ru-RU"/>
        </a:p>
      </dgm:t>
    </dgm:pt>
    <dgm:pt modelId="{A074057F-FA7F-455C-A4C9-C8C0436AC1A5}" type="sibTrans" cxnId="{9E92DF8A-9A46-4CBF-ACE1-172ECAE13C95}">
      <dgm:prSet/>
      <dgm:spPr/>
      <dgm:t>
        <a:bodyPr/>
        <a:lstStyle/>
        <a:p>
          <a:endParaRPr lang="ru-RU"/>
        </a:p>
      </dgm:t>
    </dgm:pt>
    <dgm:pt modelId="{5CEFC5C0-0520-41D2-B5F5-32EB8F0F1FC9}" type="pres">
      <dgm:prSet presAssocID="{AB3D29CA-B2A1-47F7-BB45-9A7862D4BB59}" presName="Name0" presStyleCnt="0">
        <dgm:presLayoutVars>
          <dgm:chMax val="7"/>
          <dgm:chPref val="7"/>
          <dgm:dir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2D2F982B-508F-4F64-913B-471B9BDE42D3}" type="pres">
      <dgm:prSet presAssocID="{21CA0D68-0FE0-4A15-AE6A-F4B1D656E8D6}" presName="Accent1" presStyleCnt="0"/>
      <dgm:spPr/>
    </dgm:pt>
    <dgm:pt modelId="{406AE102-8630-4BA5-9101-D735793E8247}" type="pres">
      <dgm:prSet presAssocID="{21CA0D68-0FE0-4A15-AE6A-F4B1D656E8D6}" presName="Accent" presStyleLbl="node1" presStyleIdx="0" presStyleCnt="4" custScaleX="83787" custScaleY="81176" custLinFactNeighborX="-29065" custLinFactNeighborY="-4706"/>
      <dgm:spPr/>
    </dgm:pt>
    <dgm:pt modelId="{515A9861-BE4B-4C35-A1A5-5151436A0EDE}" type="pres">
      <dgm:prSet presAssocID="{21CA0D68-0FE0-4A15-AE6A-F4B1D656E8D6}" presName="Parent1" presStyleLbl="revTx" presStyleIdx="0" presStyleCnt="4" custScaleX="208541" custScaleY="265266" custLinFactX="2970" custLinFactNeighborX="100000" custLinFactNeighborY="15858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6B2C539-5341-4EF3-92D8-24083F9D3D60}" type="pres">
      <dgm:prSet presAssocID="{B07B46DB-9B17-4B73-A333-7712095C80A0}" presName="Accent2" presStyleCnt="0"/>
      <dgm:spPr/>
    </dgm:pt>
    <dgm:pt modelId="{AA4F3EED-4EF6-4B19-9DD0-20694A33DDB4}" type="pres">
      <dgm:prSet presAssocID="{B07B46DB-9B17-4B73-A333-7712095C80A0}" presName="Accent" presStyleLbl="node1" presStyleIdx="1" presStyleCnt="4" custLinFactNeighborX="-14857" custLinFactNeighborY="-12052"/>
      <dgm:spPr/>
    </dgm:pt>
    <dgm:pt modelId="{0769925A-01F6-4438-B3F0-F58242BDDBD7}" type="pres">
      <dgm:prSet presAssocID="{B07B46DB-9B17-4B73-A333-7712095C80A0}" presName="Parent2" presStyleLbl="revTx" presStyleIdx="1" presStyleCnt="4" custScaleX="221907" custScaleY="306789" custLinFactX="-79678" custLinFactNeighborX="-100000" custLinFactNeighborY="31479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2A54B27-E0A3-4EAB-94AA-52ADC97D5090}" type="pres">
      <dgm:prSet presAssocID="{6D749876-0F72-4D30-B0A3-C5111CE08A49}" presName="Accent3" presStyleCnt="0"/>
      <dgm:spPr/>
    </dgm:pt>
    <dgm:pt modelId="{B8D7A03C-C854-4C29-A836-CC880B575D94}" type="pres">
      <dgm:prSet presAssocID="{6D749876-0F72-4D30-B0A3-C5111CE08A49}" presName="Accent" presStyleLbl="node1" presStyleIdx="2" presStyleCnt="4" custLinFactNeighborX="-31499" custLinFactNeighborY="-36198"/>
      <dgm:spPr/>
    </dgm:pt>
    <dgm:pt modelId="{4D290DB2-40A5-4432-AD72-3E6901B94284}" type="pres">
      <dgm:prSet presAssocID="{6D749876-0F72-4D30-B0A3-C5111CE08A49}" presName="Parent3" presStyleLbl="revTx" presStyleIdx="2" presStyleCnt="4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1AB1D71-4DD7-4BE0-B9AB-996CCFBF9437}" type="pres">
      <dgm:prSet presAssocID="{B2113741-38D0-4787-BCC0-882C6499C6FA}" presName="Accent4" presStyleCnt="0"/>
      <dgm:spPr/>
    </dgm:pt>
    <dgm:pt modelId="{95CA2C49-7E31-4703-9EE9-0F3E8E1DDF66}" type="pres">
      <dgm:prSet presAssocID="{B2113741-38D0-4787-BCC0-882C6499C6FA}" presName="Accent" presStyleLbl="node1" presStyleIdx="3" presStyleCnt="4" custLinFactNeighborX="-15866" custLinFactNeighborY="-48798"/>
      <dgm:spPr/>
    </dgm:pt>
    <dgm:pt modelId="{C5DFEF77-BB08-45DA-BAB6-016FD8616812}" type="pres">
      <dgm:prSet presAssocID="{B2113741-38D0-4787-BCC0-882C6499C6FA}" presName="Parent4" presStyleLbl="revTx" presStyleIdx="3" presStyleCnt="4" custScaleX="288494" custScaleY="188029" custLinFactX="-51374" custLinFactNeighborX="-100000" custLinFactNeighborY="-25066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9E92DF8A-9A46-4CBF-ACE1-172ECAE13C95}" srcId="{AB3D29CA-B2A1-47F7-BB45-9A7862D4BB59}" destId="{6D749876-0F72-4D30-B0A3-C5111CE08A49}" srcOrd="2" destOrd="0" parTransId="{43572FBF-9B07-4090-83F1-ECBFAE0BA317}" sibTransId="{A074057F-FA7F-455C-A4C9-C8C0436AC1A5}"/>
    <dgm:cxn modelId="{5C2241AD-2F67-48EA-8AE9-7C95E0C66917}" type="presOf" srcId="{6D749876-0F72-4D30-B0A3-C5111CE08A49}" destId="{4D290DB2-40A5-4432-AD72-3E6901B94284}" srcOrd="0" destOrd="0" presId="urn:microsoft.com/office/officeart/2009/layout/CircleArrowProcess"/>
    <dgm:cxn modelId="{EC5B11E5-4EF6-416F-8EBC-CF902851F596}" srcId="{AB3D29CA-B2A1-47F7-BB45-9A7862D4BB59}" destId="{B07B46DB-9B17-4B73-A333-7712095C80A0}" srcOrd="1" destOrd="0" parTransId="{9FD4F74C-0B16-499F-A60F-7AD7CB266AC4}" sibTransId="{80974FC6-0215-4D0A-B270-F94F5ACF7092}"/>
    <dgm:cxn modelId="{8B82A7CE-77AE-4849-8163-8B14E842A1C0}" type="presOf" srcId="{21CA0D68-0FE0-4A15-AE6A-F4B1D656E8D6}" destId="{515A9861-BE4B-4C35-A1A5-5151436A0EDE}" srcOrd="0" destOrd="0" presId="urn:microsoft.com/office/officeart/2009/layout/CircleArrowProcess"/>
    <dgm:cxn modelId="{4E7BD3B4-8DBD-4E3E-AB5F-6BC7D7C5002B}" type="presOf" srcId="{B07B46DB-9B17-4B73-A333-7712095C80A0}" destId="{0769925A-01F6-4438-B3F0-F58242BDDBD7}" srcOrd="0" destOrd="0" presId="urn:microsoft.com/office/officeart/2009/layout/CircleArrowProcess"/>
    <dgm:cxn modelId="{8934E553-C8AF-4EFF-893A-F85B1828B80E}" srcId="{AB3D29CA-B2A1-47F7-BB45-9A7862D4BB59}" destId="{21CA0D68-0FE0-4A15-AE6A-F4B1D656E8D6}" srcOrd="0" destOrd="0" parTransId="{545119A3-F6B5-49EB-AFFD-AE7AF62634A6}" sibTransId="{9E75D742-14C0-4108-860A-759976651EC0}"/>
    <dgm:cxn modelId="{7DEE4529-58DD-4025-8F9E-FAB5E9EA6118}" type="presOf" srcId="{AB3D29CA-B2A1-47F7-BB45-9A7862D4BB59}" destId="{5CEFC5C0-0520-41D2-B5F5-32EB8F0F1FC9}" srcOrd="0" destOrd="0" presId="urn:microsoft.com/office/officeart/2009/layout/CircleArrowProcess"/>
    <dgm:cxn modelId="{303EE84B-901A-4AD9-8650-B6278225A1C2}" type="presOf" srcId="{B2113741-38D0-4787-BCC0-882C6499C6FA}" destId="{C5DFEF77-BB08-45DA-BAB6-016FD8616812}" srcOrd="0" destOrd="0" presId="urn:microsoft.com/office/officeart/2009/layout/CircleArrowProcess"/>
    <dgm:cxn modelId="{B862B08D-5CA4-4AE3-8B04-922174DB86B4}" srcId="{AB3D29CA-B2A1-47F7-BB45-9A7862D4BB59}" destId="{B2113741-38D0-4787-BCC0-882C6499C6FA}" srcOrd="3" destOrd="0" parTransId="{8AD9355A-E89A-4B03-8B6C-2FA8C397C3C3}" sibTransId="{74CC4808-E95B-4D17-B331-07B5CBC9280C}"/>
    <dgm:cxn modelId="{EA29F46D-A515-4B33-B4EB-E3A42F7A19F9}" type="presParOf" srcId="{5CEFC5C0-0520-41D2-B5F5-32EB8F0F1FC9}" destId="{2D2F982B-508F-4F64-913B-471B9BDE42D3}" srcOrd="0" destOrd="0" presId="urn:microsoft.com/office/officeart/2009/layout/CircleArrowProcess"/>
    <dgm:cxn modelId="{C3EB9F7C-428C-4CCA-A8DB-7456F23D0E17}" type="presParOf" srcId="{2D2F982B-508F-4F64-913B-471B9BDE42D3}" destId="{406AE102-8630-4BA5-9101-D735793E8247}" srcOrd="0" destOrd="0" presId="urn:microsoft.com/office/officeart/2009/layout/CircleArrowProcess"/>
    <dgm:cxn modelId="{095D3899-54EA-448A-B057-83F04C7CC3FD}" type="presParOf" srcId="{5CEFC5C0-0520-41D2-B5F5-32EB8F0F1FC9}" destId="{515A9861-BE4B-4C35-A1A5-5151436A0EDE}" srcOrd="1" destOrd="0" presId="urn:microsoft.com/office/officeart/2009/layout/CircleArrowProcess"/>
    <dgm:cxn modelId="{92E7C437-E5DA-4B2C-A8B7-7721EE797A7D}" type="presParOf" srcId="{5CEFC5C0-0520-41D2-B5F5-32EB8F0F1FC9}" destId="{26B2C539-5341-4EF3-92D8-24083F9D3D60}" srcOrd="2" destOrd="0" presId="urn:microsoft.com/office/officeart/2009/layout/CircleArrowProcess"/>
    <dgm:cxn modelId="{C10E43A3-E3AF-4F47-8C39-5CCDE2C9182B}" type="presParOf" srcId="{26B2C539-5341-4EF3-92D8-24083F9D3D60}" destId="{AA4F3EED-4EF6-4B19-9DD0-20694A33DDB4}" srcOrd="0" destOrd="0" presId="urn:microsoft.com/office/officeart/2009/layout/CircleArrowProcess"/>
    <dgm:cxn modelId="{8F701849-FE51-40CC-90C7-F8A3F8EB73A2}" type="presParOf" srcId="{5CEFC5C0-0520-41D2-B5F5-32EB8F0F1FC9}" destId="{0769925A-01F6-4438-B3F0-F58242BDDBD7}" srcOrd="3" destOrd="0" presId="urn:microsoft.com/office/officeart/2009/layout/CircleArrowProcess"/>
    <dgm:cxn modelId="{4A760617-4C6A-4A57-9461-3F7E88DB0C7B}" type="presParOf" srcId="{5CEFC5C0-0520-41D2-B5F5-32EB8F0F1FC9}" destId="{F2A54B27-E0A3-4EAB-94AA-52ADC97D5090}" srcOrd="4" destOrd="0" presId="urn:microsoft.com/office/officeart/2009/layout/CircleArrowProcess"/>
    <dgm:cxn modelId="{703D8345-51EF-4B73-96D5-F5209E7300C8}" type="presParOf" srcId="{F2A54B27-E0A3-4EAB-94AA-52ADC97D5090}" destId="{B8D7A03C-C854-4C29-A836-CC880B575D94}" srcOrd="0" destOrd="0" presId="urn:microsoft.com/office/officeart/2009/layout/CircleArrowProcess"/>
    <dgm:cxn modelId="{C1DBC233-3EA2-4C6B-9868-78C0747437CB}" type="presParOf" srcId="{5CEFC5C0-0520-41D2-B5F5-32EB8F0F1FC9}" destId="{4D290DB2-40A5-4432-AD72-3E6901B94284}" srcOrd="5" destOrd="0" presId="urn:microsoft.com/office/officeart/2009/layout/CircleArrowProcess"/>
    <dgm:cxn modelId="{EFB888C0-FA65-4988-AEDE-2FABFBEF1633}" type="presParOf" srcId="{5CEFC5C0-0520-41D2-B5F5-32EB8F0F1FC9}" destId="{51AB1D71-4DD7-4BE0-B9AB-996CCFBF9437}" srcOrd="6" destOrd="0" presId="urn:microsoft.com/office/officeart/2009/layout/CircleArrowProcess"/>
    <dgm:cxn modelId="{3E0223B9-D966-472A-8C6B-0815A033D53E}" type="presParOf" srcId="{51AB1D71-4DD7-4BE0-B9AB-996CCFBF9437}" destId="{95CA2C49-7E31-4703-9EE9-0F3E8E1DDF66}" srcOrd="0" destOrd="0" presId="urn:microsoft.com/office/officeart/2009/layout/CircleArrowProcess"/>
    <dgm:cxn modelId="{52536915-CD67-4F4B-8501-0F2D3AE37189}" type="presParOf" srcId="{5CEFC5C0-0520-41D2-B5F5-32EB8F0F1FC9}" destId="{C5DFEF77-BB08-45DA-BAB6-016FD8616812}" srcOrd="7" destOrd="0" presId="urn:microsoft.com/office/officeart/2009/layout/CircleArrowProcess"/>
  </dgm:cxnLst>
  <dgm:bg>
    <a:noFill/>
  </dgm:bg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5A3118AA-AD44-47FB-B67E-40F1D6D50D35}" type="doc">
      <dgm:prSet loTypeId="urn:microsoft.com/office/officeart/2009/layout/CirclePictureHierarchy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C5117FC9-8FC8-4074-A860-76F88C87FE47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D579D4D9-5AD4-4A50-B7DD-DDF05CB2E556}" type="parTrans" cxnId="{46B9B8FE-9571-4B88-AB72-6F2773EB916D}">
      <dgm:prSet/>
      <dgm:spPr/>
      <dgm:t>
        <a:bodyPr/>
        <a:lstStyle/>
        <a:p>
          <a:endParaRPr lang="ru-RU"/>
        </a:p>
      </dgm:t>
    </dgm:pt>
    <dgm:pt modelId="{570C79B8-433E-4CC7-8A8E-3011C6B0448C}" type="sibTrans" cxnId="{46B9B8FE-9571-4B88-AB72-6F2773EB916D}">
      <dgm:prSet/>
      <dgm:spPr/>
      <dgm:t>
        <a:bodyPr/>
        <a:lstStyle/>
        <a:p>
          <a:endParaRPr lang="ru-RU"/>
        </a:p>
      </dgm:t>
    </dgm:pt>
    <dgm:pt modelId="{A74AEFB7-5A1C-4313-96FF-65840F7A62A5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E9384309-5576-4DD7-B701-EA7A693CEC4C}" type="parTrans" cxnId="{BAD023F3-B829-417B-B147-0017686D62DF}">
      <dgm:prSet/>
      <dgm:spPr>
        <a:ln w="38100">
          <a:solidFill>
            <a:srgbClr val="FF0000"/>
          </a:solidFill>
        </a:ln>
      </dgm:spPr>
      <dgm:t>
        <a:bodyPr/>
        <a:lstStyle/>
        <a:p>
          <a:endParaRPr lang="ru-RU">
            <a:latin typeface="Arial Black" pitchFamily="34" charset="0"/>
          </a:endParaRPr>
        </a:p>
      </dgm:t>
    </dgm:pt>
    <dgm:pt modelId="{808FB0CB-F663-4321-ACCB-F166AE7C1B3B}" type="sibTrans" cxnId="{BAD023F3-B829-417B-B147-0017686D62DF}">
      <dgm:prSet/>
      <dgm:spPr/>
      <dgm:t>
        <a:bodyPr/>
        <a:lstStyle/>
        <a:p>
          <a:endParaRPr lang="ru-RU"/>
        </a:p>
      </dgm:t>
    </dgm:pt>
    <dgm:pt modelId="{61530DBF-CA27-410D-B768-09A2CAF28625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B2D4CD56-911C-43A0-994A-6E6E88B149B8}" type="parTrans" cxnId="{236C4A0A-2C5F-43CE-B4CB-DCC91F978749}">
      <dgm:prSet/>
      <dgm:spPr>
        <a:ln w="3810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8846EACD-2356-4DB9-919C-8A5C025D8C7A}" type="sibTrans" cxnId="{236C4A0A-2C5F-43CE-B4CB-DCC91F978749}">
      <dgm:prSet/>
      <dgm:spPr/>
      <dgm:t>
        <a:bodyPr/>
        <a:lstStyle/>
        <a:p>
          <a:endParaRPr lang="ru-RU"/>
        </a:p>
      </dgm:t>
    </dgm:pt>
    <dgm:pt modelId="{74E69C9A-92F6-4222-8B3C-CD17353F6BAD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E3256E56-DA7E-4CFC-8CDC-2A67C8A2F879}" type="parTrans" cxnId="{CEF6F751-3D93-423F-9001-7F8058484D09}">
      <dgm:prSet/>
      <dgm:spPr>
        <a:ln w="3810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6DA4DA0A-03F9-428C-A515-E6561F35D53C}" type="sibTrans" cxnId="{CEF6F751-3D93-423F-9001-7F8058484D09}">
      <dgm:prSet/>
      <dgm:spPr/>
      <dgm:t>
        <a:bodyPr/>
        <a:lstStyle/>
        <a:p>
          <a:endParaRPr lang="ru-RU"/>
        </a:p>
      </dgm:t>
    </dgm:pt>
    <dgm:pt modelId="{50B84687-DED6-4444-84DD-BA2A537EEC83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14B8ADFF-AA33-489E-B82D-388627F4DB83}" type="parTrans" cxnId="{059EF57F-F4AB-461D-9B1A-87507F66569A}">
      <dgm:prSet/>
      <dgm:spPr>
        <a:ln w="3810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F6CAF238-E1A8-44E7-A8E4-8A5654E3F6BB}" type="sibTrans" cxnId="{059EF57F-F4AB-461D-9B1A-87507F66569A}">
      <dgm:prSet/>
      <dgm:spPr/>
      <dgm:t>
        <a:bodyPr/>
        <a:lstStyle/>
        <a:p>
          <a:endParaRPr lang="ru-RU"/>
        </a:p>
      </dgm:t>
    </dgm:pt>
    <dgm:pt modelId="{78D38BFA-7211-4BA9-BD45-7141B397E169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74BE7E2D-3FAB-4CEF-87D5-6C290F50596A}" type="sibTrans" cxnId="{71A42C39-6A83-46A3-A042-86ED19E912BE}">
      <dgm:prSet/>
      <dgm:spPr/>
      <dgm:t>
        <a:bodyPr/>
        <a:lstStyle/>
        <a:p>
          <a:endParaRPr lang="ru-RU"/>
        </a:p>
      </dgm:t>
    </dgm:pt>
    <dgm:pt modelId="{EA400436-3050-463D-906C-AD55299B1B53}" type="parTrans" cxnId="{71A42C39-6A83-46A3-A042-86ED19E912BE}">
      <dgm:prSet/>
      <dgm:spPr>
        <a:ln w="3810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7D93BFC8-8F5A-4B0E-851D-62607986535A}" type="pres">
      <dgm:prSet presAssocID="{5A3118AA-AD44-47FB-B67E-40F1D6D50D35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6DD8B16E-C94F-4CBC-9182-B384E4B8975B}" type="pres">
      <dgm:prSet presAssocID="{C5117FC9-8FC8-4074-A860-76F88C87FE47}" presName="hierRoot1" presStyleCnt="0"/>
      <dgm:spPr/>
    </dgm:pt>
    <dgm:pt modelId="{F7D90FCE-0CA5-4FAF-8FCC-5A1DFA471F6A}" type="pres">
      <dgm:prSet presAssocID="{C5117FC9-8FC8-4074-A860-76F88C87FE47}" presName="composite" presStyleCnt="0"/>
      <dgm:spPr/>
    </dgm:pt>
    <dgm:pt modelId="{853F6E9E-22D3-48B0-AA27-B6BEAB39B79F}" type="pres">
      <dgm:prSet presAssocID="{C5117FC9-8FC8-4074-A860-76F88C87FE47}" presName="image" presStyleLbl="node0" presStyleIdx="0" presStyleCnt="1" custScaleX="119797" custScaleY="115244" custLinFactNeighborX="-225" custLinFactNeighborY="-56575"/>
      <dgm:spPr>
        <a:solidFill>
          <a:srgbClr val="FF0000"/>
        </a:solidFill>
      </dgm:spPr>
    </dgm:pt>
    <dgm:pt modelId="{4EF8B025-93AE-4285-BFBC-34B554DA0110}" type="pres">
      <dgm:prSet presAssocID="{C5117FC9-8FC8-4074-A860-76F88C87FE47}" presName="text" presStyleLbl="revTx" presStyleIdx="0" presStyleCnt="6" custScaleX="56463" custScaleY="44429" custLinFactNeighborX="-67096" custLinFactNeighborY="-64655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C0B64717-4799-41B8-935D-AF700B6BCB40}" type="pres">
      <dgm:prSet presAssocID="{C5117FC9-8FC8-4074-A860-76F88C87FE47}" presName="hierChild2" presStyleCnt="0"/>
      <dgm:spPr/>
    </dgm:pt>
    <dgm:pt modelId="{54A2B882-D9DE-4219-BC38-A81444FB297C}" type="pres">
      <dgm:prSet presAssocID="{E9384309-5576-4DD7-B701-EA7A693CEC4C}" presName="Name10" presStyleLbl="parChTrans1D2" presStyleIdx="0" presStyleCnt="2"/>
      <dgm:spPr/>
      <dgm:t>
        <a:bodyPr/>
        <a:lstStyle/>
        <a:p>
          <a:endParaRPr lang="ru-RU"/>
        </a:p>
      </dgm:t>
    </dgm:pt>
    <dgm:pt modelId="{79DC83D9-70DC-456D-9E57-6FD2B8CED2BF}" type="pres">
      <dgm:prSet presAssocID="{A74AEFB7-5A1C-4313-96FF-65840F7A62A5}" presName="hierRoot2" presStyleCnt="0"/>
      <dgm:spPr/>
    </dgm:pt>
    <dgm:pt modelId="{4B37B731-4DAE-4DD5-B940-AD92075B4899}" type="pres">
      <dgm:prSet presAssocID="{A74AEFB7-5A1C-4313-96FF-65840F7A62A5}" presName="composite2" presStyleCnt="0"/>
      <dgm:spPr/>
    </dgm:pt>
    <dgm:pt modelId="{129F2DA6-0309-4E20-9DBB-4EF4EC600547}" type="pres">
      <dgm:prSet presAssocID="{A74AEFB7-5A1C-4313-96FF-65840F7A62A5}" presName="image2" presStyleLbl="node2" presStyleIdx="0" presStyleCnt="2"/>
      <dgm:spPr>
        <a:solidFill>
          <a:srgbClr val="00FF00"/>
        </a:solidFill>
      </dgm:spPr>
    </dgm:pt>
    <dgm:pt modelId="{CDF0141E-EDFE-40CC-B52B-1B28F74BE51A}" type="pres">
      <dgm:prSet presAssocID="{A74AEFB7-5A1C-4313-96FF-65840F7A62A5}" presName="text2" presStyleLbl="revTx" presStyleIdx="1" presStyleCnt="6" custScaleX="46731" custScaleY="62480" custLinFactNeighborX="-76907" custLinFactNeighborY="396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2F2A3F91-2BC6-4A99-9FA3-94E346369692}" type="pres">
      <dgm:prSet presAssocID="{A74AEFB7-5A1C-4313-96FF-65840F7A62A5}" presName="hierChild3" presStyleCnt="0"/>
      <dgm:spPr/>
    </dgm:pt>
    <dgm:pt modelId="{430DC0C8-6F74-4E88-ACA8-2931D1723F6B}" type="pres">
      <dgm:prSet presAssocID="{B2D4CD56-911C-43A0-994A-6E6E88B149B8}" presName="Name17" presStyleLbl="parChTrans1D3" presStyleIdx="0" presStyleCnt="3"/>
      <dgm:spPr/>
      <dgm:t>
        <a:bodyPr/>
        <a:lstStyle/>
        <a:p>
          <a:endParaRPr lang="ru-RU"/>
        </a:p>
      </dgm:t>
    </dgm:pt>
    <dgm:pt modelId="{0D739E2B-9293-4931-B714-3A46D21A5AF4}" type="pres">
      <dgm:prSet presAssocID="{61530DBF-CA27-410D-B768-09A2CAF28625}" presName="hierRoot3" presStyleCnt="0"/>
      <dgm:spPr/>
    </dgm:pt>
    <dgm:pt modelId="{C97EC4A4-ED12-420F-B562-980D49355BB5}" type="pres">
      <dgm:prSet presAssocID="{61530DBF-CA27-410D-B768-09A2CAF28625}" presName="composite3" presStyleCnt="0"/>
      <dgm:spPr/>
    </dgm:pt>
    <dgm:pt modelId="{A6B29030-245A-404C-ACB8-E6130A447771}" type="pres">
      <dgm:prSet presAssocID="{61530DBF-CA27-410D-B768-09A2CAF28625}" presName="image3" presStyleLbl="node3" presStyleIdx="0" presStyleCnt="3"/>
      <dgm:spPr>
        <a:solidFill>
          <a:srgbClr val="00FF00"/>
        </a:solidFill>
      </dgm:spPr>
    </dgm:pt>
    <dgm:pt modelId="{9EB908D0-8DC2-4B05-9B9C-1857FB8EB4FB}" type="pres">
      <dgm:prSet presAssocID="{61530DBF-CA27-410D-B768-09A2CAF28625}" presName="text3" presStyleLbl="revTx" presStyleIdx="2" presStyleCnt="6" custScaleX="53319" custScaleY="46754" custLinFactNeighborX="-73095" custLinFactNeighborY="-5009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6D1967F3-5C76-4639-808A-CCDE24D95978}" type="pres">
      <dgm:prSet presAssocID="{61530DBF-CA27-410D-B768-09A2CAF28625}" presName="hierChild4" presStyleCnt="0"/>
      <dgm:spPr/>
    </dgm:pt>
    <dgm:pt modelId="{B69468C0-5CA7-4080-9E40-917A8AD562A1}" type="pres">
      <dgm:prSet presAssocID="{E3256E56-DA7E-4CFC-8CDC-2A67C8A2F879}" presName="Name17" presStyleLbl="parChTrans1D3" presStyleIdx="1" presStyleCnt="3"/>
      <dgm:spPr/>
      <dgm:t>
        <a:bodyPr/>
        <a:lstStyle/>
        <a:p>
          <a:endParaRPr lang="ru-RU"/>
        </a:p>
      </dgm:t>
    </dgm:pt>
    <dgm:pt modelId="{D340ECAF-C560-4E6D-A33C-F91FFD375938}" type="pres">
      <dgm:prSet presAssocID="{74E69C9A-92F6-4222-8B3C-CD17353F6BAD}" presName="hierRoot3" presStyleCnt="0"/>
      <dgm:spPr/>
    </dgm:pt>
    <dgm:pt modelId="{CE1F75B3-4705-44BE-AA95-4DBC8B8181DF}" type="pres">
      <dgm:prSet presAssocID="{74E69C9A-92F6-4222-8B3C-CD17353F6BAD}" presName="composite3" presStyleCnt="0"/>
      <dgm:spPr/>
    </dgm:pt>
    <dgm:pt modelId="{4A2B50E3-09DC-4742-B5F8-4BDD84A7FF8E}" type="pres">
      <dgm:prSet presAssocID="{74E69C9A-92F6-4222-8B3C-CD17353F6BAD}" presName="image3" presStyleLbl="node3" presStyleIdx="1" presStyleCnt="3"/>
      <dgm:spPr>
        <a:solidFill>
          <a:srgbClr val="00FF00"/>
        </a:solidFill>
      </dgm:spPr>
    </dgm:pt>
    <dgm:pt modelId="{BFB2D786-06D2-45D6-9D5A-0694CD3F2A2F}" type="pres">
      <dgm:prSet presAssocID="{74E69C9A-92F6-4222-8B3C-CD17353F6BAD}" presName="text3" presStyleLbl="revTx" presStyleIdx="3" presStyleCnt="6" custScaleX="48528" custScaleY="57272" custLinFactNeighborX="-78592" custLinFactNeighborY="2340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D1441039-06BC-4CDA-8895-63D87179BB69}" type="pres">
      <dgm:prSet presAssocID="{74E69C9A-92F6-4222-8B3C-CD17353F6BAD}" presName="hierChild4" presStyleCnt="0"/>
      <dgm:spPr/>
    </dgm:pt>
    <dgm:pt modelId="{F3C5568A-CA77-42E7-85A2-51A6BE504AF5}" type="pres">
      <dgm:prSet presAssocID="{EA400436-3050-463D-906C-AD55299B1B53}" presName="Name10" presStyleLbl="parChTrans1D2" presStyleIdx="1" presStyleCnt="2"/>
      <dgm:spPr/>
      <dgm:t>
        <a:bodyPr/>
        <a:lstStyle/>
        <a:p>
          <a:endParaRPr lang="ru-RU"/>
        </a:p>
      </dgm:t>
    </dgm:pt>
    <dgm:pt modelId="{601C8FB8-2199-4689-AD2B-57B02CA3B4FB}" type="pres">
      <dgm:prSet presAssocID="{78D38BFA-7211-4BA9-BD45-7141B397E169}" presName="hierRoot2" presStyleCnt="0"/>
      <dgm:spPr/>
    </dgm:pt>
    <dgm:pt modelId="{9C9C0FC9-0CC7-4E52-97F6-1A02203859D2}" type="pres">
      <dgm:prSet presAssocID="{78D38BFA-7211-4BA9-BD45-7141B397E169}" presName="composite2" presStyleCnt="0"/>
      <dgm:spPr/>
    </dgm:pt>
    <dgm:pt modelId="{8FECD91B-CFE0-4D36-B25B-1BDECD85FE15}" type="pres">
      <dgm:prSet presAssocID="{78D38BFA-7211-4BA9-BD45-7141B397E169}" presName="image2" presStyleLbl="node2" presStyleIdx="1" presStyleCnt="2"/>
      <dgm:spPr>
        <a:solidFill>
          <a:srgbClr val="FFFF00"/>
        </a:solidFill>
      </dgm:spPr>
    </dgm:pt>
    <dgm:pt modelId="{16E8F419-CF5E-4CC5-A1BE-F8EE2AAF5B17}" type="pres">
      <dgm:prSet presAssocID="{78D38BFA-7211-4BA9-BD45-7141B397E169}" presName="text2" presStyleLbl="revTx" presStyleIdx="4" presStyleCnt="6" custScaleX="51199" custScaleY="51198" custLinFactNeighborX="-79339" custLinFactNeighborY="-2493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FE2411F2-EF71-4B49-B613-E94A4BA43397}" type="pres">
      <dgm:prSet presAssocID="{78D38BFA-7211-4BA9-BD45-7141B397E169}" presName="hierChild3" presStyleCnt="0"/>
      <dgm:spPr/>
    </dgm:pt>
    <dgm:pt modelId="{3EC82825-DD1B-48AF-BF39-8FE6C6F44798}" type="pres">
      <dgm:prSet presAssocID="{14B8ADFF-AA33-489E-B82D-388627F4DB83}" presName="Name17" presStyleLbl="parChTrans1D3" presStyleIdx="2" presStyleCnt="3"/>
      <dgm:spPr/>
      <dgm:t>
        <a:bodyPr/>
        <a:lstStyle/>
        <a:p>
          <a:endParaRPr lang="ru-RU"/>
        </a:p>
      </dgm:t>
    </dgm:pt>
    <dgm:pt modelId="{8052F897-6AE6-4A05-9FB0-6888E0DBD2CE}" type="pres">
      <dgm:prSet presAssocID="{50B84687-DED6-4444-84DD-BA2A537EEC83}" presName="hierRoot3" presStyleCnt="0"/>
      <dgm:spPr/>
    </dgm:pt>
    <dgm:pt modelId="{05D7C3EB-9A3A-47E0-9A1A-6714375F0786}" type="pres">
      <dgm:prSet presAssocID="{50B84687-DED6-4444-84DD-BA2A537EEC83}" presName="composite3" presStyleCnt="0"/>
      <dgm:spPr/>
    </dgm:pt>
    <dgm:pt modelId="{1BCD539A-FADE-4DBD-8237-16E71DD9C8E2}" type="pres">
      <dgm:prSet presAssocID="{50B84687-DED6-4444-84DD-BA2A537EEC83}" presName="image3" presStyleLbl="node3" presStyleIdx="2" presStyleCnt="3"/>
      <dgm:spPr>
        <a:solidFill>
          <a:srgbClr val="FFFF00"/>
        </a:solidFill>
      </dgm:spPr>
    </dgm:pt>
    <dgm:pt modelId="{30730DFF-6F9B-4028-8A0D-3FF5AE27EDEE}" type="pres">
      <dgm:prSet presAssocID="{50B84687-DED6-4444-84DD-BA2A537EEC83}" presName="text3" presStyleLbl="revTx" presStyleIdx="5" presStyleCnt="6" custScaleX="51198" custScaleY="88998" custLinFactNeighborX="-78871" custLinFactNeighborY="3444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0028318A-9DC4-4FC6-93C4-FD685DA1CEBA}" type="pres">
      <dgm:prSet presAssocID="{50B84687-DED6-4444-84DD-BA2A537EEC83}" presName="hierChild4" presStyleCnt="0"/>
      <dgm:spPr/>
    </dgm:pt>
  </dgm:ptLst>
  <dgm:cxnLst>
    <dgm:cxn modelId="{46B9B8FE-9571-4B88-AB72-6F2773EB916D}" srcId="{5A3118AA-AD44-47FB-B67E-40F1D6D50D35}" destId="{C5117FC9-8FC8-4074-A860-76F88C87FE47}" srcOrd="0" destOrd="0" parTransId="{D579D4D9-5AD4-4A50-B7DD-DDF05CB2E556}" sibTransId="{570C79B8-433E-4CC7-8A8E-3011C6B0448C}"/>
    <dgm:cxn modelId="{1DF93039-0F5C-4B25-95F3-1A7AA1928FBB}" type="presOf" srcId="{C5117FC9-8FC8-4074-A860-76F88C87FE47}" destId="{4EF8B025-93AE-4285-BFBC-34B554DA0110}" srcOrd="0" destOrd="0" presId="urn:microsoft.com/office/officeart/2009/layout/CirclePictureHierarchy"/>
    <dgm:cxn modelId="{7B22E94C-EACE-4FC7-8034-64E293A46B46}" type="presOf" srcId="{A74AEFB7-5A1C-4313-96FF-65840F7A62A5}" destId="{CDF0141E-EDFE-40CC-B52B-1B28F74BE51A}" srcOrd="0" destOrd="0" presId="urn:microsoft.com/office/officeart/2009/layout/CirclePictureHierarchy"/>
    <dgm:cxn modelId="{236C4A0A-2C5F-43CE-B4CB-DCC91F978749}" srcId="{A74AEFB7-5A1C-4313-96FF-65840F7A62A5}" destId="{61530DBF-CA27-410D-B768-09A2CAF28625}" srcOrd="0" destOrd="0" parTransId="{B2D4CD56-911C-43A0-994A-6E6E88B149B8}" sibTransId="{8846EACD-2356-4DB9-919C-8A5C025D8C7A}"/>
    <dgm:cxn modelId="{1F829C3B-A907-4E7A-AE18-7DD815071E35}" type="presOf" srcId="{14B8ADFF-AA33-489E-B82D-388627F4DB83}" destId="{3EC82825-DD1B-48AF-BF39-8FE6C6F44798}" srcOrd="0" destOrd="0" presId="urn:microsoft.com/office/officeart/2009/layout/CirclePictureHierarchy"/>
    <dgm:cxn modelId="{51542437-A112-42D9-A6C9-2B36DF298FD8}" type="presOf" srcId="{5A3118AA-AD44-47FB-B67E-40F1D6D50D35}" destId="{7D93BFC8-8F5A-4B0E-851D-62607986535A}" srcOrd="0" destOrd="0" presId="urn:microsoft.com/office/officeart/2009/layout/CirclePictureHierarchy"/>
    <dgm:cxn modelId="{57DB8C55-7E22-45F7-AE5C-3963D9E32111}" type="presOf" srcId="{B2D4CD56-911C-43A0-994A-6E6E88B149B8}" destId="{430DC0C8-6F74-4E88-ACA8-2931D1723F6B}" srcOrd="0" destOrd="0" presId="urn:microsoft.com/office/officeart/2009/layout/CirclePictureHierarchy"/>
    <dgm:cxn modelId="{BAD023F3-B829-417B-B147-0017686D62DF}" srcId="{C5117FC9-8FC8-4074-A860-76F88C87FE47}" destId="{A74AEFB7-5A1C-4313-96FF-65840F7A62A5}" srcOrd="0" destOrd="0" parTransId="{E9384309-5576-4DD7-B701-EA7A693CEC4C}" sibTransId="{808FB0CB-F663-4321-ACCB-F166AE7C1B3B}"/>
    <dgm:cxn modelId="{CEF6F751-3D93-423F-9001-7F8058484D09}" srcId="{A74AEFB7-5A1C-4313-96FF-65840F7A62A5}" destId="{74E69C9A-92F6-4222-8B3C-CD17353F6BAD}" srcOrd="1" destOrd="0" parTransId="{E3256E56-DA7E-4CFC-8CDC-2A67C8A2F879}" sibTransId="{6DA4DA0A-03F9-428C-A515-E6561F35D53C}"/>
    <dgm:cxn modelId="{245CAD22-E4C2-4DF8-BD72-532E25B58AB8}" type="presOf" srcId="{61530DBF-CA27-410D-B768-09A2CAF28625}" destId="{9EB908D0-8DC2-4B05-9B9C-1857FB8EB4FB}" srcOrd="0" destOrd="0" presId="urn:microsoft.com/office/officeart/2009/layout/CirclePictureHierarchy"/>
    <dgm:cxn modelId="{C69035BA-BC6B-418B-9D5F-6C9A6E155F79}" type="presOf" srcId="{E9384309-5576-4DD7-B701-EA7A693CEC4C}" destId="{54A2B882-D9DE-4219-BC38-A81444FB297C}" srcOrd="0" destOrd="0" presId="urn:microsoft.com/office/officeart/2009/layout/CirclePictureHierarchy"/>
    <dgm:cxn modelId="{85C7E15B-3EF2-4B58-A877-F584B74E6F08}" type="presOf" srcId="{E3256E56-DA7E-4CFC-8CDC-2A67C8A2F879}" destId="{B69468C0-5CA7-4080-9E40-917A8AD562A1}" srcOrd="0" destOrd="0" presId="urn:microsoft.com/office/officeart/2009/layout/CirclePictureHierarchy"/>
    <dgm:cxn modelId="{86B4394A-F8CF-42C0-B12A-7CEA099BB0E7}" type="presOf" srcId="{78D38BFA-7211-4BA9-BD45-7141B397E169}" destId="{16E8F419-CF5E-4CC5-A1BE-F8EE2AAF5B17}" srcOrd="0" destOrd="0" presId="urn:microsoft.com/office/officeart/2009/layout/CirclePictureHierarchy"/>
    <dgm:cxn modelId="{71A42C39-6A83-46A3-A042-86ED19E912BE}" srcId="{C5117FC9-8FC8-4074-A860-76F88C87FE47}" destId="{78D38BFA-7211-4BA9-BD45-7141B397E169}" srcOrd="1" destOrd="0" parTransId="{EA400436-3050-463D-906C-AD55299B1B53}" sibTransId="{74BE7E2D-3FAB-4CEF-87D5-6C290F50596A}"/>
    <dgm:cxn modelId="{2EB598AD-71C5-40C7-994D-D20A6693FE10}" type="presOf" srcId="{74E69C9A-92F6-4222-8B3C-CD17353F6BAD}" destId="{BFB2D786-06D2-45D6-9D5A-0694CD3F2A2F}" srcOrd="0" destOrd="0" presId="urn:microsoft.com/office/officeart/2009/layout/CirclePictureHierarchy"/>
    <dgm:cxn modelId="{2DC0688D-BF42-4983-9C3A-24A997BED70E}" type="presOf" srcId="{EA400436-3050-463D-906C-AD55299B1B53}" destId="{F3C5568A-CA77-42E7-85A2-51A6BE504AF5}" srcOrd="0" destOrd="0" presId="urn:microsoft.com/office/officeart/2009/layout/CirclePictureHierarchy"/>
    <dgm:cxn modelId="{C8C0DB33-F02D-4E36-9365-FA3B32EE680A}" type="presOf" srcId="{50B84687-DED6-4444-84DD-BA2A537EEC83}" destId="{30730DFF-6F9B-4028-8A0D-3FF5AE27EDEE}" srcOrd="0" destOrd="0" presId="urn:microsoft.com/office/officeart/2009/layout/CirclePictureHierarchy"/>
    <dgm:cxn modelId="{059EF57F-F4AB-461D-9B1A-87507F66569A}" srcId="{78D38BFA-7211-4BA9-BD45-7141B397E169}" destId="{50B84687-DED6-4444-84DD-BA2A537EEC83}" srcOrd="0" destOrd="0" parTransId="{14B8ADFF-AA33-489E-B82D-388627F4DB83}" sibTransId="{F6CAF238-E1A8-44E7-A8E4-8A5654E3F6BB}"/>
    <dgm:cxn modelId="{66AD2ED6-01A8-46C2-8798-6C9FF80F4FC7}" type="presParOf" srcId="{7D93BFC8-8F5A-4B0E-851D-62607986535A}" destId="{6DD8B16E-C94F-4CBC-9182-B384E4B8975B}" srcOrd="0" destOrd="0" presId="urn:microsoft.com/office/officeart/2009/layout/CirclePictureHierarchy"/>
    <dgm:cxn modelId="{7D40CA55-EF2B-442B-B089-9B8C3F63705B}" type="presParOf" srcId="{6DD8B16E-C94F-4CBC-9182-B384E4B8975B}" destId="{F7D90FCE-0CA5-4FAF-8FCC-5A1DFA471F6A}" srcOrd="0" destOrd="0" presId="urn:microsoft.com/office/officeart/2009/layout/CirclePictureHierarchy"/>
    <dgm:cxn modelId="{0AA4F7A2-BFCC-45C7-A3A0-3D34A09A00CC}" type="presParOf" srcId="{F7D90FCE-0CA5-4FAF-8FCC-5A1DFA471F6A}" destId="{853F6E9E-22D3-48B0-AA27-B6BEAB39B79F}" srcOrd="0" destOrd="0" presId="urn:microsoft.com/office/officeart/2009/layout/CirclePictureHierarchy"/>
    <dgm:cxn modelId="{7734F0C6-63B8-4CB8-9CF2-D38EF47C0202}" type="presParOf" srcId="{F7D90FCE-0CA5-4FAF-8FCC-5A1DFA471F6A}" destId="{4EF8B025-93AE-4285-BFBC-34B554DA0110}" srcOrd="1" destOrd="0" presId="urn:microsoft.com/office/officeart/2009/layout/CirclePictureHierarchy"/>
    <dgm:cxn modelId="{5F8C857E-2EF5-4572-A80F-125D2DDFCA23}" type="presParOf" srcId="{6DD8B16E-C94F-4CBC-9182-B384E4B8975B}" destId="{C0B64717-4799-41B8-935D-AF700B6BCB40}" srcOrd="1" destOrd="0" presId="urn:microsoft.com/office/officeart/2009/layout/CirclePictureHierarchy"/>
    <dgm:cxn modelId="{DB81C138-63F4-4A59-8108-22EFDCC93EB7}" type="presParOf" srcId="{C0B64717-4799-41B8-935D-AF700B6BCB40}" destId="{54A2B882-D9DE-4219-BC38-A81444FB297C}" srcOrd="0" destOrd="0" presId="urn:microsoft.com/office/officeart/2009/layout/CirclePictureHierarchy"/>
    <dgm:cxn modelId="{FA8B2A66-A98E-42E1-A260-D2B989925010}" type="presParOf" srcId="{C0B64717-4799-41B8-935D-AF700B6BCB40}" destId="{79DC83D9-70DC-456D-9E57-6FD2B8CED2BF}" srcOrd="1" destOrd="0" presId="urn:microsoft.com/office/officeart/2009/layout/CirclePictureHierarchy"/>
    <dgm:cxn modelId="{D506C338-389F-44ED-B346-8537FCBE4C39}" type="presParOf" srcId="{79DC83D9-70DC-456D-9E57-6FD2B8CED2BF}" destId="{4B37B731-4DAE-4DD5-B940-AD92075B4899}" srcOrd="0" destOrd="0" presId="urn:microsoft.com/office/officeart/2009/layout/CirclePictureHierarchy"/>
    <dgm:cxn modelId="{4D4126F1-C9BB-4300-8451-9EC5BFCF28A4}" type="presParOf" srcId="{4B37B731-4DAE-4DD5-B940-AD92075B4899}" destId="{129F2DA6-0309-4E20-9DBB-4EF4EC600547}" srcOrd="0" destOrd="0" presId="urn:microsoft.com/office/officeart/2009/layout/CirclePictureHierarchy"/>
    <dgm:cxn modelId="{280710E9-5229-4827-A9E6-0C36963F304E}" type="presParOf" srcId="{4B37B731-4DAE-4DD5-B940-AD92075B4899}" destId="{CDF0141E-EDFE-40CC-B52B-1B28F74BE51A}" srcOrd="1" destOrd="0" presId="urn:microsoft.com/office/officeart/2009/layout/CirclePictureHierarchy"/>
    <dgm:cxn modelId="{633EEDC5-7611-414D-BAD5-A3EF2F1BDE50}" type="presParOf" srcId="{79DC83D9-70DC-456D-9E57-6FD2B8CED2BF}" destId="{2F2A3F91-2BC6-4A99-9FA3-94E346369692}" srcOrd="1" destOrd="0" presId="urn:microsoft.com/office/officeart/2009/layout/CirclePictureHierarchy"/>
    <dgm:cxn modelId="{B0D8AB81-F95C-45F0-96D6-07CCE117F61A}" type="presParOf" srcId="{2F2A3F91-2BC6-4A99-9FA3-94E346369692}" destId="{430DC0C8-6F74-4E88-ACA8-2931D1723F6B}" srcOrd="0" destOrd="0" presId="urn:microsoft.com/office/officeart/2009/layout/CirclePictureHierarchy"/>
    <dgm:cxn modelId="{378F2F91-7B8C-441A-9767-FCD14A739727}" type="presParOf" srcId="{2F2A3F91-2BC6-4A99-9FA3-94E346369692}" destId="{0D739E2B-9293-4931-B714-3A46D21A5AF4}" srcOrd="1" destOrd="0" presId="urn:microsoft.com/office/officeart/2009/layout/CirclePictureHierarchy"/>
    <dgm:cxn modelId="{606A015C-87F8-45C9-B009-ED76930E1460}" type="presParOf" srcId="{0D739E2B-9293-4931-B714-3A46D21A5AF4}" destId="{C97EC4A4-ED12-420F-B562-980D49355BB5}" srcOrd="0" destOrd="0" presId="urn:microsoft.com/office/officeart/2009/layout/CirclePictureHierarchy"/>
    <dgm:cxn modelId="{7DA69709-67AB-42D7-A3DF-FAA07E132311}" type="presParOf" srcId="{C97EC4A4-ED12-420F-B562-980D49355BB5}" destId="{A6B29030-245A-404C-ACB8-E6130A447771}" srcOrd="0" destOrd="0" presId="urn:microsoft.com/office/officeart/2009/layout/CirclePictureHierarchy"/>
    <dgm:cxn modelId="{F1543A89-C8FE-4F41-BAB7-B6BB72F8CB14}" type="presParOf" srcId="{C97EC4A4-ED12-420F-B562-980D49355BB5}" destId="{9EB908D0-8DC2-4B05-9B9C-1857FB8EB4FB}" srcOrd="1" destOrd="0" presId="urn:microsoft.com/office/officeart/2009/layout/CirclePictureHierarchy"/>
    <dgm:cxn modelId="{E52EB391-D8B1-4BBE-A1D2-1008451E8AD9}" type="presParOf" srcId="{0D739E2B-9293-4931-B714-3A46D21A5AF4}" destId="{6D1967F3-5C76-4639-808A-CCDE24D95978}" srcOrd="1" destOrd="0" presId="urn:microsoft.com/office/officeart/2009/layout/CirclePictureHierarchy"/>
    <dgm:cxn modelId="{894163DB-DD9C-430B-8DE5-43B24E687863}" type="presParOf" srcId="{2F2A3F91-2BC6-4A99-9FA3-94E346369692}" destId="{B69468C0-5CA7-4080-9E40-917A8AD562A1}" srcOrd="2" destOrd="0" presId="urn:microsoft.com/office/officeart/2009/layout/CirclePictureHierarchy"/>
    <dgm:cxn modelId="{9570B429-FDD3-479D-A99C-C0F7B5CDB3B3}" type="presParOf" srcId="{2F2A3F91-2BC6-4A99-9FA3-94E346369692}" destId="{D340ECAF-C560-4E6D-A33C-F91FFD375938}" srcOrd="3" destOrd="0" presId="urn:microsoft.com/office/officeart/2009/layout/CirclePictureHierarchy"/>
    <dgm:cxn modelId="{AF3BD3FE-C7D6-43BC-8D51-DC345EA65216}" type="presParOf" srcId="{D340ECAF-C560-4E6D-A33C-F91FFD375938}" destId="{CE1F75B3-4705-44BE-AA95-4DBC8B8181DF}" srcOrd="0" destOrd="0" presId="urn:microsoft.com/office/officeart/2009/layout/CirclePictureHierarchy"/>
    <dgm:cxn modelId="{2D377172-C1A4-4EE9-8499-F5B24F3FAEDC}" type="presParOf" srcId="{CE1F75B3-4705-44BE-AA95-4DBC8B8181DF}" destId="{4A2B50E3-09DC-4742-B5F8-4BDD84A7FF8E}" srcOrd="0" destOrd="0" presId="urn:microsoft.com/office/officeart/2009/layout/CirclePictureHierarchy"/>
    <dgm:cxn modelId="{DF7F0908-619A-4247-81E7-8C99CEFAF2BD}" type="presParOf" srcId="{CE1F75B3-4705-44BE-AA95-4DBC8B8181DF}" destId="{BFB2D786-06D2-45D6-9D5A-0694CD3F2A2F}" srcOrd="1" destOrd="0" presId="urn:microsoft.com/office/officeart/2009/layout/CirclePictureHierarchy"/>
    <dgm:cxn modelId="{3A8BE4FA-42D2-401B-B182-AD88C2740A34}" type="presParOf" srcId="{D340ECAF-C560-4E6D-A33C-F91FFD375938}" destId="{D1441039-06BC-4CDA-8895-63D87179BB69}" srcOrd="1" destOrd="0" presId="urn:microsoft.com/office/officeart/2009/layout/CirclePictureHierarchy"/>
    <dgm:cxn modelId="{F8A0D86E-2E13-4799-B1A9-EF60554CB1FA}" type="presParOf" srcId="{C0B64717-4799-41B8-935D-AF700B6BCB40}" destId="{F3C5568A-CA77-42E7-85A2-51A6BE504AF5}" srcOrd="2" destOrd="0" presId="urn:microsoft.com/office/officeart/2009/layout/CirclePictureHierarchy"/>
    <dgm:cxn modelId="{BE887FE6-7839-4159-B132-9C40B6166106}" type="presParOf" srcId="{C0B64717-4799-41B8-935D-AF700B6BCB40}" destId="{601C8FB8-2199-4689-AD2B-57B02CA3B4FB}" srcOrd="3" destOrd="0" presId="urn:microsoft.com/office/officeart/2009/layout/CirclePictureHierarchy"/>
    <dgm:cxn modelId="{DA36B041-9BF4-461E-B716-BB5C0C97BD22}" type="presParOf" srcId="{601C8FB8-2199-4689-AD2B-57B02CA3B4FB}" destId="{9C9C0FC9-0CC7-4E52-97F6-1A02203859D2}" srcOrd="0" destOrd="0" presId="urn:microsoft.com/office/officeart/2009/layout/CirclePictureHierarchy"/>
    <dgm:cxn modelId="{F910F077-7541-4630-BFB9-AE384DAFF652}" type="presParOf" srcId="{9C9C0FC9-0CC7-4E52-97F6-1A02203859D2}" destId="{8FECD91B-CFE0-4D36-B25B-1BDECD85FE15}" srcOrd="0" destOrd="0" presId="urn:microsoft.com/office/officeart/2009/layout/CirclePictureHierarchy"/>
    <dgm:cxn modelId="{34F333DE-7381-443D-AE2A-19AEA5F4688A}" type="presParOf" srcId="{9C9C0FC9-0CC7-4E52-97F6-1A02203859D2}" destId="{16E8F419-CF5E-4CC5-A1BE-F8EE2AAF5B17}" srcOrd="1" destOrd="0" presId="urn:microsoft.com/office/officeart/2009/layout/CirclePictureHierarchy"/>
    <dgm:cxn modelId="{3531BB96-C53B-49BA-BF2E-952CE2866BF8}" type="presParOf" srcId="{601C8FB8-2199-4689-AD2B-57B02CA3B4FB}" destId="{FE2411F2-EF71-4B49-B613-E94A4BA43397}" srcOrd="1" destOrd="0" presId="urn:microsoft.com/office/officeart/2009/layout/CirclePictureHierarchy"/>
    <dgm:cxn modelId="{DF26B2D6-2F6E-46E1-B382-99D609ADFFDE}" type="presParOf" srcId="{FE2411F2-EF71-4B49-B613-E94A4BA43397}" destId="{3EC82825-DD1B-48AF-BF39-8FE6C6F44798}" srcOrd="0" destOrd="0" presId="urn:microsoft.com/office/officeart/2009/layout/CirclePictureHierarchy"/>
    <dgm:cxn modelId="{33083C58-9261-4EC3-BC49-FA60C8C1B223}" type="presParOf" srcId="{FE2411F2-EF71-4B49-B613-E94A4BA43397}" destId="{8052F897-6AE6-4A05-9FB0-6888E0DBD2CE}" srcOrd="1" destOrd="0" presId="urn:microsoft.com/office/officeart/2009/layout/CirclePictureHierarchy"/>
    <dgm:cxn modelId="{B6DCBA44-FFF4-497F-A813-A928D519B1E9}" type="presParOf" srcId="{8052F897-6AE6-4A05-9FB0-6888E0DBD2CE}" destId="{05D7C3EB-9A3A-47E0-9A1A-6714375F0786}" srcOrd="0" destOrd="0" presId="urn:microsoft.com/office/officeart/2009/layout/CirclePictureHierarchy"/>
    <dgm:cxn modelId="{E1E139A7-2FD6-43DB-964C-4521E3303C9C}" type="presParOf" srcId="{05D7C3EB-9A3A-47E0-9A1A-6714375F0786}" destId="{1BCD539A-FADE-4DBD-8237-16E71DD9C8E2}" srcOrd="0" destOrd="0" presId="urn:microsoft.com/office/officeart/2009/layout/CirclePictureHierarchy"/>
    <dgm:cxn modelId="{C0282ED0-0C31-44B7-A5DA-4C2C504E26D5}" type="presParOf" srcId="{05D7C3EB-9A3A-47E0-9A1A-6714375F0786}" destId="{30730DFF-6F9B-4028-8A0D-3FF5AE27EDEE}" srcOrd="1" destOrd="0" presId="urn:microsoft.com/office/officeart/2009/layout/CirclePictureHierarchy"/>
    <dgm:cxn modelId="{79C6F101-1E06-442B-BA6D-93042F83F930}" type="presParOf" srcId="{8052F897-6AE6-4A05-9FB0-6888E0DBD2CE}" destId="{0028318A-9DC4-4FC6-93C4-FD685DA1CEBA}" srcOrd="1" destOrd="0" presId="urn:microsoft.com/office/officeart/2009/layout/CirclePicture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9A12D70-9895-494E-9B67-5878B7662E85}" type="doc">
      <dgm:prSet loTypeId="urn:microsoft.com/office/officeart/2008/layout/HalfCircleOrganizationChart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1BA03F1D-8FE5-4945-AE0E-F37049DBD61E}">
      <dgm:prSet phldrT="[Текст]" custT="1"/>
      <dgm:spPr>
        <a:solidFill>
          <a:srgbClr val="FFFF00"/>
        </a:solidFill>
      </dgm:spPr>
      <dgm:t>
        <a:bodyPr/>
        <a:lstStyle/>
        <a:p>
          <a:pPr marL="0" marR="0" indent="0" algn="ctr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Виды безработицы</a:t>
          </a:r>
        </a:p>
        <a:p>
          <a:pPr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21F326AA-5092-4D15-95FF-50FEB03033F1}" type="parTrans" cxnId="{808E4A1E-B531-49DC-91F2-FA643820B9E8}">
      <dgm:prSet/>
      <dgm:spPr/>
      <dgm:t>
        <a:bodyPr/>
        <a:lstStyle/>
        <a:p>
          <a:endParaRPr lang="ru-RU"/>
        </a:p>
      </dgm:t>
    </dgm:pt>
    <dgm:pt modelId="{8A585C4F-38E6-4182-9DE0-A0E8CA87B751}" type="sibTrans" cxnId="{808E4A1E-B531-49DC-91F2-FA643820B9E8}">
      <dgm:prSet/>
      <dgm:spPr/>
      <dgm:t>
        <a:bodyPr/>
        <a:lstStyle/>
        <a:p>
          <a:endParaRPr lang="ru-RU"/>
        </a:p>
      </dgm:t>
    </dgm:pt>
    <dgm:pt modelId="{E22A095E-B45D-4C49-A6F5-CF34D16F33A6}" type="asst">
      <dgm:prSet phldrT="[Текст]" custT="1"/>
      <dgm:spPr/>
      <dgm:t>
        <a:bodyPr/>
        <a:lstStyle/>
        <a:p>
          <a:r>
            <a:rPr lang="ru-RU" sz="1600" dirty="0" smtClean="0">
              <a:solidFill>
                <a:srgbClr val="FF0000"/>
              </a:solidFill>
              <a:latin typeface="Arial Black" pitchFamily="34" charset="0"/>
            </a:rPr>
            <a:t>Это социально-экономический процесс. Каковы основные факторы-детерминанты?</a:t>
          </a:r>
          <a:endParaRPr lang="ru-RU" sz="1600" dirty="0">
            <a:solidFill>
              <a:srgbClr val="FF0000"/>
            </a:solidFill>
            <a:latin typeface="Arial Black" pitchFamily="34" charset="0"/>
          </a:endParaRPr>
        </a:p>
      </dgm:t>
    </dgm:pt>
    <dgm:pt modelId="{A7189E76-C6F4-4853-809D-36DE260BD9D4}" type="parTrans" cxnId="{54DA647A-228A-4A17-A108-CB775CAB497F}">
      <dgm:prSet/>
      <dgm:spPr>
        <a:ln w="5715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E4709970-EEBD-451E-8BA5-8783E1E60E1D}" type="sibTrans" cxnId="{54DA647A-228A-4A17-A108-CB775CAB497F}">
      <dgm:prSet/>
      <dgm:spPr/>
      <dgm:t>
        <a:bodyPr/>
        <a:lstStyle/>
        <a:p>
          <a:endParaRPr lang="ru-RU"/>
        </a:p>
      </dgm:t>
    </dgm:pt>
    <dgm:pt modelId="{00730DA4-9C0A-4126-B5A0-9015CB3514E3}">
      <dgm:prSet phldrT="[Текст]" custT="1"/>
      <dgm:spPr/>
      <dgm:t>
        <a:bodyPr/>
        <a:lstStyle/>
        <a:p>
          <a:r>
            <a:rPr lang="ru-RU" sz="2000" dirty="0" smtClean="0">
              <a:solidFill>
                <a:srgbClr val="002060"/>
              </a:solidFill>
              <a:latin typeface="Arial Black" pitchFamily="34" charset="0"/>
            </a:rPr>
            <a:t>Фрикционная</a:t>
          </a:r>
        </a:p>
        <a:p>
          <a:r>
            <a:rPr lang="ru-RU" sz="2000" dirty="0" smtClean="0">
              <a:solidFill>
                <a:srgbClr val="002060"/>
              </a:solidFill>
              <a:latin typeface="Arial Black" pitchFamily="34" charset="0"/>
            </a:rPr>
            <a:t>Основные признаки?</a:t>
          </a:r>
          <a:endParaRPr lang="ru-RU" sz="2000" dirty="0">
            <a:solidFill>
              <a:srgbClr val="002060"/>
            </a:solidFill>
            <a:latin typeface="Arial Black" pitchFamily="34" charset="0"/>
          </a:endParaRPr>
        </a:p>
      </dgm:t>
    </dgm:pt>
    <dgm:pt modelId="{928C85D4-150B-43C8-8280-93C5F7BC5B0D}" type="parTrans" cxnId="{09838A82-5CC6-4B25-BA86-330EE969264F}">
      <dgm:prSet/>
      <dgm:spPr>
        <a:solidFill>
          <a:srgbClr val="FF0000"/>
        </a:solidFill>
        <a:ln w="5715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590C35BA-EEA5-4CD6-833F-9B53AFD7D0F6}" type="sibTrans" cxnId="{09838A82-5CC6-4B25-BA86-330EE969264F}">
      <dgm:prSet/>
      <dgm:spPr/>
      <dgm:t>
        <a:bodyPr/>
        <a:lstStyle/>
        <a:p>
          <a:endParaRPr lang="ru-RU"/>
        </a:p>
      </dgm:t>
    </dgm:pt>
    <dgm:pt modelId="{7D3E7B1F-0D68-469B-A4F0-88F9419924DC}">
      <dgm:prSet phldrT="[Текст]" custT="1"/>
      <dgm:spPr/>
      <dgm:t>
        <a:bodyPr/>
        <a:lstStyle/>
        <a:p>
          <a:r>
            <a:rPr lang="ru-RU" sz="2000" dirty="0" smtClean="0">
              <a:solidFill>
                <a:srgbClr val="002060"/>
              </a:solidFill>
              <a:latin typeface="Arial Black" pitchFamily="34" charset="0"/>
            </a:rPr>
            <a:t>Структурная</a:t>
          </a:r>
          <a:endParaRPr lang="ru-RU" sz="2000" dirty="0">
            <a:solidFill>
              <a:srgbClr val="002060"/>
            </a:solidFill>
            <a:latin typeface="Arial Black" pitchFamily="34" charset="0"/>
          </a:endParaRPr>
        </a:p>
      </dgm:t>
    </dgm:pt>
    <dgm:pt modelId="{0117D9EC-D1B2-4BC9-9A60-261313B6509D}" type="parTrans" cxnId="{91B14E5D-EC62-4B5D-8836-6D0B0F5E9FF0}">
      <dgm:prSet/>
      <dgm:spPr>
        <a:ln w="5715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29DEA50B-3B75-4340-8EF3-3F817C524A83}" type="sibTrans" cxnId="{91B14E5D-EC62-4B5D-8836-6D0B0F5E9FF0}">
      <dgm:prSet/>
      <dgm:spPr/>
      <dgm:t>
        <a:bodyPr/>
        <a:lstStyle/>
        <a:p>
          <a:endParaRPr lang="ru-RU"/>
        </a:p>
      </dgm:t>
    </dgm:pt>
    <dgm:pt modelId="{C7697949-30AF-4F51-A0AA-9856C3190609}">
      <dgm:prSet phldrT="[Текст]" custT="1"/>
      <dgm:spPr/>
      <dgm:t>
        <a:bodyPr/>
        <a:lstStyle/>
        <a:p>
          <a:r>
            <a:rPr lang="ru-RU" sz="2000" dirty="0" smtClean="0">
              <a:solidFill>
                <a:srgbClr val="002060"/>
              </a:solidFill>
              <a:latin typeface="Arial Black" pitchFamily="34" charset="0"/>
            </a:rPr>
            <a:t>Циклическая</a:t>
          </a:r>
          <a:endParaRPr lang="ru-RU" sz="2000" dirty="0">
            <a:solidFill>
              <a:srgbClr val="002060"/>
            </a:solidFill>
            <a:latin typeface="Arial Black" pitchFamily="34" charset="0"/>
          </a:endParaRPr>
        </a:p>
      </dgm:t>
    </dgm:pt>
    <dgm:pt modelId="{638E2A12-CB61-4B04-8BF3-E478F63C48C9}" type="parTrans" cxnId="{98E42F5F-BD77-464E-B388-87C3C8254B04}">
      <dgm:prSet/>
      <dgm:spPr>
        <a:ln w="5715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80E9FCBE-054E-43BB-AE8D-BC8CC5E4B6F8}" type="sibTrans" cxnId="{98E42F5F-BD77-464E-B388-87C3C8254B04}">
      <dgm:prSet/>
      <dgm:spPr/>
      <dgm:t>
        <a:bodyPr/>
        <a:lstStyle/>
        <a:p>
          <a:endParaRPr lang="ru-RU"/>
        </a:p>
      </dgm:t>
    </dgm:pt>
    <dgm:pt modelId="{09C38314-0087-40D5-A0B1-D5978F4B5AAB}" type="pres">
      <dgm:prSet presAssocID="{F9A12D70-9895-494E-9B67-5878B7662E85}" presName="Name0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E3B393F6-D5EC-4282-A519-2667F278F7B4}" type="pres">
      <dgm:prSet presAssocID="{1BA03F1D-8FE5-4945-AE0E-F37049DBD61E}" presName="hierRoot1" presStyleCnt="0">
        <dgm:presLayoutVars>
          <dgm:hierBranch val="init"/>
        </dgm:presLayoutVars>
      </dgm:prSet>
      <dgm:spPr/>
    </dgm:pt>
    <dgm:pt modelId="{E386B832-D474-4C6A-B7FA-33C9336480F0}" type="pres">
      <dgm:prSet presAssocID="{1BA03F1D-8FE5-4945-AE0E-F37049DBD61E}" presName="rootComposite1" presStyleCnt="0"/>
      <dgm:spPr/>
    </dgm:pt>
    <dgm:pt modelId="{2590DD2F-F7E2-44F0-8A3C-4FD578F99ED7}" type="pres">
      <dgm:prSet presAssocID="{1BA03F1D-8FE5-4945-AE0E-F37049DBD61E}" presName="rootText1" presStyleLbl="alignAcc1" presStyleIdx="0" presStyleCnt="0" custScaleX="102196" custScaleY="135701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19766F0E-0E21-43BB-BCD7-7EA435B7424B}" type="pres">
      <dgm:prSet presAssocID="{1BA03F1D-8FE5-4945-AE0E-F37049DBD61E}" presName="topArc1" presStyleLbl="parChTrans1D1" presStyleIdx="0" presStyleCnt="10"/>
      <dgm:spPr>
        <a:solidFill>
          <a:srgbClr val="00FF00"/>
        </a:solidFill>
        <a:ln w="57150">
          <a:solidFill>
            <a:srgbClr val="00B0F0"/>
          </a:solidFill>
        </a:ln>
      </dgm:spPr>
      <dgm:t>
        <a:bodyPr/>
        <a:lstStyle/>
        <a:p>
          <a:endParaRPr lang="ru-RU"/>
        </a:p>
      </dgm:t>
    </dgm:pt>
    <dgm:pt modelId="{580D7844-9230-4AB7-B710-0B7AAF1A0D77}" type="pres">
      <dgm:prSet presAssocID="{1BA03F1D-8FE5-4945-AE0E-F37049DBD61E}" presName="bottomArc1" presStyleLbl="parChTrans1D1" presStyleIdx="1" presStyleCnt="10"/>
      <dgm:spPr>
        <a:solidFill>
          <a:srgbClr val="FF0000"/>
        </a:solidFill>
        <a:ln w="57150">
          <a:solidFill>
            <a:srgbClr val="002060"/>
          </a:solidFill>
        </a:ln>
      </dgm:spPr>
      <dgm:t>
        <a:bodyPr/>
        <a:lstStyle/>
        <a:p>
          <a:endParaRPr lang="ru-RU"/>
        </a:p>
      </dgm:t>
    </dgm:pt>
    <dgm:pt modelId="{E97D1A8D-5953-4C49-8257-D47CE609FD8A}" type="pres">
      <dgm:prSet presAssocID="{1BA03F1D-8FE5-4945-AE0E-F37049DBD61E}" presName="topConnNode1" presStyleLbl="node1" presStyleIdx="0" presStyleCnt="0"/>
      <dgm:spPr/>
      <dgm:t>
        <a:bodyPr/>
        <a:lstStyle/>
        <a:p>
          <a:endParaRPr lang="ru-RU"/>
        </a:p>
      </dgm:t>
    </dgm:pt>
    <dgm:pt modelId="{EC7B0D22-05BE-479E-AB01-89D1E7374A8D}" type="pres">
      <dgm:prSet presAssocID="{1BA03F1D-8FE5-4945-AE0E-F37049DBD61E}" presName="hierChild2" presStyleCnt="0"/>
      <dgm:spPr/>
    </dgm:pt>
    <dgm:pt modelId="{58B9B79F-5CB3-4521-902C-4D92928483CB}" type="pres">
      <dgm:prSet presAssocID="{928C85D4-150B-43C8-8280-93C5F7BC5B0D}" presName="Name28" presStyleLbl="parChTrans1D2" presStyleIdx="0" presStyleCnt="4"/>
      <dgm:spPr/>
      <dgm:t>
        <a:bodyPr/>
        <a:lstStyle/>
        <a:p>
          <a:endParaRPr lang="ru-RU"/>
        </a:p>
      </dgm:t>
    </dgm:pt>
    <dgm:pt modelId="{A524D5F3-C8FD-447C-AE21-88815373322F}" type="pres">
      <dgm:prSet presAssocID="{00730DA4-9C0A-4126-B5A0-9015CB3514E3}" presName="hierRoot2" presStyleCnt="0">
        <dgm:presLayoutVars>
          <dgm:hierBranch val="init"/>
        </dgm:presLayoutVars>
      </dgm:prSet>
      <dgm:spPr/>
    </dgm:pt>
    <dgm:pt modelId="{B202B169-02D1-426E-8A09-8BDFDC9E1FBB}" type="pres">
      <dgm:prSet presAssocID="{00730DA4-9C0A-4126-B5A0-9015CB3514E3}" presName="rootComposite2" presStyleCnt="0"/>
      <dgm:spPr/>
    </dgm:pt>
    <dgm:pt modelId="{9253A613-26E4-45B8-93BA-816762B6C4E1}" type="pres">
      <dgm:prSet presAssocID="{00730DA4-9C0A-4126-B5A0-9015CB3514E3}" presName="rootText2" presStyleLbl="alignAcc1" presStyleIdx="0" presStyleCnt="0" custScaleX="112709" custScaleY="140435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ED039E53-A905-4944-9A78-DDA9E1846EE9}" type="pres">
      <dgm:prSet presAssocID="{00730DA4-9C0A-4126-B5A0-9015CB3514E3}" presName="topArc2" presStyleLbl="parChTrans1D1" presStyleIdx="2" presStyleCnt="10"/>
      <dgm:spPr>
        <a:ln w="57150">
          <a:solidFill>
            <a:srgbClr val="002060"/>
          </a:solidFill>
        </a:ln>
      </dgm:spPr>
      <dgm:t>
        <a:bodyPr/>
        <a:lstStyle/>
        <a:p>
          <a:endParaRPr lang="ru-RU"/>
        </a:p>
      </dgm:t>
    </dgm:pt>
    <dgm:pt modelId="{9BBDD33D-A47B-49E4-B04C-877DFF06E170}" type="pres">
      <dgm:prSet presAssocID="{00730DA4-9C0A-4126-B5A0-9015CB3514E3}" presName="bottomArc2" presStyleLbl="parChTrans1D1" presStyleIdx="3" presStyleCnt="10"/>
      <dgm:spPr>
        <a:ln w="5715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6E4C6009-2B81-4D34-867E-F69D18D6D8AB}" type="pres">
      <dgm:prSet presAssocID="{00730DA4-9C0A-4126-B5A0-9015CB3514E3}" presName="topConnNode2" presStyleLbl="node2" presStyleIdx="0" presStyleCnt="0"/>
      <dgm:spPr/>
      <dgm:t>
        <a:bodyPr/>
        <a:lstStyle/>
        <a:p>
          <a:endParaRPr lang="ru-RU"/>
        </a:p>
      </dgm:t>
    </dgm:pt>
    <dgm:pt modelId="{D1534A1C-D703-4A68-98F9-DED7100EE395}" type="pres">
      <dgm:prSet presAssocID="{00730DA4-9C0A-4126-B5A0-9015CB3514E3}" presName="hierChild4" presStyleCnt="0"/>
      <dgm:spPr/>
    </dgm:pt>
    <dgm:pt modelId="{CAAD0A32-E415-4750-B1A0-EF5FB560E04D}" type="pres">
      <dgm:prSet presAssocID="{00730DA4-9C0A-4126-B5A0-9015CB3514E3}" presName="hierChild5" presStyleCnt="0"/>
      <dgm:spPr/>
    </dgm:pt>
    <dgm:pt modelId="{0E59197A-CBF2-43E6-B5BA-E29700848596}" type="pres">
      <dgm:prSet presAssocID="{0117D9EC-D1B2-4BC9-9A60-261313B6509D}" presName="Name28" presStyleLbl="parChTrans1D2" presStyleIdx="1" presStyleCnt="4"/>
      <dgm:spPr/>
      <dgm:t>
        <a:bodyPr/>
        <a:lstStyle/>
        <a:p>
          <a:endParaRPr lang="ru-RU"/>
        </a:p>
      </dgm:t>
    </dgm:pt>
    <dgm:pt modelId="{CE6B1EFC-5B48-442F-BFB6-CFEBC339276E}" type="pres">
      <dgm:prSet presAssocID="{7D3E7B1F-0D68-469B-A4F0-88F9419924DC}" presName="hierRoot2" presStyleCnt="0">
        <dgm:presLayoutVars>
          <dgm:hierBranch val="init"/>
        </dgm:presLayoutVars>
      </dgm:prSet>
      <dgm:spPr/>
    </dgm:pt>
    <dgm:pt modelId="{251F88DB-2C21-4974-BF30-9F6DF154EF3F}" type="pres">
      <dgm:prSet presAssocID="{7D3E7B1F-0D68-469B-A4F0-88F9419924DC}" presName="rootComposite2" presStyleCnt="0"/>
      <dgm:spPr/>
    </dgm:pt>
    <dgm:pt modelId="{5C078F5A-04B5-4C85-853B-AAC465608045}" type="pres">
      <dgm:prSet presAssocID="{7D3E7B1F-0D68-469B-A4F0-88F9419924DC}" presName="rootText2" presStyleLbl="alignAcc1" presStyleIdx="0" presStyleCnt="0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8DC80C63-B6D7-4E58-BEAF-2AC7221C6CF9}" type="pres">
      <dgm:prSet presAssocID="{7D3E7B1F-0D68-469B-A4F0-88F9419924DC}" presName="topArc2" presStyleLbl="parChTrans1D1" presStyleIdx="4" presStyleCnt="10"/>
      <dgm:spPr>
        <a:ln w="5715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667BE424-E109-4451-A590-4B1902D1D955}" type="pres">
      <dgm:prSet presAssocID="{7D3E7B1F-0D68-469B-A4F0-88F9419924DC}" presName="bottomArc2" presStyleLbl="parChTrans1D1" presStyleIdx="5" presStyleCnt="10"/>
      <dgm:spPr>
        <a:ln w="57150">
          <a:solidFill>
            <a:srgbClr val="002060"/>
          </a:solidFill>
        </a:ln>
      </dgm:spPr>
      <dgm:t>
        <a:bodyPr/>
        <a:lstStyle/>
        <a:p>
          <a:endParaRPr lang="ru-RU"/>
        </a:p>
      </dgm:t>
    </dgm:pt>
    <dgm:pt modelId="{FF13B057-D3E0-4925-BABF-8276D59ECCEC}" type="pres">
      <dgm:prSet presAssocID="{7D3E7B1F-0D68-469B-A4F0-88F9419924DC}" presName="topConnNode2" presStyleLbl="node2" presStyleIdx="0" presStyleCnt="0"/>
      <dgm:spPr/>
      <dgm:t>
        <a:bodyPr/>
        <a:lstStyle/>
        <a:p>
          <a:endParaRPr lang="ru-RU"/>
        </a:p>
      </dgm:t>
    </dgm:pt>
    <dgm:pt modelId="{4FEC7CF2-BEEB-4D34-B879-CC27BE3A86C1}" type="pres">
      <dgm:prSet presAssocID="{7D3E7B1F-0D68-469B-A4F0-88F9419924DC}" presName="hierChild4" presStyleCnt="0"/>
      <dgm:spPr/>
    </dgm:pt>
    <dgm:pt modelId="{4A92E0A6-442D-4D64-A169-DCBF18983F58}" type="pres">
      <dgm:prSet presAssocID="{7D3E7B1F-0D68-469B-A4F0-88F9419924DC}" presName="hierChild5" presStyleCnt="0"/>
      <dgm:spPr/>
    </dgm:pt>
    <dgm:pt modelId="{DEBB8FAA-666C-43AD-AA23-27671947C382}" type="pres">
      <dgm:prSet presAssocID="{638E2A12-CB61-4B04-8BF3-E478F63C48C9}" presName="Name28" presStyleLbl="parChTrans1D2" presStyleIdx="2" presStyleCnt="4"/>
      <dgm:spPr/>
      <dgm:t>
        <a:bodyPr/>
        <a:lstStyle/>
        <a:p>
          <a:endParaRPr lang="ru-RU"/>
        </a:p>
      </dgm:t>
    </dgm:pt>
    <dgm:pt modelId="{083C36E0-28B1-4126-833D-45502405FBBE}" type="pres">
      <dgm:prSet presAssocID="{C7697949-30AF-4F51-A0AA-9856C3190609}" presName="hierRoot2" presStyleCnt="0">
        <dgm:presLayoutVars>
          <dgm:hierBranch val="init"/>
        </dgm:presLayoutVars>
      </dgm:prSet>
      <dgm:spPr/>
    </dgm:pt>
    <dgm:pt modelId="{47446092-293F-4176-B205-17AFCF4373EE}" type="pres">
      <dgm:prSet presAssocID="{C7697949-30AF-4F51-A0AA-9856C3190609}" presName="rootComposite2" presStyleCnt="0"/>
      <dgm:spPr/>
    </dgm:pt>
    <dgm:pt modelId="{FEB24A1F-2ACF-4A86-A618-722F4D5D27AF}" type="pres">
      <dgm:prSet presAssocID="{C7697949-30AF-4F51-A0AA-9856C3190609}" presName="rootText2" presStyleLbl="alignAcc1" presStyleIdx="0" presStyleCnt="0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E8D5813D-76C1-4903-8248-8EB78680C43D}" type="pres">
      <dgm:prSet presAssocID="{C7697949-30AF-4F51-A0AA-9856C3190609}" presName="topArc2" presStyleLbl="parChTrans1D1" presStyleIdx="6" presStyleCnt="10"/>
      <dgm:spPr>
        <a:ln w="57150">
          <a:solidFill>
            <a:srgbClr val="002060"/>
          </a:solidFill>
        </a:ln>
      </dgm:spPr>
      <dgm:t>
        <a:bodyPr/>
        <a:lstStyle/>
        <a:p>
          <a:endParaRPr lang="ru-RU"/>
        </a:p>
      </dgm:t>
    </dgm:pt>
    <dgm:pt modelId="{46180246-4E67-4660-873E-CFF767D5A048}" type="pres">
      <dgm:prSet presAssocID="{C7697949-30AF-4F51-A0AA-9856C3190609}" presName="bottomArc2" presStyleLbl="parChTrans1D1" presStyleIdx="7" presStyleCnt="10"/>
      <dgm:spPr>
        <a:ln w="5715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4030C956-6C6A-42BD-808B-E8F5BDC3D730}" type="pres">
      <dgm:prSet presAssocID="{C7697949-30AF-4F51-A0AA-9856C3190609}" presName="topConnNode2" presStyleLbl="node2" presStyleIdx="0" presStyleCnt="0"/>
      <dgm:spPr/>
      <dgm:t>
        <a:bodyPr/>
        <a:lstStyle/>
        <a:p>
          <a:endParaRPr lang="ru-RU"/>
        </a:p>
      </dgm:t>
    </dgm:pt>
    <dgm:pt modelId="{03CEBC76-243E-47C7-ABDE-072DC47600F8}" type="pres">
      <dgm:prSet presAssocID="{C7697949-30AF-4F51-A0AA-9856C3190609}" presName="hierChild4" presStyleCnt="0"/>
      <dgm:spPr/>
    </dgm:pt>
    <dgm:pt modelId="{AF8D9099-A13E-46F7-B599-DD057AB26B15}" type="pres">
      <dgm:prSet presAssocID="{C7697949-30AF-4F51-A0AA-9856C3190609}" presName="hierChild5" presStyleCnt="0"/>
      <dgm:spPr/>
    </dgm:pt>
    <dgm:pt modelId="{A1FB8F6D-3392-48C4-9320-48F68C3779E3}" type="pres">
      <dgm:prSet presAssocID="{1BA03F1D-8FE5-4945-AE0E-F37049DBD61E}" presName="hierChild3" presStyleCnt="0"/>
      <dgm:spPr/>
    </dgm:pt>
    <dgm:pt modelId="{4DEBC833-E21D-4E5B-B395-462304F608DD}" type="pres">
      <dgm:prSet presAssocID="{A7189E76-C6F4-4853-809D-36DE260BD9D4}" presName="Name101" presStyleLbl="parChTrans1D2" presStyleIdx="3" presStyleCnt="4"/>
      <dgm:spPr/>
      <dgm:t>
        <a:bodyPr/>
        <a:lstStyle/>
        <a:p>
          <a:endParaRPr lang="ru-RU"/>
        </a:p>
      </dgm:t>
    </dgm:pt>
    <dgm:pt modelId="{1ED4C5DE-F84E-4029-8AF4-40FF0E38E6E6}" type="pres">
      <dgm:prSet presAssocID="{E22A095E-B45D-4C49-A6F5-CF34D16F33A6}" presName="hierRoot3" presStyleCnt="0">
        <dgm:presLayoutVars>
          <dgm:hierBranch val="init"/>
        </dgm:presLayoutVars>
      </dgm:prSet>
      <dgm:spPr/>
    </dgm:pt>
    <dgm:pt modelId="{8A15B465-685A-4146-ADB9-477D6673CE63}" type="pres">
      <dgm:prSet presAssocID="{E22A095E-B45D-4C49-A6F5-CF34D16F33A6}" presName="rootComposite3" presStyleCnt="0"/>
      <dgm:spPr/>
    </dgm:pt>
    <dgm:pt modelId="{47B6C84A-3F50-4E88-A468-96416AF30B1E}" type="pres">
      <dgm:prSet presAssocID="{E22A095E-B45D-4C49-A6F5-CF34D16F33A6}" presName="rootText3" presStyleLbl="alignAcc1" presStyleIdx="0" presStyleCnt="0" custScaleX="135100" custScaleY="150843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EBDAD346-A9E2-4A85-9E55-191F3B01B883}" type="pres">
      <dgm:prSet presAssocID="{E22A095E-B45D-4C49-A6F5-CF34D16F33A6}" presName="topArc3" presStyleLbl="parChTrans1D1" presStyleIdx="8" presStyleCnt="10"/>
      <dgm:spPr>
        <a:ln w="57150">
          <a:solidFill>
            <a:srgbClr val="002060"/>
          </a:solidFill>
        </a:ln>
      </dgm:spPr>
      <dgm:t>
        <a:bodyPr/>
        <a:lstStyle/>
        <a:p>
          <a:endParaRPr lang="ru-RU"/>
        </a:p>
      </dgm:t>
    </dgm:pt>
    <dgm:pt modelId="{26EFED1E-AEEB-4AA7-8621-2AF44C193570}" type="pres">
      <dgm:prSet presAssocID="{E22A095E-B45D-4C49-A6F5-CF34D16F33A6}" presName="bottomArc3" presStyleLbl="parChTrans1D1" presStyleIdx="9" presStyleCnt="10"/>
      <dgm:spPr>
        <a:ln w="57150">
          <a:solidFill>
            <a:srgbClr val="002060"/>
          </a:solidFill>
        </a:ln>
      </dgm:spPr>
      <dgm:t>
        <a:bodyPr/>
        <a:lstStyle/>
        <a:p>
          <a:endParaRPr lang="ru-RU"/>
        </a:p>
      </dgm:t>
    </dgm:pt>
    <dgm:pt modelId="{3C3FD224-DB74-49FC-A157-1337CAB3588E}" type="pres">
      <dgm:prSet presAssocID="{E22A095E-B45D-4C49-A6F5-CF34D16F33A6}" presName="topConnNode3" presStyleLbl="asst1" presStyleIdx="0" presStyleCnt="0"/>
      <dgm:spPr/>
      <dgm:t>
        <a:bodyPr/>
        <a:lstStyle/>
        <a:p>
          <a:endParaRPr lang="ru-RU"/>
        </a:p>
      </dgm:t>
    </dgm:pt>
    <dgm:pt modelId="{298C7819-8721-4D14-B686-568669892CFE}" type="pres">
      <dgm:prSet presAssocID="{E22A095E-B45D-4C49-A6F5-CF34D16F33A6}" presName="hierChild6" presStyleCnt="0"/>
      <dgm:spPr/>
    </dgm:pt>
    <dgm:pt modelId="{7ACCECBB-08FD-4064-8F03-4FDB88E2A091}" type="pres">
      <dgm:prSet presAssocID="{E22A095E-B45D-4C49-A6F5-CF34D16F33A6}" presName="hierChild7" presStyleCnt="0"/>
      <dgm:spPr/>
    </dgm:pt>
  </dgm:ptLst>
  <dgm:cxnLst>
    <dgm:cxn modelId="{91B14E5D-EC62-4B5D-8836-6D0B0F5E9FF0}" srcId="{1BA03F1D-8FE5-4945-AE0E-F37049DBD61E}" destId="{7D3E7B1F-0D68-469B-A4F0-88F9419924DC}" srcOrd="2" destOrd="0" parTransId="{0117D9EC-D1B2-4BC9-9A60-261313B6509D}" sibTransId="{29DEA50B-3B75-4340-8EF3-3F817C524A83}"/>
    <dgm:cxn modelId="{837F19EA-1C4D-4DBD-A632-704AA9342AB0}" type="presOf" srcId="{C7697949-30AF-4F51-A0AA-9856C3190609}" destId="{4030C956-6C6A-42BD-808B-E8F5BDC3D730}" srcOrd="1" destOrd="0" presId="urn:microsoft.com/office/officeart/2008/layout/HalfCircleOrganizationChart"/>
    <dgm:cxn modelId="{F169823B-46E6-457C-8693-04263A00D309}" type="presOf" srcId="{638E2A12-CB61-4B04-8BF3-E478F63C48C9}" destId="{DEBB8FAA-666C-43AD-AA23-27671947C382}" srcOrd="0" destOrd="0" presId="urn:microsoft.com/office/officeart/2008/layout/HalfCircleOrganizationChart"/>
    <dgm:cxn modelId="{0DF9FDE3-D645-4425-BF18-D3FAC221D95A}" type="presOf" srcId="{00730DA4-9C0A-4126-B5A0-9015CB3514E3}" destId="{9253A613-26E4-45B8-93BA-816762B6C4E1}" srcOrd="0" destOrd="0" presId="urn:microsoft.com/office/officeart/2008/layout/HalfCircleOrganizationChart"/>
    <dgm:cxn modelId="{C4E976E7-6895-473E-BEE6-ADB833098E67}" type="presOf" srcId="{A7189E76-C6F4-4853-809D-36DE260BD9D4}" destId="{4DEBC833-E21D-4E5B-B395-462304F608DD}" srcOrd="0" destOrd="0" presId="urn:microsoft.com/office/officeart/2008/layout/HalfCircleOrganizationChart"/>
    <dgm:cxn modelId="{FDA36379-056F-4646-997C-C26D5E7EC848}" type="presOf" srcId="{7D3E7B1F-0D68-469B-A4F0-88F9419924DC}" destId="{FF13B057-D3E0-4925-BABF-8276D59ECCEC}" srcOrd="1" destOrd="0" presId="urn:microsoft.com/office/officeart/2008/layout/HalfCircleOrganizationChart"/>
    <dgm:cxn modelId="{808E4A1E-B531-49DC-91F2-FA643820B9E8}" srcId="{F9A12D70-9895-494E-9B67-5878B7662E85}" destId="{1BA03F1D-8FE5-4945-AE0E-F37049DBD61E}" srcOrd="0" destOrd="0" parTransId="{21F326AA-5092-4D15-95FF-50FEB03033F1}" sibTransId="{8A585C4F-38E6-4182-9DE0-A0E8CA87B751}"/>
    <dgm:cxn modelId="{C724F601-82E2-4AF7-8863-C5E512D858FE}" type="presOf" srcId="{1BA03F1D-8FE5-4945-AE0E-F37049DBD61E}" destId="{E97D1A8D-5953-4C49-8257-D47CE609FD8A}" srcOrd="1" destOrd="0" presId="urn:microsoft.com/office/officeart/2008/layout/HalfCircleOrganizationChart"/>
    <dgm:cxn modelId="{98E42F5F-BD77-464E-B388-87C3C8254B04}" srcId="{1BA03F1D-8FE5-4945-AE0E-F37049DBD61E}" destId="{C7697949-30AF-4F51-A0AA-9856C3190609}" srcOrd="3" destOrd="0" parTransId="{638E2A12-CB61-4B04-8BF3-E478F63C48C9}" sibTransId="{80E9FCBE-054E-43BB-AE8D-BC8CC5E4B6F8}"/>
    <dgm:cxn modelId="{2E65D680-E2FC-4908-B8B2-D0169B95DBCC}" type="presOf" srcId="{C7697949-30AF-4F51-A0AA-9856C3190609}" destId="{FEB24A1F-2ACF-4A86-A618-722F4D5D27AF}" srcOrd="0" destOrd="0" presId="urn:microsoft.com/office/officeart/2008/layout/HalfCircleOrganizationChart"/>
    <dgm:cxn modelId="{35790ECC-4596-4840-9064-CA74CE8396F2}" type="presOf" srcId="{928C85D4-150B-43C8-8280-93C5F7BC5B0D}" destId="{58B9B79F-5CB3-4521-902C-4D92928483CB}" srcOrd="0" destOrd="0" presId="urn:microsoft.com/office/officeart/2008/layout/HalfCircleOrganizationChart"/>
    <dgm:cxn modelId="{51205DB2-3721-4BCA-A6C4-463620252FA9}" type="presOf" srcId="{E22A095E-B45D-4C49-A6F5-CF34D16F33A6}" destId="{3C3FD224-DB74-49FC-A157-1337CAB3588E}" srcOrd="1" destOrd="0" presId="urn:microsoft.com/office/officeart/2008/layout/HalfCircleOrganizationChart"/>
    <dgm:cxn modelId="{D8E5E4C9-AD73-4C2F-9121-F51D48913ADF}" type="presOf" srcId="{0117D9EC-D1B2-4BC9-9A60-261313B6509D}" destId="{0E59197A-CBF2-43E6-B5BA-E29700848596}" srcOrd="0" destOrd="0" presId="urn:microsoft.com/office/officeart/2008/layout/HalfCircleOrganizationChart"/>
    <dgm:cxn modelId="{F9976922-0891-4893-B36D-A67692B4EF2E}" type="presOf" srcId="{00730DA4-9C0A-4126-B5A0-9015CB3514E3}" destId="{6E4C6009-2B81-4D34-867E-F69D18D6D8AB}" srcOrd="1" destOrd="0" presId="urn:microsoft.com/office/officeart/2008/layout/HalfCircleOrganizationChart"/>
    <dgm:cxn modelId="{83DFAAEA-D9CD-4F83-BD3F-2CFA9D1A284E}" type="presOf" srcId="{E22A095E-B45D-4C49-A6F5-CF34D16F33A6}" destId="{47B6C84A-3F50-4E88-A468-96416AF30B1E}" srcOrd="0" destOrd="0" presId="urn:microsoft.com/office/officeart/2008/layout/HalfCircleOrganizationChart"/>
    <dgm:cxn modelId="{2FA52E4C-02FE-4771-B6E4-6D2F96DBB5FE}" type="presOf" srcId="{F9A12D70-9895-494E-9B67-5878B7662E85}" destId="{09C38314-0087-40D5-A0B1-D5978F4B5AAB}" srcOrd="0" destOrd="0" presId="urn:microsoft.com/office/officeart/2008/layout/HalfCircleOrganizationChart"/>
    <dgm:cxn modelId="{BC1ADCBD-C55E-48A9-B8CE-EB04668A719E}" type="presOf" srcId="{1BA03F1D-8FE5-4945-AE0E-F37049DBD61E}" destId="{2590DD2F-F7E2-44F0-8A3C-4FD578F99ED7}" srcOrd="0" destOrd="0" presId="urn:microsoft.com/office/officeart/2008/layout/HalfCircleOrganizationChart"/>
    <dgm:cxn modelId="{09838A82-5CC6-4B25-BA86-330EE969264F}" srcId="{1BA03F1D-8FE5-4945-AE0E-F37049DBD61E}" destId="{00730DA4-9C0A-4126-B5A0-9015CB3514E3}" srcOrd="1" destOrd="0" parTransId="{928C85D4-150B-43C8-8280-93C5F7BC5B0D}" sibTransId="{590C35BA-EEA5-4CD6-833F-9B53AFD7D0F6}"/>
    <dgm:cxn modelId="{54DA647A-228A-4A17-A108-CB775CAB497F}" srcId="{1BA03F1D-8FE5-4945-AE0E-F37049DBD61E}" destId="{E22A095E-B45D-4C49-A6F5-CF34D16F33A6}" srcOrd="0" destOrd="0" parTransId="{A7189E76-C6F4-4853-809D-36DE260BD9D4}" sibTransId="{E4709970-EEBD-451E-8BA5-8783E1E60E1D}"/>
    <dgm:cxn modelId="{F81CA298-5290-41AF-81A7-66020915A8FC}" type="presOf" srcId="{7D3E7B1F-0D68-469B-A4F0-88F9419924DC}" destId="{5C078F5A-04B5-4C85-853B-AAC465608045}" srcOrd="0" destOrd="0" presId="urn:microsoft.com/office/officeart/2008/layout/HalfCircleOrganizationChart"/>
    <dgm:cxn modelId="{2C35600B-4E58-4B13-A800-11D4CB354E77}" type="presParOf" srcId="{09C38314-0087-40D5-A0B1-D5978F4B5AAB}" destId="{E3B393F6-D5EC-4282-A519-2667F278F7B4}" srcOrd="0" destOrd="0" presId="urn:microsoft.com/office/officeart/2008/layout/HalfCircleOrganizationChart"/>
    <dgm:cxn modelId="{7FB63F07-6DE5-474E-BD7E-979893773C9A}" type="presParOf" srcId="{E3B393F6-D5EC-4282-A519-2667F278F7B4}" destId="{E386B832-D474-4C6A-B7FA-33C9336480F0}" srcOrd="0" destOrd="0" presId="urn:microsoft.com/office/officeart/2008/layout/HalfCircleOrganizationChart"/>
    <dgm:cxn modelId="{7581E4B0-6ECA-497A-8381-021E391CD9EF}" type="presParOf" srcId="{E386B832-D474-4C6A-B7FA-33C9336480F0}" destId="{2590DD2F-F7E2-44F0-8A3C-4FD578F99ED7}" srcOrd="0" destOrd="0" presId="urn:microsoft.com/office/officeart/2008/layout/HalfCircleOrganizationChart"/>
    <dgm:cxn modelId="{95C5A379-00B2-482E-AF40-80061966F3FC}" type="presParOf" srcId="{E386B832-D474-4C6A-B7FA-33C9336480F0}" destId="{19766F0E-0E21-43BB-BCD7-7EA435B7424B}" srcOrd="1" destOrd="0" presId="urn:microsoft.com/office/officeart/2008/layout/HalfCircleOrganizationChart"/>
    <dgm:cxn modelId="{CC8120BD-8B19-4A4E-9FCF-006393E8912F}" type="presParOf" srcId="{E386B832-D474-4C6A-B7FA-33C9336480F0}" destId="{580D7844-9230-4AB7-B710-0B7AAF1A0D77}" srcOrd="2" destOrd="0" presId="urn:microsoft.com/office/officeart/2008/layout/HalfCircleOrganizationChart"/>
    <dgm:cxn modelId="{58A10213-B01A-4823-9772-853E1B409B36}" type="presParOf" srcId="{E386B832-D474-4C6A-B7FA-33C9336480F0}" destId="{E97D1A8D-5953-4C49-8257-D47CE609FD8A}" srcOrd="3" destOrd="0" presId="urn:microsoft.com/office/officeart/2008/layout/HalfCircleOrganizationChart"/>
    <dgm:cxn modelId="{4BA11A90-BCB0-4306-9552-68832DA85DC4}" type="presParOf" srcId="{E3B393F6-D5EC-4282-A519-2667F278F7B4}" destId="{EC7B0D22-05BE-479E-AB01-89D1E7374A8D}" srcOrd="1" destOrd="0" presId="urn:microsoft.com/office/officeart/2008/layout/HalfCircleOrganizationChart"/>
    <dgm:cxn modelId="{D884D97A-165D-49AD-ABAB-F219CCDD0E23}" type="presParOf" srcId="{EC7B0D22-05BE-479E-AB01-89D1E7374A8D}" destId="{58B9B79F-5CB3-4521-902C-4D92928483CB}" srcOrd="0" destOrd="0" presId="urn:microsoft.com/office/officeart/2008/layout/HalfCircleOrganizationChart"/>
    <dgm:cxn modelId="{B24B90D4-2D63-413C-BA19-D75781523DD8}" type="presParOf" srcId="{EC7B0D22-05BE-479E-AB01-89D1E7374A8D}" destId="{A524D5F3-C8FD-447C-AE21-88815373322F}" srcOrd="1" destOrd="0" presId="urn:microsoft.com/office/officeart/2008/layout/HalfCircleOrganizationChart"/>
    <dgm:cxn modelId="{699F6B91-4462-4BEF-9772-8D14E2B7D0BE}" type="presParOf" srcId="{A524D5F3-C8FD-447C-AE21-88815373322F}" destId="{B202B169-02D1-426E-8A09-8BDFDC9E1FBB}" srcOrd="0" destOrd="0" presId="urn:microsoft.com/office/officeart/2008/layout/HalfCircleOrganizationChart"/>
    <dgm:cxn modelId="{2A797E15-5519-4FE4-B654-63A629D10EB6}" type="presParOf" srcId="{B202B169-02D1-426E-8A09-8BDFDC9E1FBB}" destId="{9253A613-26E4-45B8-93BA-816762B6C4E1}" srcOrd="0" destOrd="0" presId="urn:microsoft.com/office/officeart/2008/layout/HalfCircleOrganizationChart"/>
    <dgm:cxn modelId="{EE262E2A-55EB-4889-977B-CE5B33C1F0FB}" type="presParOf" srcId="{B202B169-02D1-426E-8A09-8BDFDC9E1FBB}" destId="{ED039E53-A905-4944-9A78-DDA9E1846EE9}" srcOrd="1" destOrd="0" presId="urn:microsoft.com/office/officeart/2008/layout/HalfCircleOrganizationChart"/>
    <dgm:cxn modelId="{2F1C9B19-FFDA-40D5-B7C1-CE8CECB3C371}" type="presParOf" srcId="{B202B169-02D1-426E-8A09-8BDFDC9E1FBB}" destId="{9BBDD33D-A47B-49E4-B04C-877DFF06E170}" srcOrd="2" destOrd="0" presId="urn:microsoft.com/office/officeart/2008/layout/HalfCircleOrganizationChart"/>
    <dgm:cxn modelId="{01EE21FE-E50A-41F1-8696-E401A04DC81F}" type="presParOf" srcId="{B202B169-02D1-426E-8A09-8BDFDC9E1FBB}" destId="{6E4C6009-2B81-4D34-867E-F69D18D6D8AB}" srcOrd="3" destOrd="0" presId="urn:microsoft.com/office/officeart/2008/layout/HalfCircleOrganizationChart"/>
    <dgm:cxn modelId="{5DE59637-1D15-4A61-ADCD-5C61F994B04C}" type="presParOf" srcId="{A524D5F3-C8FD-447C-AE21-88815373322F}" destId="{D1534A1C-D703-4A68-98F9-DED7100EE395}" srcOrd="1" destOrd="0" presId="urn:microsoft.com/office/officeart/2008/layout/HalfCircleOrganizationChart"/>
    <dgm:cxn modelId="{04A814D7-4175-4F05-9F8A-EDC465B2C19C}" type="presParOf" srcId="{A524D5F3-C8FD-447C-AE21-88815373322F}" destId="{CAAD0A32-E415-4750-B1A0-EF5FB560E04D}" srcOrd="2" destOrd="0" presId="urn:microsoft.com/office/officeart/2008/layout/HalfCircleOrganizationChart"/>
    <dgm:cxn modelId="{B41D2891-78D3-4535-AFE2-33364C19A799}" type="presParOf" srcId="{EC7B0D22-05BE-479E-AB01-89D1E7374A8D}" destId="{0E59197A-CBF2-43E6-B5BA-E29700848596}" srcOrd="2" destOrd="0" presId="urn:microsoft.com/office/officeart/2008/layout/HalfCircleOrganizationChart"/>
    <dgm:cxn modelId="{38C50330-5F49-4E23-87DA-6BB9D840451B}" type="presParOf" srcId="{EC7B0D22-05BE-479E-AB01-89D1E7374A8D}" destId="{CE6B1EFC-5B48-442F-BFB6-CFEBC339276E}" srcOrd="3" destOrd="0" presId="urn:microsoft.com/office/officeart/2008/layout/HalfCircleOrganizationChart"/>
    <dgm:cxn modelId="{D20DB810-55A6-46B6-8923-5B52090BAD76}" type="presParOf" srcId="{CE6B1EFC-5B48-442F-BFB6-CFEBC339276E}" destId="{251F88DB-2C21-4974-BF30-9F6DF154EF3F}" srcOrd="0" destOrd="0" presId="urn:microsoft.com/office/officeart/2008/layout/HalfCircleOrganizationChart"/>
    <dgm:cxn modelId="{38C89E2F-0A40-4581-983B-6490827C5486}" type="presParOf" srcId="{251F88DB-2C21-4974-BF30-9F6DF154EF3F}" destId="{5C078F5A-04B5-4C85-853B-AAC465608045}" srcOrd="0" destOrd="0" presId="urn:microsoft.com/office/officeart/2008/layout/HalfCircleOrganizationChart"/>
    <dgm:cxn modelId="{FDFBC11E-50F2-471E-B5EA-111285527228}" type="presParOf" srcId="{251F88DB-2C21-4974-BF30-9F6DF154EF3F}" destId="{8DC80C63-B6D7-4E58-BEAF-2AC7221C6CF9}" srcOrd="1" destOrd="0" presId="urn:microsoft.com/office/officeart/2008/layout/HalfCircleOrganizationChart"/>
    <dgm:cxn modelId="{76B637C6-2C8F-4115-9800-DE77BEC6F5A5}" type="presParOf" srcId="{251F88DB-2C21-4974-BF30-9F6DF154EF3F}" destId="{667BE424-E109-4451-A590-4B1902D1D955}" srcOrd="2" destOrd="0" presId="urn:microsoft.com/office/officeart/2008/layout/HalfCircleOrganizationChart"/>
    <dgm:cxn modelId="{31DB359D-C46C-44CD-83B5-9A864A28EBFD}" type="presParOf" srcId="{251F88DB-2C21-4974-BF30-9F6DF154EF3F}" destId="{FF13B057-D3E0-4925-BABF-8276D59ECCEC}" srcOrd="3" destOrd="0" presId="urn:microsoft.com/office/officeart/2008/layout/HalfCircleOrganizationChart"/>
    <dgm:cxn modelId="{39C5B0AF-5A19-43B9-A3DF-37FAC80F5F0B}" type="presParOf" srcId="{CE6B1EFC-5B48-442F-BFB6-CFEBC339276E}" destId="{4FEC7CF2-BEEB-4D34-B879-CC27BE3A86C1}" srcOrd="1" destOrd="0" presId="urn:microsoft.com/office/officeart/2008/layout/HalfCircleOrganizationChart"/>
    <dgm:cxn modelId="{B57E02BA-9174-44C3-B864-23CDB7346A66}" type="presParOf" srcId="{CE6B1EFC-5B48-442F-BFB6-CFEBC339276E}" destId="{4A92E0A6-442D-4D64-A169-DCBF18983F58}" srcOrd="2" destOrd="0" presId="urn:microsoft.com/office/officeart/2008/layout/HalfCircleOrganizationChart"/>
    <dgm:cxn modelId="{CB03D391-EF26-4E0B-9301-EB3590CC00AA}" type="presParOf" srcId="{EC7B0D22-05BE-479E-AB01-89D1E7374A8D}" destId="{DEBB8FAA-666C-43AD-AA23-27671947C382}" srcOrd="4" destOrd="0" presId="urn:microsoft.com/office/officeart/2008/layout/HalfCircleOrganizationChart"/>
    <dgm:cxn modelId="{A8D5B461-2456-4543-9961-31077EA1FD1D}" type="presParOf" srcId="{EC7B0D22-05BE-479E-AB01-89D1E7374A8D}" destId="{083C36E0-28B1-4126-833D-45502405FBBE}" srcOrd="5" destOrd="0" presId="urn:microsoft.com/office/officeart/2008/layout/HalfCircleOrganizationChart"/>
    <dgm:cxn modelId="{CBB260E3-0EA6-4EF4-8A99-74548668F9C2}" type="presParOf" srcId="{083C36E0-28B1-4126-833D-45502405FBBE}" destId="{47446092-293F-4176-B205-17AFCF4373EE}" srcOrd="0" destOrd="0" presId="urn:microsoft.com/office/officeart/2008/layout/HalfCircleOrganizationChart"/>
    <dgm:cxn modelId="{E335955E-C9D2-4648-9074-39A012AB6DD6}" type="presParOf" srcId="{47446092-293F-4176-B205-17AFCF4373EE}" destId="{FEB24A1F-2ACF-4A86-A618-722F4D5D27AF}" srcOrd="0" destOrd="0" presId="urn:microsoft.com/office/officeart/2008/layout/HalfCircleOrganizationChart"/>
    <dgm:cxn modelId="{4F9F7BBA-80ED-4AAD-A838-4D7A0F55E8C3}" type="presParOf" srcId="{47446092-293F-4176-B205-17AFCF4373EE}" destId="{E8D5813D-76C1-4903-8248-8EB78680C43D}" srcOrd="1" destOrd="0" presId="urn:microsoft.com/office/officeart/2008/layout/HalfCircleOrganizationChart"/>
    <dgm:cxn modelId="{C0207522-918C-4E63-8FA9-60EEAF65E62F}" type="presParOf" srcId="{47446092-293F-4176-B205-17AFCF4373EE}" destId="{46180246-4E67-4660-873E-CFF767D5A048}" srcOrd="2" destOrd="0" presId="urn:microsoft.com/office/officeart/2008/layout/HalfCircleOrganizationChart"/>
    <dgm:cxn modelId="{4CABAD56-E9EC-49C0-9419-EE0F14027114}" type="presParOf" srcId="{47446092-293F-4176-B205-17AFCF4373EE}" destId="{4030C956-6C6A-42BD-808B-E8F5BDC3D730}" srcOrd="3" destOrd="0" presId="urn:microsoft.com/office/officeart/2008/layout/HalfCircleOrganizationChart"/>
    <dgm:cxn modelId="{9A400310-3F2C-4E3D-9F9D-36995D038E98}" type="presParOf" srcId="{083C36E0-28B1-4126-833D-45502405FBBE}" destId="{03CEBC76-243E-47C7-ABDE-072DC47600F8}" srcOrd="1" destOrd="0" presId="urn:microsoft.com/office/officeart/2008/layout/HalfCircleOrganizationChart"/>
    <dgm:cxn modelId="{6300E1D0-6BEB-4087-AD83-7FE25255538A}" type="presParOf" srcId="{083C36E0-28B1-4126-833D-45502405FBBE}" destId="{AF8D9099-A13E-46F7-B599-DD057AB26B15}" srcOrd="2" destOrd="0" presId="urn:microsoft.com/office/officeart/2008/layout/HalfCircleOrganizationChart"/>
    <dgm:cxn modelId="{BAD9F3CA-C6FD-4667-8A69-BFD8F538AAE2}" type="presParOf" srcId="{E3B393F6-D5EC-4282-A519-2667F278F7B4}" destId="{A1FB8F6D-3392-48C4-9320-48F68C3779E3}" srcOrd="2" destOrd="0" presId="urn:microsoft.com/office/officeart/2008/layout/HalfCircleOrganizationChart"/>
    <dgm:cxn modelId="{200B8C50-F589-4AC6-B35A-4BA5D94B7125}" type="presParOf" srcId="{A1FB8F6D-3392-48C4-9320-48F68C3779E3}" destId="{4DEBC833-E21D-4E5B-B395-462304F608DD}" srcOrd="0" destOrd="0" presId="urn:microsoft.com/office/officeart/2008/layout/HalfCircleOrganizationChart"/>
    <dgm:cxn modelId="{DDB4CF90-816E-44AD-A901-F9FA1A446D9A}" type="presParOf" srcId="{A1FB8F6D-3392-48C4-9320-48F68C3779E3}" destId="{1ED4C5DE-F84E-4029-8AF4-40FF0E38E6E6}" srcOrd="1" destOrd="0" presId="urn:microsoft.com/office/officeart/2008/layout/HalfCircleOrganizationChart"/>
    <dgm:cxn modelId="{DDB16921-F48A-4039-B25F-CBAAB5F8962C}" type="presParOf" srcId="{1ED4C5DE-F84E-4029-8AF4-40FF0E38E6E6}" destId="{8A15B465-685A-4146-ADB9-477D6673CE63}" srcOrd="0" destOrd="0" presId="urn:microsoft.com/office/officeart/2008/layout/HalfCircleOrganizationChart"/>
    <dgm:cxn modelId="{88618B02-6028-4A69-9ED6-B7F51BB2D5B7}" type="presParOf" srcId="{8A15B465-685A-4146-ADB9-477D6673CE63}" destId="{47B6C84A-3F50-4E88-A468-96416AF30B1E}" srcOrd="0" destOrd="0" presId="urn:microsoft.com/office/officeart/2008/layout/HalfCircleOrganizationChart"/>
    <dgm:cxn modelId="{65FE5DF1-7BA9-4793-A6BD-249297708895}" type="presParOf" srcId="{8A15B465-685A-4146-ADB9-477D6673CE63}" destId="{EBDAD346-A9E2-4A85-9E55-191F3B01B883}" srcOrd="1" destOrd="0" presId="urn:microsoft.com/office/officeart/2008/layout/HalfCircleOrganizationChart"/>
    <dgm:cxn modelId="{FD060873-7096-4773-B070-FDB52B54996F}" type="presParOf" srcId="{8A15B465-685A-4146-ADB9-477D6673CE63}" destId="{26EFED1E-AEEB-4AA7-8621-2AF44C193570}" srcOrd="2" destOrd="0" presId="urn:microsoft.com/office/officeart/2008/layout/HalfCircleOrganizationChart"/>
    <dgm:cxn modelId="{3AA60BC5-8923-4EBC-8B35-D50AE6091E50}" type="presParOf" srcId="{8A15B465-685A-4146-ADB9-477D6673CE63}" destId="{3C3FD224-DB74-49FC-A157-1337CAB3588E}" srcOrd="3" destOrd="0" presId="urn:microsoft.com/office/officeart/2008/layout/HalfCircleOrganizationChart"/>
    <dgm:cxn modelId="{431D8F9A-5FBF-46CB-84DA-247AD9E3E04C}" type="presParOf" srcId="{1ED4C5DE-F84E-4029-8AF4-40FF0E38E6E6}" destId="{298C7819-8721-4D14-B686-568669892CFE}" srcOrd="1" destOrd="0" presId="urn:microsoft.com/office/officeart/2008/layout/HalfCircleOrganizationChart"/>
    <dgm:cxn modelId="{6E66CD7B-932C-4E1A-ACD3-1C53B8FD7B46}" type="presParOf" srcId="{1ED4C5DE-F84E-4029-8AF4-40FF0E38E6E6}" destId="{7ACCECBB-08FD-4064-8F03-4FDB88E2A091}" srcOrd="2" destOrd="0" presId="urn:microsoft.com/office/officeart/2008/layout/HalfCircleOrganizationChar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74A23E4-08CE-4386-B8FA-A5729150297A}" type="doc">
      <dgm:prSet loTypeId="urn:microsoft.com/office/officeart/2005/8/layout/radial6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929809C7-12FD-4969-990F-FDB47A55994B}">
      <dgm:prSet phldrT="[Текст]" custT="1"/>
      <dgm:spPr>
        <a:solidFill>
          <a:srgbClr val="FF0000"/>
        </a:solidFill>
      </dgm:spPr>
      <dgm:t>
        <a:bodyPr/>
        <a:lstStyle/>
        <a:p>
          <a:r>
            <a:rPr lang="ru-RU" sz="2000" dirty="0" smtClean="0">
              <a:solidFill>
                <a:srgbClr val="002060"/>
              </a:solidFill>
              <a:latin typeface="Arial Black" pitchFamily="34" charset="0"/>
            </a:rPr>
            <a:t>Безработица</a:t>
          </a:r>
          <a:endParaRPr lang="ru-RU" sz="2000" dirty="0">
            <a:solidFill>
              <a:srgbClr val="002060"/>
            </a:solidFill>
            <a:latin typeface="Arial Black" pitchFamily="34" charset="0"/>
          </a:endParaRPr>
        </a:p>
      </dgm:t>
    </dgm:pt>
    <dgm:pt modelId="{4778126F-93B2-4B4C-9E9A-7C37C6057802}" type="parTrans" cxnId="{29823925-CA37-485E-973B-6C7BA18CE280}">
      <dgm:prSet/>
      <dgm:spPr/>
      <dgm:t>
        <a:bodyPr/>
        <a:lstStyle/>
        <a:p>
          <a:endParaRPr lang="ru-RU"/>
        </a:p>
      </dgm:t>
    </dgm:pt>
    <dgm:pt modelId="{778A3673-2105-4819-B656-A68BFF56D355}" type="sibTrans" cxnId="{29823925-CA37-485E-973B-6C7BA18CE280}">
      <dgm:prSet/>
      <dgm:spPr/>
      <dgm:t>
        <a:bodyPr/>
        <a:lstStyle/>
        <a:p>
          <a:endParaRPr lang="ru-RU"/>
        </a:p>
      </dgm:t>
    </dgm:pt>
    <dgm:pt modelId="{B2DFF91D-87FA-4895-BBA1-319703247416}">
      <dgm:prSet phldrT="[Текст]" custT="1"/>
      <dgm:spPr>
        <a:solidFill>
          <a:srgbClr val="FFFF00"/>
        </a:solidFill>
        <a:ln w="38100">
          <a:solidFill>
            <a:srgbClr val="FF0000"/>
          </a:solidFill>
        </a:ln>
      </dgm:spPr>
      <dgm:t>
        <a:bodyPr/>
        <a:lstStyle/>
        <a:p>
          <a:endParaRPr lang="ru-RU" sz="1400" dirty="0" smtClean="0">
            <a:solidFill>
              <a:srgbClr val="002060"/>
            </a:solidFill>
            <a:latin typeface="Arial Black" pitchFamily="34" charset="0"/>
          </a:endParaRPr>
        </a:p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Естественный уровень</a:t>
          </a:r>
        </a:p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=</a:t>
          </a:r>
        </a:p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Фрикционная </a:t>
          </a:r>
        </a:p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+</a:t>
          </a:r>
        </a:p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Структурная</a:t>
          </a:r>
        </a:p>
        <a:p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74E40583-FB28-4218-BC85-2004C0A50C74}" type="parTrans" cxnId="{5E78312B-3614-49DE-9248-A46E4B08EC96}">
      <dgm:prSet/>
      <dgm:spPr/>
      <dgm:t>
        <a:bodyPr/>
        <a:lstStyle/>
        <a:p>
          <a:endParaRPr lang="ru-RU"/>
        </a:p>
      </dgm:t>
    </dgm:pt>
    <dgm:pt modelId="{C4605F04-A98A-4A44-B927-115DB8DB1907}" type="sibTrans" cxnId="{5E78312B-3614-49DE-9248-A46E4B08EC96}">
      <dgm:prSet/>
      <dgm:spPr>
        <a:solidFill>
          <a:srgbClr val="00B050"/>
        </a:solidFill>
      </dgm:spPr>
      <dgm:t>
        <a:bodyPr/>
        <a:lstStyle/>
        <a:p>
          <a:endParaRPr lang="ru-RU"/>
        </a:p>
      </dgm:t>
    </dgm:pt>
    <dgm:pt modelId="{1414820F-2869-45D0-9DCD-6BFE8B77CA06}">
      <dgm:prSet phldrT="[Текст]" custT="1"/>
      <dgm:spPr>
        <a:solidFill>
          <a:srgbClr val="FFFF00"/>
        </a:solidFill>
        <a:ln w="38100">
          <a:solidFill>
            <a:srgbClr val="FF0000"/>
          </a:solidFill>
        </a:ln>
      </dgm:spPr>
      <dgm:t>
        <a:bodyPr/>
        <a:lstStyle/>
        <a:p>
          <a:r>
            <a:rPr lang="ru-RU" sz="1400" dirty="0" err="1" smtClean="0">
              <a:solidFill>
                <a:srgbClr val="002060"/>
              </a:solidFill>
              <a:latin typeface="Arial Black" pitchFamily="34" charset="0"/>
            </a:rPr>
            <a:t>Продолжитель-ность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BDBB9AE5-329B-4B92-90E1-04F836FC5729}" type="parTrans" cxnId="{D512A186-CE03-46CB-8AFC-8B441F8E3EA4}">
      <dgm:prSet/>
      <dgm:spPr/>
      <dgm:t>
        <a:bodyPr/>
        <a:lstStyle/>
        <a:p>
          <a:endParaRPr lang="ru-RU"/>
        </a:p>
      </dgm:t>
    </dgm:pt>
    <dgm:pt modelId="{CA43C392-F327-4C7D-BE93-CE36ACDCC192}" type="sibTrans" cxnId="{D512A186-CE03-46CB-8AFC-8B441F8E3EA4}">
      <dgm:prSet/>
      <dgm:spPr>
        <a:solidFill>
          <a:srgbClr val="00B050"/>
        </a:solidFill>
      </dgm:spPr>
      <dgm:t>
        <a:bodyPr/>
        <a:lstStyle/>
        <a:p>
          <a:endParaRPr lang="ru-RU"/>
        </a:p>
      </dgm:t>
    </dgm:pt>
    <dgm:pt modelId="{B6F1F153-8DF3-4DD0-8851-856AAE12C791}">
      <dgm:prSet phldrT="[Текст]" custT="1"/>
      <dgm:spPr>
        <a:solidFill>
          <a:srgbClr val="FFFF00"/>
        </a:solidFill>
        <a:ln w="38100">
          <a:solidFill>
            <a:srgbClr val="FF000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Каковы факторы –катализаторы, факторы-индикаторы,</a:t>
          </a:r>
          <a:r>
            <a:rPr lang="ru-RU" sz="1400" dirty="0" smtClean="0">
              <a:latin typeface="Arial Black" pitchFamily="34" charset="0"/>
            </a:rPr>
            <a:t> </a:t>
          </a:r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факторы-</a:t>
          </a:r>
          <a:r>
            <a:rPr lang="ru-RU" sz="1400" dirty="0" err="1" smtClean="0">
              <a:solidFill>
                <a:srgbClr val="002060"/>
              </a:solidFill>
              <a:latin typeface="Arial Black" pitchFamily="34" charset="0"/>
            </a:rPr>
            <a:t>антистимуляторы</a:t>
          </a:r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?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348967AC-1E95-4AD2-9F29-800191D69B0F}" type="parTrans" cxnId="{CDB0BD67-1C90-423F-BACA-E845E0BF05A3}">
      <dgm:prSet/>
      <dgm:spPr/>
      <dgm:t>
        <a:bodyPr/>
        <a:lstStyle/>
        <a:p>
          <a:endParaRPr lang="ru-RU"/>
        </a:p>
      </dgm:t>
    </dgm:pt>
    <dgm:pt modelId="{8E00E655-76EB-48B3-9F62-F71CFE3D3711}" type="sibTrans" cxnId="{CDB0BD67-1C90-423F-BACA-E845E0BF05A3}">
      <dgm:prSet/>
      <dgm:spPr>
        <a:solidFill>
          <a:srgbClr val="00B050"/>
        </a:solidFill>
      </dgm:spPr>
      <dgm:t>
        <a:bodyPr/>
        <a:lstStyle/>
        <a:p>
          <a:endParaRPr lang="ru-RU"/>
        </a:p>
      </dgm:t>
    </dgm:pt>
    <dgm:pt modelId="{FDF057C0-CDCE-4E1D-9CC6-BA096F8547CC}">
      <dgm:prSet phldrT="[Текст]" custT="1"/>
      <dgm:spPr>
        <a:solidFill>
          <a:srgbClr val="FFFF00"/>
        </a:solidFill>
        <a:ln w="38100">
          <a:solidFill>
            <a:srgbClr val="FF00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Уровень = </a:t>
          </a:r>
        </a:p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Кол-во безработных</a:t>
          </a:r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/ общая </a:t>
          </a:r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численность экономически активного</a:t>
          </a:r>
        </a:p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населения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99CF8703-E525-4667-A07D-69FF3BF1483E}" type="parTrans" cxnId="{09BDE778-D91F-4C93-BDEB-C6CB6F532F42}">
      <dgm:prSet/>
      <dgm:spPr/>
      <dgm:t>
        <a:bodyPr/>
        <a:lstStyle/>
        <a:p>
          <a:endParaRPr lang="ru-RU"/>
        </a:p>
      </dgm:t>
    </dgm:pt>
    <dgm:pt modelId="{F96F8EEC-3861-4949-B87F-4579A13CEEEE}" type="sibTrans" cxnId="{09BDE778-D91F-4C93-BDEB-C6CB6F532F42}">
      <dgm:prSet/>
      <dgm:spPr>
        <a:solidFill>
          <a:srgbClr val="00B050"/>
        </a:solidFill>
      </dgm:spPr>
      <dgm:t>
        <a:bodyPr/>
        <a:lstStyle/>
        <a:p>
          <a:endParaRPr lang="ru-RU"/>
        </a:p>
      </dgm:t>
    </dgm:pt>
    <dgm:pt modelId="{95968EC3-E948-4C15-B953-C77F4094182D}" type="pres">
      <dgm:prSet presAssocID="{774A23E4-08CE-4386-B8FA-A5729150297A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CD185E05-95DF-465C-A5C5-F75F447301FB}" type="pres">
      <dgm:prSet presAssocID="{929809C7-12FD-4969-990F-FDB47A55994B}" presName="centerShape" presStyleLbl="node0" presStyleIdx="0" presStyleCnt="1" custScaleX="136237" custScaleY="95762" custLinFactNeighborX="-2834" custLinFactNeighborY="-2120"/>
      <dgm:spPr/>
      <dgm:t>
        <a:bodyPr/>
        <a:lstStyle/>
        <a:p>
          <a:endParaRPr lang="ru-RU"/>
        </a:p>
      </dgm:t>
    </dgm:pt>
    <dgm:pt modelId="{E48DEC0E-2C08-4969-8706-AF7210C39CCC}" type="pres">
      <dgm:prSet presAssocID="{B2DFF91D-87FA-4895-BBA1-319703247416}" presName="node" presStyleLbl="node1" presStyleIdx="0" presStyleCnt="4" custScaleX="138289" custScaleY="164518" custRadScaleRad="105392" custRadScaleInc="9048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2CBBC9E-EBD5-4EEE-8F4C-D182E60B3EF4}" type="pres">
      <dgm:prSet presAssocID="{B2DFF91D-87FA-4895-BBA1-319703247416}" presName="dummy" presStyleCnt="0"/>
      <dgm:spPr/>
    </dgm:pt>
    <dgm:pt modelId="{E10D09A1-D1D4-4440-A7D3-3D87F902D1CA}" type="pres">
      <dgm:prSet presAssocID="{C4605F04-A98A-4A44-B927-115DB8DB1907}" presName="sibTrans" presStyleLbl="sibTrans2D1" presStyleIdx="0" presStyleCnt="4"/>
      <dgm:spPr/>
      <dgm:t>
        <a:bodyPr/>
        <a:lstStyle/>
        <a:p>
          <a:endParaRPr lang="ru-RU"/>
        </a:p>
      </dgm:t>
    </dgm:pt>
    <dgm:pt modelId="{6895E4A9-6E30-4A18-B845-A5B06FE3E402}" type="pres">
      <dgm:prSet presAssocID="{1414820F-2869-45D0-9DCD-6BFE8B77CA06}" presName="node" presStyleLbl="node1" presStyleIdx="1" presStyleCnt="4" custScaleX="163239" custScaleY="103250" custRadScaleRad="133126" custRadScaleInc="339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809258D-41DB-493A-AEDC-13213708535B}" type="pres">
      <dgm:prSet presAssocID="{1414820F-2869-45D0-9DCD-6BFE8B77CA06}" presName="dummy" presStyleCnt="0"/>
      <dgm:spPr/>
    </dgm:pt>
    <dgm:pt modelId="{83158AC0-744B-40D7-A61F-8F483F47600D}" type="pres">
      <dgm:prSet presAssocID="{CA43C392-F327-4C7D-BE93-CE36ACDCC192}" presName="sibTrans" presStyleLbl="sibTrans2D1" presStyleIdx="1" presStyleCnt="4" custLinFactNeighborX="875" custLinFactNeighborY="-998"/>
      <dgm:spPr/>
      <dgm:t>
        <a:bodyPr/>
        <a:lstStyle/>
        <a:p>
          <a:endParaRPr lang="ru-RU"/>
        </a:p>
      </dgm:t>
    </dgm:pt>
    <dgm:pt modelId="{8B99D017-FB18-4DFD-B72D-1F070F61B041}" type="pres">
      <dgm:prSet presAssocID="{B6F1F153-8DF3-4DD0-8851-856AAE12C791}" presName="node" presStyleLbl="node1" presStyleIdx="2" presStyleCnt="4" custScaleX="219582" custRadScaleRad="85820" custRadScaleInc="3651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E79B544-A7F7-43E5-8E45-6D84639FCB6D}" type="pres">
      <dgm:prSet presAssocID="{B6F1F153-8DF3-4DD0-8851-856AAE12C791}" presName="dummy" presStyleCnt="0"/>
      <dgm:spPr/>
    </dgm:pt>
    <dgm:pt modelId="{5DEEAE24-D9DB-4968-A449-083121527510}" type="pres">
      <dgm:prSet presAssocID="{8E00E655-76EB-48B3-9F62-F71CFE3D3711}" presName="sibTrans" presStyleLbl="sibTrans2D1" presStyleIdx="2" presStyleCnt="4"/>
      <dgm:spPr/>
      <dgm:t>
        <a:bodyPr/>
        <a:lstStyle/>
        <a:p>
          <a:endParaRPr lang="ru-RU"/>
        </a:p>
      </dgm:t>
    </dgm:pt>
    <dgm:pt modelId="{69A5502A-4A35-4C60-A8BB-C3999739B915}" type="pres">
      <dgm:prSet presAssocID="{FDF057C0-CDCE-4E1D-9CC6-BA096F8547CC}" presName="node" presStyleLbl="node1" presStyleIdx="3" presStyleCnt="4" custScaleX="166600" custScaleY="200998" custRadScaleRad="126730" custRadScaleInc="8658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C7D1F30-1C74-4734-A85E-95CB89B98A46}" type="pres">
      <dgm:prSet presAssocID="{FDF057C0-CDCE-4E1D-9CC6-BA096F8547CC}" presName="dummy" presStyleCnt="0"/>
      <dgm:spPr/>
    </dgm:pt>
    <dgm:pt modelId="{DA46D126-76A1-43CC-82CB-A2198EA1C7F8}" type="pres">
      <dgm:prSet presAssocID="{F96F8EEC-3861-4949-B87F-4579A13CEEEE}" presName="sibTrans" presStyleLbl="sibTrans2D1" presStyleIdx="3" presStyleCnt="4"/>
      <dgm:spPr/>
      <dgm:t>
        <a:bodyPr/>
        <a:lstStyle/>
        <a:p>
          <a:endParaRPr lang="ru-RU"/>
        </a:p>
      </dgm:t>
    </dgm:pt>
  </dgm:ptLst>
  <dgm:cxnLst>
    <dgm:cxn modelId="{48912750-010B-4570-92CB-5760D443E1D1}" type="presOf" srcId="{C4605F04-A98A-4A44-B927-115DB8DB1907}" destId="{E10D09A1-D1D4-4440-A7D3-3D87F902D1CA}" srcOrd="0" destOrd="0" presId="urn:microsoft.com/office/officeart/2005/8/layout/radial6"/>
    <dgm:cxn modelId="{D244E69B-EE75-4A6F-AA7A-4C751D85DF4F}" type="presOf" srcId="{B2DFF91D-87FA-4895-BBA1-319703247416}" destId="{E48DEC0E-2C08-4969-8706-AF7210C39CCC}" srcOrd="0" destOrd="0" presId="urn:microsoft.com/office/officeart/2005/8/layout/radial6"/>
    <dgm:cxn modelId="{DBD64569-C251-4F0E-B3E4-C54CB8C48B7D}" type="presOf" srcId="{8E00E655-76EB-48B3-9F62-F71CFE3D3711}" destId="{5DEEAE24-D9DB-4968-A449-083121527510}" srcOrd="0" destOrd="0" presId="urn:microsoft.com/office/officeart/2005/8/layout/radial6"/>
    <dgm:cxn modelId="{5E78312B-3614-49DE-9248-A46E4B08EC96}" srcId="{929809C7-12FD-4969-990F-FDB47A55994B}" destId="{B2DFF91D-87FA-4895-BBA1-319703247416}" srcOrd="0" destOrd="0" parTransId="{74E40583-FB28-4218-BC85-2004C0A50C74}" sibTransId="{C4605F04-A98A-4A44-B927-115DB8DB1907}"/>
    <dgm:cxn modelId="{6DE2F88D-820F-4F6E-8EC1-99D1A0DD43BA}" type="presOf" srcId="{F96F8EEC-3861-4949-B87F-4579A13CEEEE}" destId="{DA46D126-76A1-43CC-82CB-A2198EA1C7F8}" srcOrd="0" destOrd="0" presId="urn:microsoft.com/office/officeart/2005/8/layout/radial6"/>
    <dgm:cxn modelId="{E5CA47F3-BD26-4673-BC16-50B4B13311A5}" type="presOf" srcId="{CA43C392-F327-4C7D-BE93-CE36ACDCC192}" destId="{83158AC0-744B-40D7-A61F-8F483F47600D}" srcOrd="0" destOrd="0" presId="urn:microsoft.com/office/officeart/2005/8/layout/radial6"/>
    <dgm:cxn modelId="{06010BB1-8285-46BC-995E-628641B1F031}" type="presOf" srcId="{1414820F-2869-45D0-9DCD-6BFE8B77CA06}" destId="{6895E4A9-6E30-4A18-B845-A5B06FE3E402}" srcOrd="0" destOrd="0" presId="urn:microsoft.com/office/officeart/2005/8/layout/radial6"/>
    <dgm:cxn modelId="{D512A186-CE03-46CB-8AFC-8B441F8E3EA4}" srcId="{929809C7-12FD-4969-990F-FDB47A55994B}" destId="{1414820F-2869-45D0-9DCD-6BFE8B77CA06}" srcOrd="1" destOrd="0" parTransId="{BDBB9AE5-329B-4B92-90E1-04F836FC5729}" sibTransId="{CA43C392-F327-4C7D-BE93-CE36ACDCC192}"/>
    <dgm:cxn modelId="{29823925-CA37-485E-973B-6C7BA18CE280}" srcId="{774A23E4-08CE-4386-B8FA-A5729150297A}" destId="{929809C7-12FD-4969-990F-FDB47A55994B}" srcOrd="0" destOrd="0" parTransId="{4778126F-93B2-4B4C-9E9A-7C37C6057802}" sibTransId="{778A3673-2105-4819-B656-A68BFF56D355}"/>
    <dgm:cxn modelId="{CDB0BD67-1C90-423F-BACA-E845E0BF05A3}" srcId="{929809C7-12FD-4969-990F-FDB47A55994B}" destId="{B6F1F153-8DF3-4DD0-8851-856AAE12C791}" srcOrd="2" destOrd="0" parTransId="{348967AC-1E95-4AD2-9F29-800191D69B0F}" sibTransId="{8E00E655-76EB-48B3-9F62-F71CFE3D3711}"/>
    <dgm:cxn modelId="{1CC13F04-A576-4833-BF30-34240CFB4BC7}" type="presOf" srcId="{929809C7-12FD-4969-990F-FDB47A55994B}" destId="{CD185E05-95DF-465C-A5C5-F75F447301FB}" srcOrd="0" destOrd="0" presId="urn:microsoft.com/office/officeart/2005/8/layout/radial6"/>
    <dgm:cxn modelId="{2FF7F356-827C-4442-BA9C-E48EF43FE7A6}" type="presOf" srcId="{FDF057C0-CDCE-4E1D-9CC6-BA096F8547CC}" destId="{69A5502A-4A35-4C60-A8BB-C3999739B915}" srcOrd="0" destOrd="0" presId="urn:microsoft.com/office/officeart/2005/8/layout/radial6"/>
    <dgm:cxn modelId="{09BDE778-D91F-4C93-BDEB-C6CB6F532F42}" srcId="{929809C7-12FD-4969-990F-FDB47A55994B}" destId="{FDF057C0-CDCE-4E1D-9CC6-BA096F8547CC}" srcOrd="3" destOrd="0" parTransId="{99CF8703-E525-4667-A07D-69FF3BF1483E}" sibTransId="{F96F8EEC-3861-4949-B87F-4579A13CEEEE}"/>
    <dgm:cxn modelId="{6202D3FB-BA81-446C-B7EC-94DAF0AA63B2}" type="presOf" srcId="{B6F1F153-8DF3-4DD0-8851-856AAE12C791}" destId="{8B99D017-FB18-4DFD-B72D-1F070F61B041}" srcOrd="0" destOrd="0" presId="urn:microsoft.com/office/officeart/2005/8/layout/radial6"/>
    <dgm:cxn modelId="{02321A52-21AC-4055-8E55-5A6E3EBDC35E}" type="presOf" srcId="{774A23E4-08CE-4386-B8FA-A5729150297A}" destId="{95968EC3-E948-4C15-B953-C77F4094182D}" srcOrd="0" destOrd="0" presId="urn:microsoft.com/office/officeart/2005/8/layout/radial6"/>
    <dgm:cxn modelId="{D5BFBECA-22DC-45A1-8E66-BA165A57281E}" type="presParOf" srcId="{95968EC3-E948-4C15-B953-C77F4094182D}" destId="{CD185E05-95DF-465C-A5C5-F75F447301FB}" srcOrd="0" destOrd="0" presId="urn:microsoft.com/office/officeart/2005/8/layout/radial6"/>
    <dgm:cxn modelId="{D3AC70F1-4929-4F09-AFA5-E6EB33E40875}" type="presParOf" srcId="{95968EC3-E948-4C15-B953-C77F4094182D}" destId="{E48DEC0E-2C08-4969-8706-AF7210C39CCC}" srcOrd="1" destOrd="0" presId="urn:microsoft.com/office/officeart/2005/8/layout/radial6"/>
    <dgm:cxn modelId="{973F1C24-67E0-4E34-92E3-353DFDB2E3B0}" type="presParOf" srcId="{95968EC3-E948-4C15-B953-C77F4094182D}" destId="{A2CBBC9E-EBD5-4EEE-8F4C-D182E60B3EF4}" srcOrd="2" destOrd="0" presId="urn:microsoft.com/office/officeart/2005/8/layout/radial6"/>
    <dgm:cxn modelId="{69967BD0-0505-4C6C-815E-8122BB802925}" type="presParOf" srcId="{95968EC3-E948-4C15-B953-C77F4094182D}" destId="{E10D09A1-D1D4-4440-A7D3-3D87F902D1CA}" srcOrd="3" destOrd="0" presId="urn:microsoft.com/office/officeart/2005/8/layout/radial6"/>
    <dgm:cxn modelId="{83406273-491C-439C-BF1A-6105454F76E6}" type="presParOf" srcId="{95968EC3-E948-4C15-B953-C77F4094182D}" destId="{6895E4A9-6E30-4A18-B845-A5B06FE3E402}" srcOrd="4" destOrd="0" presId="urn:microsoft.com/office/officeart/2005/8/layout/radial6"/>
    <dgm:cxn modelId="{D78BEDE7-B218-4662-A12B-B03130355943}" type="presParOf" srcId="{95968EC3-E948-4C15-B953-C77F4094182D}" destId="{5809258D-41DB-493A-AEDC-13213708535B}" srcOrd="5" destOrd="0" presId="urn:microsoft.com/office/officeart/2005/8/layout/radial6"/>
    <dgm:cxn modelId="{30FD7887-8299-41FF-924C-1D0BBD39DFC7}" type="presParOf" srcId="{95968EC3-E948-4C15-B953-C77F4094182D}" destId="{83158AC0-744B-40D7-A61F-8F483F47600D}" srcOrd="6" destOrd="0" presId="urn:microsoft.com/office/officeart/2005/8/layout/radial6"/>
    <dgm:cxn modelId="{917B2FF6-0045-4A16-AB94-B0DC69E02B31}" type="presParOf" srcId="{95968EC3-E948-4C15-B953-C77F4094182D}" destId="{8B99D017-FB18-4DFD-B72D-1F070F61B041}" srcOrd="7" destOrd="0" presId="urn:microsoft.com/office/officeart/2005/8/layout/radial6"/>
    <dgm:cxn modelId="{614228F7-3560-4FEE-906F-36A22065E262}" type="presParOf" srcId="{95968EC3-E948-4C15-B953-C77F4094182D}" destId="{BE79B544-A7F7-43E5-8E45-6D84639FCB6D}" srcOrd="8" destOrd="0" presId="urn:microsoft.com/office/officeart/2005/8/layout/radial6"/>
    <dgm:cxn modelId="{A9ABE492-7D41-4C6E-8C57-C2179324A7FA}" type="presParOf" srcId="{95968EC3-E948-4C15-B953-C77F4094182D}" destId="{5DEEAE24-D9DB-4968-A449-083121527510}" srcOrd="9" destOrd="0" presId="urn:microsoft.com/office/officeart/2005/8/layout/radial6"/>
    <dgm:cxn modelId="{F3FD4861-B36A-4536-AAAF-88FBE31CB631}" type="presParOf" srcId="{95968EC3-E948-4C15-B953-C77F4094182D}" destId="{69A5502A-4A35-4C60-A8BB-C3999739B915}" srcOrd="10" destOrd="0" presId="urn:microsoft.com/office/officeart/2005/8/layout/radial6"/>
    <dgm:cxn modelId="{9CDF1CE7-3397-4540-B66B-2D48AAFF4A78}" type="presParOf" srcId="{95968EC3-E948-4C15-B953-C77F4094182D}" destId="{7C7D1F30-1C74-4734-A85E-95CB89B98A46}" srcOrd="11" destOrd="0" presId="urn:microsoft.com/office/officeart/2005/8/layout/radial6"/>
    <dgm:cxn modelId="{0A84FE96-EF03-4727-B6E0-AE5009E900E5}" type="presParOf" srcId="{95968EC3-E948-4C15-B953-C77F4094182D}" destId="{DA46D126-76A1-43CC-82CB-A2198EA1C7F8}" srcOrd="12" destOrd="0" presId="urn:microsoft.com/office/officeart/2005/8/layout/radial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F033C036-77EF-491D-BD30-8E0B0F7E858B}" type="doc">
      <dgm:prSet loTypeId="urn:microsoft.com/office/officeart/2005/8/layout/funnel1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5DE441DD-53C0-4F1E-B958-1D1CF5965408}">
      <dgm:prSet phldrT="[Текст]" custT="1"/>
      <dgm:spPr>
        <a:solidFill>
          <a:schemeClr val="bg2">
            <a:lumMod val="50000"/>
          </a:schemeClr>
        </a:solidFill>
      </dgm:spPr>
      <dgm:t>
        <a:bodyPr/>
        <a:lstStyle/>
        <a:p>
          <a:pPr algn="ctr"/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Государство и труд в Китае (с примерами) 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85DE83BA-0CF2-432D-AD2C-FF223059903C}" type="parTrans" cxnId="{D2E358BE-3CEB-43BB-9A0A-282C7374214C}">
      <dgm:prSet/>
      <dgm:spPr/>
      <dgm:t>
        <a:bodyPr/>
        <a:lstStyle/>
        <a:p>
          <a:pPr algn="ctr"/>
          <a:endParaRPr lang="ru-RU"/>
        </a:p>
      </dgm:t>
    </dgm:pt>
    <dgm:pt modelId="{E88C158C-9F35-4DB7-B190-CBAE95695625}" type="sibTrans" cxnId="{D2E358BE-3CEB-43BB-9A0A-282C7374214C}">
      <dgm:prSet/>
      <dgm:spPr/>
      <dgm:t>
        <a:bodyPr/>
        <a:lstStyle/>
        <a:p>
          <a:pPr algn="ctr"/>
          <a:endParaRPr lang="ru-RU"/>
        </a:p>
      </dgm:t>
    </dgm:pt>
    <dgm:pt modelId="{BC0C6F80-561D-4441-992A-43FD91B56E5B}">
      <dgm:prSet phldrT="[Текст]" custT="1"/>
      <dgm:spPr>
        <a:solidFill>
          <a:srgbClr val="FFC000"/>
        </a:solidFill>
      </dgm:spPr>
      <dgm:t>
        <a:bodyPr/>
        <a:lstStyle/>
        <a:p>
          <a:pPr algn="ctr"/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Социальное партнерство.</a:t>
          </a:r>
        </a:p>
        <a:p>
          <a:pPr algn="ctr"/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Привести опыт европейских стран. 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7F6131D0-746A-40A5-8CCA-E4EDC9EBD013}" type="parTrans" cxnId="{4DF7B823-3498-4A1F-90F4-7F0EB6FBB765}">
      <dgm:prSet/>
      <dgm:spPr/>
      <dgm:t>
        <a:bodyPr/>
        <a:lstStyle/>
        <a:p>
          <a:pPr algn="ctr"/>
          <a:endParaRPr lang="ru-RU"/>
        </a:p>
      </dgm:t>
    </dgm:pt>
    <dgm:pt modelId="{E8E7B98A-8656-4C5B-B4CD-5D2D3EA3703B}" type="sibTrans" cxnId="{4DF7B823-3498-4A1F-90F4-7F0EB6FBB765}">
      <dgm:prSet/>
      <dgm:spPr/>
      <dgm:t>
        <a:bodyPr/>
        <a:lstStyle/>
        <a:p>
          <a:pPr algn="ctr"/>
          <a:endParaRPr lang="ru-RU"/>
        </a:p>
      </dgm:t>
    </dgm:pt>
    <dgm:pt modelId="{1117BEC3-337A-4242-8C03-E3E6D7DF58CC}">
      <dgm:prSet phldrT="[Текст]" custT="1"/>
      <dgm:spPr>
        <a:solidFill>
          <a:srgbClr val="FF66FF"/>
        </a:solidFill>
      </dgm:spPr>
      <dgm:t>
        <a:bodyPr/>
        <a:lstStyle/>
        <a:p>
          <a:pPr algn="ctr"/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Достижение Советского Союза в организации труда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950454FF-4F83-419E-8D62-8499023823BD}" type="parTrans" cxnId="{F38F2A3A-4675-46E8-A76F-112C1A68AD51}">
      <dgm:prSet/>
      <dgm:spPr/>
      <dgm:t>
        <a:bodyPr/>
        <a:lstStyle/>
        <a:p>
          <a:pPr algn="ctr"/>
          <a:endParaRPr lang="ru-RU"/>
        </a:p>
      </dgm:t>
    </dgm:pt>
    <dgm:pt modelId="{78BC676F-9A58-400E-BB7D-ED6F83FD3A50}" type="sibTrans" cxnId="{F38F2A3A-4675-46E8-A76F-112C1A68AD51}">
      <dgm:prSet/>
      <dgm:spPr/>
      <dgm:t>
        <a:bodyPr/>
        <a:lstStyle/>
        <a:p>
          <a:pPr algn="ctr"/>
          <a:endParaRPr lang="ru-RU"/>
        </a:p>
      </dgm:t>
    </dgm:pt>
    <dgm:pt modelId="{891DC843-69AB-42D2-AC01-9F2F10FE3209}">
      <dgm:prSet phldrT="[Текст]" custT="1"/>
      <dgm:spPr/>
      <dgm:t>
        <a:bodyPr/>
        <a:lstStyle/>
        <a:p>
          <a:pPr algn="ctr"/>
          <a:r>
            <a:rPr lang="ru-RU" sz="2000" dirty="0" smtClean="0">
              <a:solidFill>
                <a:srgbClr val="002060"/>
              </a:solidFill>
              <a:latin typeface="Arial Black" pitchFamily="34" charset="0"/>
            </a:rPr>
            <a:t>Риск должен оправдывать инвестиции. Но Кто не рискует, тот не растет.</a:t>
          </a:r>
          <a:endParaRPr lang="ru-RU" sz="2000" dirty="0">
            <a:solidFill>
              <a:srgbClr val="002060"/>
            </a:solidFill>
            <a:latin typeface="Arial Black" pitchFamily="34" charset="0"/>
          </a:endParaRPr>
        </a:p>
      </dgm:t>
    </dgm:pt>
    <dgm:pt modelId="{BDC91034-63B3-4C4A-94BF-0B094FDBC8B5}" type="parTrans" cxnId="{482FCF33-BDE4-43F2-978B-DA594EC9677D}">
      <dgm:prSet/>
      <dgm:spPr/>
      <dgm:t>
        <a:bodyPr/>
        <a:lstStyle/>
        <a:p>
          <a:pPr algn="ctr"/>
          <a:endParaRPr lang="ru-RU"/>
        </a:p>
      </dgm:t>
    </dgm:pt>
    <dgm:pt modelId="{EAD15D35-F08B-4B39-914F-72DAAF8010EE}" type="sibTrans" cxnId="{482FCF33-BDE4-43F2-978B-DA594EC9677D}">
      <dgm:prSet/>
      <dgm:spPr/>
      <dgm:t>
        <a:bodyPr/>
        <a:lstStyle/>
        <a:p>
          <a:pPr algn="ctr"/>
          <a:endParaRPr lang="ru-RU"/>
        </a:p>
      </dgm:t>
    </dgm:pt>
    <dgm:pt modelId="{66ADAD3B-2A77-476E-AA04-5F06328D4748}">
      <dgm:prSet/>
      <dgm:spPr/>
      <dgm:t>
        <a:bodyPr/>
        <a:lstStyle/>
        <a:p>
          <a:pPr algn="ctr"/>
          <a:endParaRPr lang="ru-RU"/>
        </a:p>
      </dgm:t>
    </dgm:pt>
    <dgm:pt modelId="{3F4959D3-6D97-4A64-967A-F3F80932D66C}" type="parTrans" cxnId="{D440C60C-E7BA-4D04-BB86-5FE84A98DB50}">
      <dgm:prSet/>
      <dgm:spPr/>
      <dgm:t>
        <a:bodyPr/>
        <a:lstStyle/>
        <a:p>
          <a:pPr algn="ctr"/>
          <a:endParaRPr lang="ru-RU"/>
        </a:p>
      </dgm:t>
    </dgm:pt>
    <dgm:pt modelId="{C82996E3-BEDC-481D-BE56-C34EB5BE005A}" type="sibTrans" cxnId="{D440C60C-E7BA-4D04-BB86-5FE84A98DB50}">
      <dgm:prSet/>
      <dgm:spPr/>
      <dgm:t>
        <a:bodyPr/>
        <a:lstStyle/>
        <a:p>
          <a:pPr algn="ctr"/>
          <a:endParaRPr lang="ru-RU"/>
        </a:p>
      </dgm:t>
    </dgm:pt>
    <dgm:pt modelId="{92DD8941-E8CC-405C-AA6B-D0C64659135F}">
      <dgm:prSet/>
      <dgm:spPr/>
      <dgm:t>
        <a:bodyPr/>
        <a:lstStyle/>
        <a:p>
          <a:pPr algn="ctr"/>
          <a:endParaRPr lang="ru-RU"/>
        </a:p>
      </dgm:t>
    </dgm:pt>
    <dgm:pt modelId="{5CB23486-1DA9-43AE-B8C5-256450805952}" type="parTrans" cxnId="{66457C7F-EACE-404A-9902-A78AF280209A}">
      <dgm:prSet/>
      <dgm:spPr/>
      <dgm:t>
        <a:bodyPr/>
        <a:lstStyle/>
        <a:p>
          <a:pPr algn="ctr"/>
          <a:endParaRPr lang="ru-RU"/>
        </a:p>
      </dgm:t>
    </dgm:pt>
    <dgm:pt modelId="{29F859F1-A12C-424F-853C-DC7A3946163D}" type="sibTrans" cxnId="{66457C7F-EACE-404A-9902-A78AF280209A}">
      <dgm:prSet/>
      <dgm:spPr/>
      <dgm:t>
        <a:bodyPr/>
        <a:lstStyle/>
        <a:p>
          <a:pPr algn="ctr"/>
          <a:endParaRPr lang="ru-RU"/>
        </a:p>
      </dgm:t>
    </dgm:pt>
    <dgm:pt modelId="{AC7B1407-7D34-4419-A059-9037CDD8B93F}" type="pres">
      <dgm:prSet presAssocID="{F033C036-77EF-491D-BD30-8E0B0F7E858B}" presName="Name0" presStyleCnt="0">
        <dgm:presLayoutVars>
          <dgm:chMax val="4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0E0F521B-D195-486E-B0E1-33C960B91ECE}" type="pres">
      <dgm:prSet presAssocID="{F033C036-77EF-491D-BD30-8E0B0F7E858B}" presName="ellipse" presStyleLbl="trBgShp" presStyleIdx="0" presStyleCnt="1" custScaleX="38821" custLinFactNeighborX="47807" custLinFactNeighborY="-15870"/>
      <dgm:spPr>
        <a:solidFill>
          <a:srgbClr val="92D050"/>
        </a:solidFill>
      </dgm:spPr>
    </dgm:pt>
    <dgm:pt modelId="{3F568FA5-1EED-40F6-A3F7-36646E8EBE7C}" type="pres">
      <dgm:prSet presAssocID="{F033C036-77EF-491D-BD30-8E0B0F7E858B}" presName="arrow1" presStyleLbl="fgShp" presStyleIdx="0" presStyleCnt="1"/>
      <dgm:spPr/>
    </dgm:pt>
    <dgm:pt modelId="{8B974431-F21E-4199-9988-E85BCB5ABE39}" type="pres">
      <dgm:prSet presAssocID="{F033C036-77EF-491D-BD30-8E0B0F7E858B}" presName="rectangle" presStyleLbl="revTx" presStyleIdx="0" presStyleCnt="1" custScaleX="62760" custScaleY="133117" custLinFactY="-33202" custLinFactNeighborX="52799" custLinFactNeighborY="-10000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8D93164-F2E0-466B-BFB5-FB1F67877050}" type="pres">
      <dgm:prSet presAssocID="{BC0C6F80-561D-4441-992A-43FD91B56E5B}" presName="item1" presStyleLbl="node1" presStyleIdx="0" presStyleCnt="3" custLinFactNeighborX="32196" custLinFactNeighborY="-8699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B2C2F2F-8F8A-4400-AA3A-55EE5AB5E10F}" type="pres">
      <dgm:prSet presAssocID="{1117BEC3-337A-4242-8C03-E3E6D7DF58CC}" presName="item2" presStyleLbl="node1" presStyleIdx="1" presStyleCnt="3" custScaleX="125954" custScaleY="98505" custLinFactNeighborX="9174" custLinFactNeighborY="-421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01C79A5-34D6-4B19-9C4A-9C1EC7A8F1C6}" type="pres">
      <dgm:prSet presAssocID="{891DC843-69AB-42D2-AC01-9F2F10FE3209}" presName="item3" presStyleLbl="node1" presStyleIdx="2" presStyleCnt="3" custScaleX="113503" custScaleY="86949" custLinFactX="-90938" custLinFactNeighborX="-100000" custLinFactNeighborY="-1840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090207E-EAEF-49C7-A929-1393BC745743}" type="pres">
      <dgm:prSet presAssocID="{F033C036-77EF-491D-BD30-8E0B0F7E858B}" presName="funnel" presStyleLbl="trAlignAcc1" presStyleIdx="0" presStyleCnt="1" custScaleX="134844" custLinFactNeighborX="591" custLinFactNeighborY="216"/>
      <dgm:spPr>
        <a:solidFill>
          <a:srgbClr val="00B050">
            <a:alpha val="40000"/>
          </a:srgbClr>
        </a:solidFill>
      </dgm:spPr>
    </dgm:pt>
  </dgm:ptLst>
  <dgm:cxnLst>
    <dgm:cxn modelId="{0BDC31FC-CB45-4E24-A096-28C95EBD0C7E}" type="presOf" srcId="{5DE441DD-53C0-4F1E-B958-1D1CF5965408}" destId="{601C79A5-34D6-4B19-9C4A-9C1EC7A8F1C6}" srcOrd="0" destOrd="0" presId="urn:microsoft.com/office/officeart/2005/8/layout/funnel1"/>
    <dgm:cxn modelId="{2F3E241E-DFF7-47C0-9CB1-0F453F1BE66C}" type="presOf" srcId="{F033C036-77EF-491D-BD30-8E0B0F7E858B}" destId="{AC7B1407-7D34-4419-A059-9037CDD8B93F}" srcOrd="0" destOrd="0" presId="urn:microsoft.com/office/officeart/2005/8/layout/funnel1"/>
    <dgm:cxn modelId="{CA8A97D2-9105-47E5-9429-25CCC481F18D}" type="presOf" srcId="{1117BEC3-337A-4242-8C03-E3E6D7DF58CC}" destId="{08D93164-F2E0-466B-BFB5-FB1F67877050}" srcOrd="0" destOrd="0" presId="urn:microsoft.com/office/officeart/2005/8/layout/funnel1"/>
    <dgm:cxn modelId="{5764FF2E-A5DE-4475-BAE0-6165803D0814}" type="presOf" srcId="{891DC843-69AB-42D2-AC01-9F2F10FE3209}" destId="{8B974431-F21E-4199-9988-E85BCB5ABE39}" srcOrd="0" destOrd="0" presId="urn:microsoft.com/office/officeart/2005/8/layout/funnel1"/>
    <dgm:cxn modelId="{D2E358BE-3CEB-43BB-9A0A-282C7374214C}" srcId="{F033C036-77EF-491D-BD30-8E0B0F7E858B}" destId="{5DE441DD-53C0-4F1E-B958-1D1CF5965408}" srcOrd="0" destOrd="0" parTransId="{85DE83BA-0CF2-432D-AD2C-FF223059903C}" sibTransId="{E88C158C-9F35-4DB7-B190-CBAE95695625}"/>
    <dgm:cxn modelId="{F38F2A3A-4675-46E8-A76F-112C1A68AD51}" srcId="{F033C036-77EF-491D-BD30-8E0B0F7E858B}" destId="{1117BEC3-337A-4242-8C03-E3E6D7DF58CC}" srcOrd="2" destOrd="0" parTransId="{950454FF-4F83-419E-8D62-8499023823BD}" sibTransId="{78BC676F-9A58-400E-BB7D-ED6F83FD3A50}"/>
    <dgm:cxn modelId="{482FCF33-BDE4-43F2-978B-DA594EC9677D}" srcId="{F033C036-77EF-491D-BD30-8E0B0F7E858B}" destId="{891DC843-69AB-42D2-AC01-9F2F10FE3209}" srcOrd="3" destOrd="0" parTransId="{BDC91034-63B3-4C4A-94BF-0B094FDBC8B5}" sibTransId="{EAD15D35-F08B-4B39-914F-72DAAF8010EE}"/>
    <dgm:cxn modelId="{68AE7027-2B66-4FF1-BCAE-16B27782A2EA}" type="presOf" srcId="{BC0C6F80-561D-4441-992A-43FD91B56E5B}" destId="{EB2C2F2F-8F8A-4400-AA3A-55EE5AB5E10F}" srcOrd="0" destOrd="0" presId="urn:microsoft.com/office/officeart/2005/8/layout/funnel1"/>
    <dgm:cxn modelId="{D440C60C-E7BA-4D04-BB86-5FE84A98DB50}" srcId="{F033C036-77EF-491D-BD30-8E0B0F7E858B}" destId="{66ADAD3B-2A77-476E-AA04-5F06328D4748}" srcOrd="4" destOrd="0" parTransId="{3F4959D3-6D97-4A64-967A-F3F80932D66C}" sibTransId="{C82996E3-BEDC-481D-BE56-C34EB5BE005A}"/>
    <dgm:cxn modelId="{66457C7F-EACE-404A-9902-A78AF280209A}" srcId="{F033C036-77EF-491D-BD30-8E0B0F7E858B}" destId="{92DD8941-E8CC-405C-AA6B-D0C64659135F}" srcOrd="5" destOrd="0" parTransId="{5CB23486-1DA9-43AE-B8C5-256450805952}" sibTransId="{29F859F1-A12C-424F-853C-DC7A3946163D}"/>
    <dgm:cxn modelId="{4DF7B823-3498-4A1F-90F4-7F0EB6FBB765}" srcId="{F033C036-77EF-491D-BD30-8E0B0F7E858B}" destId="{BC0C6F80-561D-4441-992A-43FD91B56E5B}" srcOrd="1" destOrd="0" parTransId="{7F6131D0-746A-40A5-8CCA-E4EDC9EBD013}" sibTransId="{E8E7B98A-8656-4C5B-B4CD-5D2D3EA3703B}"/>
    <dgm:cxn modelId="{6ABB22D9-E83A-4FCF-A41A-13E9D03FECDD}" type="presParOf" srcId="{AC7B1407-7D34-4419-A059-9037CDD8B93F}" destId="{0E0F521B-D195-486E-B0E1-33C960B91ECE}" srcOrd="0" destOrd="0" presId="urn:microsoft.com/office/officeart/2005/8/layout/funnel1"/>
    <dgm:cxn modelId="{F8ED041C-2F2C-4E23-A81A-08CC2FCC1C8C}" type="presParOf" srcId="{AC7B1407-7D34-4419-A059-9037CDD8B93F}" destId="{3F568FA5-1EED-40F6-A3F7-36646E8EBE7C}" srcOrd="1" destOrd="0" presId="urn:microsoft.com/office/officeart/2005/8/layout/funnel1"/>
    <dgm:cxn modelId="{7129690C-62BA-4F25-822A-9C4DAA99927F}" type="presParOf" srcId="{AC7B1407-7D34-4419-A059-9037CDD8B93F}" destId="{8B974431-F21E-4199-9988-E85BCB5ABE39}" srcOrd="2" destOrd="0" presId="urn:microsoft.com/office/officeart/2005/8/layout/funnel1"/>
    <dgm:cxn modelId="{2C7175AE-596E-45C2-8788-2662A3B93A01}" type="presParOf" srcId="{AC7B1407-7D34-4419-A059-9037CDD8B93F}" destId="{08D93164-F2E0-466B-BFB5-FB1F67877050}" srcOrd="3" destOrd="0" presId="urn:microsoft.com/office/officeart/2005/8/layout/funnel1"/>
    <dgm:cxn modelId="{6C6EDE48-C2B3-4577-B416-7267EEFA9146}" type="presParOf" srcId="{AC7B1407-7D34-4419-A059-9037CDD8B93F}" destId="{EB2C2F2F-8F8A-4400-AA3A-55EE5AB5E10F}" srcOrd="4" destOrd="0" presId="urn:microsoft.com/office/officeart/2005/8/layout/funnel1"/>
    <dgm:cxn modelId="{ED7E1D8D-BD33-4AB8-B4A9-BC04F2725C98}" type="presParOf" srcId="{AC7B1407-7D34-4419-A059-9037CDD8B93F}" destId="{601C79A5-34D6-4B19-9C4A-9C1EC7A8F1C6}" srcOrd="5" destOrd="0" presId="urn:microsoft.com/office/officeart/2005/8/layout/funnel1"/>
    <dgm:cxn modelId="{CF593E4E-4E3C-4F3D-971D-93D88536FC64}" type="presParOf" srcId="{AC7B1407-7D34-4419-A059-9037CDD8B93F}" destId="{D090207E-EAEF-49C7-A929-1393BC745743}" srcOrd="6" destOrd="0" presId="urn:microsoft.com/office/officeart/2005/8/layout/funne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F67ECA95-9A7B-402B-8978-82E7D0BB8AAB}" type="doc">
      <dgm:prSet loTypeId="urn:microsoft.com/office/officeart/2005/8/layout/hierarchy3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CCE521FC-00E2-4F36-9D66-C4C4DB9D2057}">
      <dgm:prSet phldrT="[Текст]" custT="1"/>
      <dgm:spPr>
        <a:solidFill>
          <a:srgbClr val="FFFF00"/>
        </a:solidFill>
        <a:ln w="38100">
          <a:solidFill>
            <a:srgbClr val="002060"/>
          </a:solidFill>
        </a:ln>
      </dgm:spPr>
      <dgm:t>
        <a:bodyPr/>
        <a:lstStyle/>
        <a:p>
          <a:r>
            <a:rPr lang="ru-RU" sz="1800" dirty="0" smtClean="0">
              <a:solidFill>
                <a:srgbClr val="002060"/>
              </a:solidFill>
              <a:latin typeface="Arial Black" pitchFamily="34" charset="0"/>
            </a:rPr>
            <a:t>Государственные структуры содействия занятости населения</a:t>
          </a:r>
          <a:endParaRPr lang="ru-RU" sz="1800" dirty="0">
            <a:solidFill>
              <a:srgbClr val="002060"/>
            </a:solidFill>
            <a:latin typeface="Arial Black" pitchFamily="34" charset="0"/>
          </a:endParaRPr>
        </a:p>
      </dgm:t>
    </dgm:pt>
    <dgm:pt modelId="{F05DD538-BA38-4B35-BFD4-208C419BD67E}" type="parTrans" cxnId="{F6586F18-F765-417F-919D-649B79D88F89}">
      <dgm:prSet/>
      <dgm:spPr/>
      <dgm:t>
        <a:bodyPr/>
        <a:lstStyle/>
        <a:p>
          <a:endParaRPr lang="ru-RU"/>
        </a:p>
      </dgm:t>
    </dgm:pt>
    <dgm:pt modelId="{B8BBB907-0996-4FEF-B4DC-D590B0F6BA1D}" type="sibTrans" cxnId="{F6586F18-F765-417F-919D-649B79D88F89}">
      <dgm:prSet/>
      <dgm:spPr/>
      <dgm:t>
        <a:bodyPr/>
        <a:lstStyle/>
        <a:p>
          <a:endParaRPr lang="ru-RU"/>
        </a:p>
      </dgm:t>
    </dgm:pt>
    <dgm:pt modelId="{720F1F9D-04F4-4D5C-AAF8-E424A46B5C60}">
      <dgm:prSet phldrT="[Текст]" custT="1"/>
      <dgm:spPr>
        <a:ln w="38100">
          <a:solidFill>
            <a:srgbClr val="00206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«Государство благоденствия» Европы  </a:t>
          </a:r>
        </a:p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50-х г. – Государство – арбитр на поле между капиталом и трудом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2C08A714-65D0-4EF3-8C69-F62304DF889C}" type="parTrans" cxnId="{DB73264A-75A1-4A45-AC86-EB34CCE566E9}">
      <dgm:prSet/>
      <dgm:spPr>
        <a:ln w="3810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9AE71FF2-070C-4216-90E4-A8B18B0FCFDC}" type="sibTrans" cxnId="{DB73264A-75A1-4A45-AC86-EB34CCE566E9}">
      <dgm:prSet/>
      <dgm:spPr/>
      <dgm:t>
        <a:bodyPr/>
        <a:lstStyle/>
        <a:p>
          <a:endParaRPr lang="ru-RU"/>
        </a:p>
      </dgm:t>
    </dgm:pt>
    <dgm:pt modelId="{D91DA6BD-2460-454B-89E3-E1166F278682}">
      <dgm:prSet phldrT="[Текст]" custT="1"/>
      <dgm:spPr>
        <a:ln w="38100">
          <a:solidFill>
            <a:srgbClr val="00206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«Эффективное государство» - Передача субъектам рынка ответственности последствий безработицы(пенсионное обеспечение, медицинское страхование и т.п.)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B26A2C8D-F8C0-4588-BCFB-2C0FAC578F87}" type="parTrans" cxnId="{57F36377-B610-4D88-968D-2CCC4E52EA9F}">
      <dgm:prSet/>
      <dgm:spPr>
        <a:solidFill>
          <a:srgbClr val="FF0000"/>
        </a:solidFill>
        <a:ln w="3810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A3910934-514E-4542-A5A9-6D8E67290EF8}" type="sibTrans" cxnId="{57F36377-B610-4D88-968D-2CCC4E52EA9F}">
      <dgm:prSet/>
      <dgm:spPr/>
      <dgm:t>
        <a:bodyPr/>
        <a:lstStyle/>
        <a:p>
          <a:endParaRPr lang="ru-RU"/>
        </a:p>
      </dgm:t>
    </dgm:pt>
    <dgm:pt modelId="{A431BF4D-933D-4FA1-9987-D4914A43783E}">
      <dgm:prSet phldrT="[Текст]" custT="1"/>
      <dgm:spPr>
        <a:solidFill>
          <a:srgbClr val="FFFF00"/>
        </a:solidFill>
        <a:ln w="38100">
          <a:solidFill>
            <a:srgbClr val="002060"/>
          </a:solidFill>
        </a:ln>
      </dgm:spPr>
      <dgm:t>
        <a:bodyPr/>
        <a:lstStyle/>
        <a:p>
          <a:r>
            <a:rPr lang="ru-RU" sz="1800" dirty="0" smtClean="0">
              <a:solidFill>
                <a:srgbClr val="002060"/>
              </a:solidFill>
              <a:latin typeface="Arial Black" pitchFamily="34" charset="0"/>
            </a:rPr>
            <a:t>Негосударственные структуры содействия занятости </a:t>
          </a:r>
          <a:endParaRPr lang="ru-RU" sz="1800" dirty="0">
            <a:solidFill>
              <a:srgbClr val="002060"/>
            </a:solidFill>
            <a:latin typeface="Arial Black" pitchFamily="34" charset="0"/>
          </a:endParaRPr>
        </a:p>
      </dgm:t>
    </dgm:pt>
    <dgm:pt modelId="{5BB2E7ED-DC0F-450D-91DC-C3C0F8BEC84F}" type="parTrans" cxnId="{B9142031-92F6-421B-BCB0-A730413941B0}">
      <dgm:prSet/>
      <dgm:spPr/>
      <dgm:t>
        <a:bodyPr/>
        <a:lstStyle/>
        <a:p>
          <a:endParaRPr lang="ru-RU"/>
        </a:p>
      </dgm:t>
    </dgm:pt>
    <dgm:pt modelId="{2BA09391-E4AC-400C-8981-35BD85F6B2CF}" type="sibTrans" cxnId="{B9142031-92F6-421B-BCB0-A730413941B0}">
      <dgm:prSet/>
      <dgm:spPr/>
      <dgm:t>
        <a:bodyPr/>
        <a:lstStyle/>
        <a:p>
          <a:endParaRPr lang="ru-RU"/>
        </a:p>
      </dgm:t>
    </dgm:pt>
    <dgm:pt modelId="{607418D0-2303-45E3-8B46-9027975B9CF2}">
      <dgm:prSet phldrT="[Текст]" custT="1"/>
      <dgm:spPr>
        <a:ln w="38100">
          <a:solidFill>
            <a:srgbClr val="00206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Предпринимательство – мощный механизм ликвидации безработицы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C23548BC-F257-462B-B246-AD33B855DBD5}" type="parTrans" cxnId="{A7FAEB6A-AB6A-4639-B1C4-36FB14993F92}">
      <dgm:prSet/>
      <dgm:spPr>
        <a:ln w="57150">
          <a:solidFill>
            <a:srgbClr val="00FF00"/>
          </a:solidFill>
        </a:ln>
      </dgm:spPr>
      <dgm:t>
        <a:bodyPr/>
        <a:lstStyle/>
        <a:p>
          <a:endParaRPr lang="ru-RU"/>
        </a:p>
      </dgm:t>
    </dgm:pt>
    <dgm:pt modelId="{DC25CA7E-D796-4238-A84A-59BF5497526A}" type="sibTrans" cxnId="{A7FAEB6A-AB6A-4639-B1C4-36FB14993F92}">
      <dgm:prSet/>
      <dgm:spPr/>
      <dgm:t>
        <a:bodyPr/>
        <a:lstStyle/>
        <a:p>
          <a:endParaRPr lang="ru-RU"/>
        </a:p>
      </dgm:t>
    </dgm:pt>
    <dgm:pt modelId="{6F3824C8-CFAA-4831-A6E4-177C51308C62}">
      <dgm:prSet phldrT="[Текст]" custT="1"/>
      <dgm:spPr>
        <a:ln w="38100">
          <a:solidFill>
            <a:srgbClr val="00206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Ассоциации, кружки переподготовки и повышения квалификации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AA255B54-1267-4343-BC97-C179A04D69BC}" type="parTrans" cxnId="{B24AC027-EF28-46DF-AAA2-34DBCFFD84E5}">
      <dgm:prSet/>
      <dgm:spPr>
        <a:ln w="57150">
          <a:solidFill>
            <a:srgbClr val="00FF00"/>
          </a:solidFill>
        </a:ln>
      </dgm:spPr>
      <dgm:t>
        <a:bodyPr/>
        <a:lstStyle/>
        <a:p>
          <a:endParaRPr lang="ru-RU"/>
        </a:p>
      </dgm:t>
    </dgm:pt>
    <dgm:pt modelId="{886AF91D-FFDA-48CD-B6AF-8737DFA072C1}" type="sibTrans" cxnId="{B24AC027-EF28-46DF-AAA2-34DBCFFD84E5}">
      <dgm:prSet/>
      <dgm:spPr/>
      <dgm:t>
        <a:bodyPr/>
        <a:lstStyle/>
        <a:p>
          <a:endParaRPr lang="ru-RU"/>
        </a:p>
      </dgm:t>
    </dgm:pt>
    <dgm:pt modelId="{A4C0AE07-B1D0-459A-9F19-394949E4DE9D}">
      <dgm:prSet custT="1"/>
      <dgm:spPr>
        <a:ln w="38100">
          <a:solidFill>
            <a:srgbClr val="002060"/>
          </a:solidFill>
        </a:ln>
      </dgm:spPr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Увеличение социальных функций государства, экономический нейтралитет</a:t>
          </a:r>
        </a:p>
        <a:p>
          <a:pPr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dirty="0"/>
        </a:p>
      </dgm:t>
    </dgm:pt>
    <dgm:pt modelId="{BB210725-D3DA-49B5-9DF4-DA1E7C8928C8}" type="parTrans" cxnId="{AB3FF4CE-66C7-472D-BF62-3EF100E4D2B4}">
      <dgm:prSet/>
      <dgm:spPr>
        <a:ln w="38100">
          <a:solidFill>
            <a:srgbClr val="FF0000"/>
          </a:solidFill>
        </a:ln>
      </dgm:spPr>
      <dgm:t>
        <a:bodyPr/>
        <a:lstStyle/>
        <a:p>
          <a:endParaRPr lang="ru-RU"/>
        </a:p>
      </dgm:t>
    </dgm:pt>
    <dgm:pt modelId="{270375FF-0D61-43E7-AF4F-8C1D59C34642}" type="sibTrans" cxnId="{AB3FF4CE-66C7-472D-BF62-3EF100E4D2B4}">
      <dgm:prSet/>
      <dgm:spPr/>
      <dgm:t>
        <a:bodyPr/>
        <a:lstStyle/>
        <a:p>
          <a:endParaRPr lang="ru-RU"/>
        </a:p>
      </dgm:t>
    </dgm:pt>
    <dgm:pt modelId="{1A178E15-8D2E-466B-BA80-0C6E918A4B8C}">
      <dgm:prSet custT="1"/>
      <dgm:spPr>
        <a:ln w="38100">
          <a:solidFill>
            <a:srgbClr val="00206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Роль  и функции Международной Организации труда (МОТ), основана в 1988 г., Женева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4BEA7A74-6AE8-4B91-A4A2-2043A3CB0F04}" type="parTrans" cxnId="{1142B94D-DAF2-4965-A057-4847EFACE0E4}">
      <dgm:prSet/>
      <dgm:spPr>
        <a:ln w="57150">
          <a:solidFill>
            <a:srgbClr val="00FF00"/>
          </a:solidFill>
        </a:ln>
      </dgm:spPr>
      <dgm:t>
        <a:bodyPr/>
        <a:lstStyle/>
        <a:p>
          <a:endParaRPr lang="ru-RU"/>
        </a:p>
      </dgm:t>
    </dgm:pt>
    <dgm:pt modelId="{0F778180-8FE3-4D78-BBCD-D92754540537}" type="sibTrans" cxnId="{1142B94D-DAF2-4965-A057-4847EFACE0E4}">
      <dgm:prSet/>
      <dgm:spPr/>
      <dgm:t>
        <a:bodyPr/>
        <a:lstStyle/>
        <a:p>
          <a:endParaRPr lang="ru-RU"/>
        </a:p>
      </dgm:t>
    </dgm:pt>
    <dgm:pt modelId="{472630A9-8E20-4466-993B-18673AACA73C}">
      <dgm:prSet custT="1"/>
      <dgm:spPr>
        <a:ln w="38100">
          <a:solidFill>
            <a:srgbClr val="00206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Качественные и </a:t>
          </a:r>
        </a:p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компетентные СМИ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7B274859-D3E6-4C0B-8DB8-076222098D60}" type="parTrans" cxnId="{7888EA77-674C-474B-B41D-F0A964EE7E4A}">
      <dgm:prSet/>
      <dgm:spPr>
        <a:ln w="57150">
          <a:solidFill>
            <a:srgbClr val="00FF00"/>
          </a:solidFill>
        </a:ln>
      </dgm:spPr>
      <dgm:t>
        <a:bodyPr/>
        <a:lstStyle/>
        <a:p>
          <a:endParaRPr lang="ru-RU"/>
        </a:p>
      </dgm:t>
    </dgm:pt>
    <dgm:pt modelId="{F1B7A2B3-F2CA-4762-94AF-C69FC25A65E6}" type="sibTrans" cxnId="{7888EA77-674C-474B-B41D-F0A964EE7E4A}">
      <dgm:prSet/>
      <dgm:spPr/>
      <dgm:t>
        <a:bodyPr/>
        <a:lstStyle/>
        <a:p>
          <a:endParaRPr lang="ru-RU"/>
        </a:p>
      </dgm:t>
    </dgm:pt>
    <dgm:pt modelId="{2BCFF522-2DA3-4D86-BC1A-DE80A815EF09}" type="pres">
      <dgm:prSet presAssocID="{F67ECA95-9A7B-402B-8978-82E7D0BB8AAB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65F19442-8565-4A87-81F4-8DBCF1A99624}" type="pres">
      <dgm:prSet presAssocID="{CCE521FC-00E2-4F36-9D66-C4C4DB9D2057}" presName="root" presStyleCnt="0"/>
      <dgm:spPr/>
    </dgm:pt>
    <dgm:pt modelId="{950EC426-8AC5-47FF-A4E9-B01D3B3CB192}" type="pres">
      <dgm:prSet presAssocID="{CCE521FC-00E2-4F36-9D66-C4C4DB9D2057}" presName="rootComposite" presStyleCnt="0"/>
      <dgm:spPr/>
    </dgm:pt>
    <dgm:pt modelId="{7B4062D9-3F85-4270-8733-315CD1B2F463}" type="pres">
      <dgm:prSet presAssocID="{CCE521FC-00E2-4F36-9D66-C4C4DB9D2057}" presName="rootText" presStyleLbl="node1" presStyleIdx="0" presStyleCnt="2" custScaleX="137061" custLinFactNeighborX="2997" custLinFactNeighborY="21074"/>
      <dgm:spPr/>
      <dgm:t>
        <a:bodyPr/>
        <a:lstStyle/>
        <a:p>
          <a:endParaRPr lang="ru-RU"/>
        </a:p>
      </dgm:t>
    </dgm:pt>
    <dgm:pt modelId="{2403ACFD-AC5B-411E-99EE-77E3693D9DA5}" type="pres">
      <dgm:prSet presAssocID="{CCE521FC-00E2-4F36-9D66-C4C4DB9D2057}" presName="rootConnector" presStyleLbl="node1" presStyleIdx="0" presStyleCnt="2"/>
      <dgm:spPr/>
      <dgm:t>
        <a:bodyPr/>
        <a:lstStyle/>
        <a:p>
          <a:endParaRPr lang="ru-RU"/>
        </a:p>
      </dgm:t>
    </dgm:pt>
    <dgm:pt modelId="{68D8AD6F-8C5B-4388-BBDC-CCECE7AAB2CC}" type="pres">
      <dgm:prSet presAssocID="{CCE521FC-00E2-4F36-9D66-C4C4DB9D2057}" presName="childShape" presStyleCnt="0"/>
      <dgm:spPr/>
    </dgm:pt>
    <dgm:pt modelId="{F877B1E9-0664-469E-9CC2-B76612F73139}" type="pres">
      <dgm:prSet presAssocID="{2C08A714-65D0-4EF3-8C69-F62304DF889C}" presName="Name13" presStyleLbl="parChTrans1D2" presStyleIdx="0" presStyleCnt="7"/>
      <dgm:spPr/>
      <dgm:t>
        <a:bodyPr/>
        <a:lstStyle/>
        <a:p>
          <a:endParaRPr lang="ru-RU"/>
        </a:p>
      </dgm:t>
    </dgm:pt>
    <dgm:pt modelId="{357F4D75-DB85-4481-89C1-404706CB1DA5}" type="pres">
      <dgm:prSet presAssocID="{720F1F9D-04F4-4D5C-AAF8-E424A46B5C60}" presName="childText" presStyleLbl="bgAcc1" presStyleIdx="0" presStyleCnt="7" custScaleX="162684" custScaleY="104484" custLinFactNeighborX="6444" custLinFactNeighborY="1435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97356F5-80A6-4D41-B30B-B201B3053C47}" type="pres">
      <dgm:prSet presAssocID="{BB210725-D3DA-49B5-9DF4-DA1E7C8928C8}" presName="Name13" presStyleLbl="parChTrans1D2" presStyleIdx="1" presStyleCnt="7"/>
      <dgm:spPr/>
      <dgm:t>
        <a:bodyPr/>
        <a:lstStyle/>
        <a:p>
          <a:endParaRPr lang="ru-RU"/>
        </a:p>
      </dgm:t>
    </dgm:pt>
    <dgm:pt modelId="{8C38D8A4-435A-4055-8DAA-64EE8D8334B8}" type="pres">
      <dgm:prSet presAssocID="{A4C0AE07-B1D0-459A-9F19-394949E4DE9D}" presName="childText" presStyleLbl="bgAcc1" presStyleIdx="1" presStyleCnt="7" custScaleX="140416" custScaleY="113865" custLinFactNeighborX="17669" custLinFactNeighborY="254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2D09FE5-62B0-459F-91A6-480E84074A2A}" type="pres">
      <dgm:prSet presAssocID="{B26A2C8D-F8C0-4588-BCFB-2C0FAC578F87}" presName="Name13" presStyleLbl="parChTrans1D2" presStyleIdx="2" presStyleCnt="7"/>
      <dgm:spPr/>
      <dgm:t>
        <a:bodyPr/>
        <a:lstStyle/>
        <a:p>
          <a:endParaRPr lang="ru-RU"/>
        </a:p>
      </dgm:t>
    </dgm:pt>
    <dgm:pt modelId="{E14CFB34-0716-4170-A9E0-DD750A54404C}" type="pres">
      <dgm:prSet presAssocID="{D91DA6BD-2460-454B-89E3-E1166F278682}" presName="childText" presStyleLbl="bgAcc1" presStyleIdx="2" presStyleCnt="7" custScaleX="164098" custScaleY="181072" custLinFactNeighborX="6348" custLinFactNeighborY="-954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7CE1B44-AE60-4E85-8539-754AE45DC2DF}" type="pres">
      <dgm:prSet presAssocID="{A431BF4D-933D-4FA1-9987-D4914A43783E}" presName="root" presStyleCnt="0"/>
      <dgm:spPr/>
    </dgm:pt>
    <dgm:pt modelId="{9CBC41C9-4727-454E-B75C-F61AFAA7F42C}" type="pres">
      <dgm:prSet presAssocID="{A431BF4D-933D-4FA1-9987-D4914A43783E}" presName="rootComposite" presStyleCnt="0"/>
      <dgm:spPr/>
    </dgm:pt>
    <dgm:pt modelId="{17786D85-710F-4035-9756-4527A02077B4}" type="pres">
      <dgm:prSet presAssocID="{A431BF4D-933D-4FA1-9987-D4914A43783E}" presName="rootText" presStyleLbl="node1" presStyleIdx="1" presStyleCnt="2" custScaleX="143820" custScaleY="93195" custLinFactNeighborX="12308" custLinFactNeighborY="21567"/>
      <dgm:spPr/>
      <dgm:t>
        <a:bodyPr/>
        <a:lstStyle/>
        <a:p>
          <a:endParaRPr lang="ru-RU"/>
        </a:p>
      </dgm:t>
    </dgm:pt>
    <dgm:pt modelId="{9485EB08-4893-4CA6-B098-9E16ABAA14D9}" type="pres">
      <dgm:prSet presAssocID="{A431BF4D-933D-4FA1-9987-D4914A43783E}" presName="rootConnector" presStyleLbl="node1" presStyleIdx="1" presStyleCnt="2"/>
      <dgm:spPr/>
      <dgm:t>
        <a:bodyPr/>
        <a:lstStyle/>
        <a:p>
          <a:endParaRPr lang="ru-RU"/>
        </a:p>
      </dgm:t>
    </dgm:pt>
    <dgm:pt modelId="{6DE63676-2540-4823-8381-2E0AE363B0B4}" type="pres">
      <dgm:prSet presAssocID="{A431BF4D-933D-4FA1-9987-D4914A43783E}" presName="childShape" presStyleCnt="0"/>
      <dgm:spPr/>
    </dgm:pt>
    <dgm:pt modelId="{9F40504D-9C66-43BD-B16F-66B793C2787B}" type="pres">
      <dgm:prSet presAssocID="{C23548BC-F257-462B-B246-AD33B855DBD5}" presName="Name13" presStyleLbl="parChTrans1D2" presStyleIdx="3" presStyleCnt="7"/>
      <dgm:spPr/>
      <dgm:t>
        <a:bodyPr/>
        <a:lstStyle/>
        <a:p>
          <a:endParaRPr lang="ru-RU"/>
        </a:p>
      </dgm:t>
    </dgm:pt>
    <dgm:pt modelId="{6281C6F8-350B-47A0-91BA-BAB304BBD56D}" type="pres">
      <dgm:prSet presAssocID="{607418D0-2303-45E3-8B46-9027975B9CF2}" presName="childText" presStyleLbl="bgAcc1" presStyleIdx="3" presStyleCnt="7" custScaleX="195894" custScaleY="68867" custLinFactNeighborX="15805" custLinFactNeighborY="1808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5E51441-5B73-4447-AF8A-F7C76D0FEA1F}" type="pres">
      <dgm:prSet presAssocID="{AA255B54-1267-4343-BC97-C179A04D69BC}" presName="Name13" presStyleLbl="parChTrans1D2" presStyleIdx="4" presStyleCnt="7"/>
      <dgm:spPr/>
      <dgm:t>
        <a:bodyPr/>
        <a:lstStyle/>
        <a:p>
          <a:endParaRPr lang="ru-RU"/>
        </a:p>
      </dgm:t>
    </dgm:pt>
    <dgm:pt modelId="{E4612519-3096-4624-BB49-3D340062587E}" type="pres">
      <dgm:prSet presAssocID="{6F3824C8-CFAA-4831-A6E4-177C51308C62}" presName="childText" presStyleLbl="bgAcc1" presStyleIdx="4" presStyleCnt="7" custScaleX="181774" custScaleY="70370" custLinFactNeighborX="23032" custLinFactNeighborY="1477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005F168-074E-4EF1-965E-126D3F68D8DD}" type="pres">
      <dgm:prSet presAssocID="{7B274859-D3E6-4C0B-8DB8-076222098D60}" presName="Name13" presStyleLbl="parChTrans1D2" presStyleIdx="5" presStyleCnt="7"/>
      <dgm:spPr/>
      <dgm:t>
        <a:bodyPr/>
        <a:lstStyle/>
        <a:p>
          <a:endParaRPr lang="ru-RU"/>
        </a:p>
      </dgm:t>
    </dgm:pt>
    <dgm:pt modelId="{ABE61FA6-4BDE-4933-A2F3-C24626481293}" type="pres">
      <dgm:prSet presAssocID="{472630A9-8E20-4466-993B-18673AACA73C}" presName="childText" presStyleLbl="bgAcc1" presStyleIdx="5" presStyleCnt="7" custScaleX="176255" custScaleY="77498" custLinFactY="36750" custLinFactNeighborX="23032" custLinFactNeighborY="10000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A4188F1-A97E-4A21-ACB1-73270BE059A8}" type="pres">
      <dgm:prSet presAssocID="{4BEA7A74-6AE8-4B91-A4A2-2043A3CB0F04}" presName="Name13" presStyleLbl="parChTrans1D2" presStyleIdx="6" presStyleCnt="7"/>
      <dgm:spPr/>
      <dgm:t>
        <a:bodyPr/>
        <a:lstStyle/>
        <a:p>
          <a:endParaRPr lang="ru-RU"/>
        </a:p>
      </dgm:t>
    </dgm:pt>
    <dgm:pt modelId="{9DE3A47F-24D2-46E7-81A6-182D1324D6F4}" type="pres">
      <dgm:prSet presAssocID="{1A178E15-8D2E-466B-BA80-0C6E918A4B8C}" presName="childText" presStyleLbl="bgAcc1" presStyleIdx="6" presStyleCnt="7" custScaleX="195895" custScaleY="97680" custLinFactNeighborX="15485" custLinFactNeighborY="-8649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AB3FF4CE-66C7-472D-BF62-3EF100E4D2B4}" srcId="{CCE521FC-00E2-4F36-9D66-C4C4DB9D2057}" destId="{A4C0AE07-B1D0-459A-9F19-394949E4DE9D}" srcOrd="1" destOrd="0" parTransId="{BB210725-D3DA-49B5-9DF4-DA1E7C8928C8}" sibTransId="{270375FF-0D61-43E7-AF4F-8C1D59C34642}"/>
    <dgm:cxn modelId="{B9142031-92F6-421B-BCB0-A730413941B0}" srcId="{F67ECA95-9A7B-402B-8978-82E7D0BB8AAB}" destId="{A431BF4D-933D-4FA1-9987-D4914A43783E}" srcOrd="1" destOrd="0" parTransId="{5BB2E7ED-DC0F-450D-91DC-C3C0F8BEC84F}" sibTransId="{2BA09391-E4AC-400C-8981-35BD85F6B2CF}"/>
    <dgm:cxn modelId="{456CD434-7DA5-4FD1-A5C3-4FB2FC1BB8B1}" type="presOf" srcId="{472630A9-8E20-4466-993B-18673AACA73C}" destId="{ABE61FA6-4BDE-4933-A2F3-C24626481293}" srcOrd="0" destOrd="0" presId="urn:microsoft.com/office/officeart/2005/8/layout/hierarchy3"/>
    <dgm:cxn modelId="{D3431FDD-2D81-4838-817B-1048D28EE95B}" type="presOf" srcId="{F67ECA95-9A7B-402B-8978-82E7D0BB8AAB}" destId="{2BCFF522-2DA3-4D86-BC1A-DE80A815EF09}" srcOrd="0" destOrd="0" presId="urn:microsoft.com/office/officeart/2005/8/layout/hierarchy3"/>
    <dgm:cxn modelId="{815E104A-C982-42FE-B770-9747B8A3B9B5}" type="presOf" srcId="{1A178E15-8D2E-466B-BA80-0C6E918A4B8C}" destId="{9DE3A47F-24D2-46E7-81A6-182D1324D6F4}" srcOrd="0" destOrd="0" presId="urn:microsoft.com/office/officeart/2005/8/layout/hierarchy3"/>
    <dgm:cxn modelId="{0D2D5F95-CAB9-4899-89BA-12F22CC00758}" type="presOf" srcId="{BB210725-D3DA-49B5-9DF4-DA1E7C8928C8}" destId="{797356F5-80A6-4D41-B30B-B201B3053C47}" srcOrd="0" destOrd="0" presId="urn:microsoft.com/office/officeart/2005/8/layout/hierarchy3"/>
    <dgm:cxn modelId="{7888EA77-674C-474B-B41D-F0A964EE7E4A}" srcId="{A431BF4D-933D-4FA1-9987-D4914A43783E}" destId="{472630A9-8E20-4466-993B-18673AACA73C}" srcOrd="2" destOrd="0" parTransId="{7B274859-D3E6-4C0B-8DB8-076222098D60}" sibTransId="{F1B7A2B3-F2CA-4762-94AF-C69FC25A65E6}"/>
    <dgm:cxn modelId="{2E3DBE47-06F0-46D0-A43C-E8CD3BD8BADE}" type="presOf" srcId="{A431BF4D-933D-4FA1-9987-D4914A43783E}" destId="{9485EB08-4893-4CA6-B098-9E16ABAA14D9}" srcOrd="1" destOrd="0" presId="urn:microsoft.com/office/officeart/2005/8/layout/hierarchy3"/>
    <dgm:cxn modelId="{E20F00D4-6730-4FCD-9330-FEC5B3141272}" type="presOf" srcId="{607418D0-2303-45E3-8B46-9027975B9CF2}" destId="{6281C6F8-350B-47A0-91BA-BAB304BBD56D}" srcOrd="0" destOrd="0" presId="urn:microsoft.com/office/officeart/2005/8/layout/hierarchy3"/>
    <dgm:cxn modelId="{F6586F18-F765-417F-919D-649B79D88F89}" srcId="{F67ECA95-9A7B-402B-8978-82E7D0BB8AAB}" destId="{CCE521FC-00E2-4F36-9D66-C4C4DB9D2057}" srcOrd="0" destOrd="0" parTransId="{F05DD538-BA38-4B35-BFD4-208C419BD67E}" sibTransId="{B8BBB907-0996-4FEF-B4DC-D590B0F6BA1D}"/>
    <dgm:cxn modelId="{31A20B7C-815E-4D7B-A50A-41254D9ABC33}" type="presOf" srcId="{2C08A714-65D0-4EF3-8C69-F62304DF889C}" destId="{F877B1E9-0664-469E-9CC2-B76612F73139}" srcOrd="0" destOrd="0" presId="urn:microsoft.com/office/officeart/2005/8/layout/hierarchy3"/>
    <dgm:cxn modelId="{E16E4C81-8465-411B-A85B-BDDAC856CD65}" type="presOf" srcId="{AA255B54-1267-4343-BC97-C179A04D69BC}" destId="{85E51441-5B73-4447-AF8A-F7C76D0FEA1F}" srcOrd="0" destOrd="0" presId="urn:microsoft.com/office/officeart/2005/8/layout/hierarchy3"/>
    <dgm:cxn modelId="{B24AC027-EF28-46DF-AAA2-34DBCFFD84E5}" srcId="{A431BF4D-933D-4FA1-9987-D4914A43783E}" destId="{6F3824C8-CFAA-4831-A6E4-177C51308C62}" srcOrd="1" destOrd="0" parTransId="{AA255B54-1267-4343-BC97-C179A04D69BC}" sibTransId="{886AF91D-FFDA-48CD-B6AF-8737DFA072C1}"/>
    <dgm:cxn modelId="{ACDA77BC-AF0D-4EB9-9D81-65759C5B7307}" type="presOf" srcId="{6F3824C8-CFAA-4831-A6E4-177C51308C62}" destId="{E4612519-3096-4624-BB49-3D340062587E}" srcOrd="0" destOrd="0" presId="urn:microsoft.com/office/officeart/2005/8/layout/hierarchy3"/>
    <dgm:cxn modelId="{D91EE3F3-FF54-4DE9-95F5-E03EF995368A}" type="presOf" srcId="{7B274859-D3E6-4C0B-8DB8-076222098D60}" destId="{7005F168-074E-4EF1-965E-126D3F68D8DD}" srcOrd="0" destOrd="0" presId="urn:microsoft.com/office/officeart/2005/8/layout/hierarchy3"/>
    <dgm:cxn modelId="{BEBFAECC-73BA-478D-8B51-013FB2675C27}" type="presOf" srcId="{C23548BC-F257-462B-B246-AD33B855DBD5}" destId="{9F40504D-9C66-43BD-B16F-66B793C2787B}" srcOrd="0" destOrd="0" presId="urn:microsoft.com/office/officeart/2005/8/layout/hierarchy3"/>
    <dgm:cxn modelId="{19E6BC6E-3778-4B6B-A11F-68CCCCE251B6}" type="presOf" srcId="{CCE521FC-00E2-4F36-9D66-C4C4DB9D2057}" destId="{7B4062D9-3F85-4270-8733-315CD1B2F463}" srcOrd="0" destOrd="0" presId="urn:microsoft.com/office/officeart/2005/8/layout/hierarchy3"/>
    <dgm:cxn modelId="{7FD7D19B-D323-486E-A7D6-8F8407E225CA}" type="presOf" srcId="{720F1F9D-04F4-4D5C-AAF8-E424A46B5C60}" destId="{357F4D75-DB85-4481-89C1-404706CB1DA5}" srcOrd="0" destOrd="0" presId="urn:microsoft.com/office/officeart/2005/8/layout/hierarchy3"/>
    <dgm:cxn modelId="{49F67A79-66F0-4052-A2F7-2FEF7DEFC582}" type="presOf" srcId="{B26A2C8D-F8C0-4588-BCFB-2C0FAC578F87}" destId="{12D09FE5-62B0-459F-91A6-480E84074A2A}" srcOrd="0" destOrd="0" presId="urn:microsoft.com/office/officeart/2005/8/layout/hierarchy3"/>
    <dgm:cxn modelId="{C07112E0-3D6F-4300-9F9F-5A678257F0E6}" type="presOf" srcId="{D91DA6BD-2460-454B-89E3-E1166F278682}" destId="{E14CFB34-0716-4170-A9E0-DD750A54404C}" srcOrd="0" destOrd="0" presId="urn:microsoft.com/office/officeart/2005/8/layout/hierarchy3"/>
    <dgm:cxn modelId="{52AD28E8-E764-457A-9ABD-6731B6F09243}" type="presOf" srcId="{4BEA7A74-6AE8-4B91-A4A2-2043A3CB0F04}" destId="{3A4188F1-A97E-4A21-ACB1-73270BE059A8}" srcOrd="0" destOrd="0" presId="urn:microsoft.com/office/officeart/2005/8/layout/hierarchy3"/>
    <dgm:cxn modelId="{981283B3-D621-4121-8C8B-C0DA567B1010}" type="presOf" srcId="{CCE521FC-00E2-4F36-9D66-C4C4DB9D2057}" destId="{2403ACFD-AC5B-411E-99EE-77E3693D9DA5}" srcOrd="1" destOrd="0" presId="urn:microsoft.com/office/officeart/2005/8/layout/hierarchy3"/>
    <dgm:cxn modelId="{1142B94D-DAF2-4965-A057-4847EFACE0E4}" srcId="{A431BF4D-933D-4FA1-9987-D4914A43783E}" destId="{1A178E15-8D2E-466B-BA80-0C6E918A4B8C}" srcOrd="3" destOrd="0" parTransId="{4BEA7A74-6AE8-4B91-A4A2-2043A3CB0F04}" sibTransId="{0F778180-8FE3-4D78-BBCD-D92754540537}"/>
    <dgm:cxn modelId="{A7FAEB6A-AB6A-4639-B1C4-36FB14993F92}" srcId="{A431BF4D-933D-4FA1-9987-D4914A43783E}" destId="{607418D0-2303-45E3-8B46-9027975B9CF2}" srcOrd="0" destOrd="0" parTransId="{C23548BC-F257-462B-B246-AD33B855DBD5}" sibTransId="{DC25CA7E-D796-4238-A84A-59BF5497526A}"/>
    <dgm:cxn modelId="{DB73264A-75A1-4A45-AC86-EB34CCE566E9}" srcId="{CCE521FC-00E2-4F36-9D66-C4C4DB9D2057}" destId="{720F1F9D-04F4-4D5C-AAF8-E424A46B5C60}" srcOrd="0" destOrd="0" parTransId="{2C08A714-65D0-4EF3-8C69-F62304DF889C}" sibTransId="{9AE71FF2-070C-4216-90E4-A8B18B0FCFDC}"/>
    <dgm:cxn modelId="{57F36377-B610-4D88-968D-2CCC4E52EA9F}" srcId="{CCE521FC-00E2-4F36-9D66-C4C4DB9D2057}" destId="{D91DA6BD-2460-454B-89E3-E1166F278682}" srcOrd="2" destOrd="0" parTransId="{B26A2C8D-F8C0-4588-BCFB-2C0FAC578F87}" sibTransId="{A3910934-514E-4542-A5A9-6D8E67290EF8}"/>
    <dgm:cxn modelId="{B5CFC3E8-70B6-469D-B3C8-2CC33A4C8F30}" type="presOf" srcId="{A431BF4D-933D-4FA1-9987-D4914A43783E}" destId="{17786D85-710F-4035-9756-4527A02077B4}" srcOrd="0" destOrd="0" presId="urn:microsoft.com/office/officeart/2005/8/layout/hierarchy3"/>
    <dgm:cxn modelId="{6C2E8CD6-7E93-456F-A044-0AA387B960DF}" type="presOf" srcId="{A4C0AE07-B1D0-459A-9F19-394949E4DE9D}" destId="{8C38D8A4-435A-4055-8DAA-64EE8D8334B8}" srcOrd="0" destOrd="0" presId="urn:microsoft.com/office/officeart/2005/8/layout/hierarchy3"/>
    <dgm:cxn modelId="{8A1A210C-0568-49B1-9604-CDBD58406400}" type="presParOf" srcId="{2BCFF522-2DA3-4D86-BC1A-DE80A815EF09}" destId="{65F19442-8565-4A87-81F4-8DBCF1A99624}" srcOrd="0" destOrd="0" presId="urn:microsoft.com/office/officeart/2005/8/layout/hierarchy3"/>
    <dgm:cxn modelId="{F7CABA6B-DCF4-4AEC-B49C-B74EDB5EDFF6}" type="presParOf" srcId="{65F19442-8565-4A87-81F4-8DBCF1A99624}" destId="{950EC426-8AC5-47FF-A4E9-B01D3B3CB192}" srcOrd="0" destOrd="0" presId="urn:microsoft.com/office/officeart/2005/8/layout/hierarchy3"/>
    <dgm:cxn modelId="{88A29AC7-20F8-47F1-9296-1F4C241EABC4}" type="presParOf" srcId="{950EC426-8AC5-47FF-A4E9-B01D3B3CB192}" destId="{7B4062D9-3F85-4270-8733-315CD1B2F463}" srcOrd="0" destOrd="0" presId="urn:microsoft.com/office/officeart/2005/8/layout/hierarchy3"/>
    <dgm:cxn modelId="{D924584C-EDED-421C-BAAD-539BF06AA844}" type="presParOf" srcId="{950EC426-8AC5-47FF-A4E9-B01D3B3CB192}" destId="{2403ACFD-AC5B-411E-99EE-77E3693D9DA5}" srcOrd="1" destOrd="0" presId="urn:microsoft.com/office/officeart/2005/8/layout/hierarchy3"/>
    <dgm:cxn modelId="{B7E368C2-E449-4B54-82BF-B5683BE032BA}" type="presParOf" srcId="{65F19442-8565-4A87-81F4-8DBCF1A99624}" destId="{68D8AD6F-8C5B-4388-BBDC-CCECE7AAB2CC}" srcOrd="1" destOrd="0" presId="urn:microsoft.com/office/officeart/2005/8/layout/hierarchy3"/>
    <dgm:cxn modelId="{71DAA4EF-771B-48F1-96ED-C32C891311EF}" type="presParOf" srcId="{68D8AD6F-8C5B-4388-BBDC-CCECE7AAB2CC}" destId="{F877B1E9-0664-469E-9CC2-B76612F73139}" srcOrd="0" destOrd="0" presId="urn:microsoft.com/office/officeart/2005/8/layout/hierarchy3"/>
    <dgm:cxn modelId="{19CF245F-7F67-45BA-A56D-BACA3D843D28}" type="presParOf" srcId="{68D8AD6F-8C5B-4388-BBDC-CCECE7AAB2CC}" destId="{357F4D75-DB85-4481-89C1-404706CB1DA5}" srcOrd="1" destOrd="0" presId="urn:microsoft.com/office/officeart/2005/8/layout/hierarchy3"/>
    <dgm:cxn modelId="{33680997-9D71-431E-A905-125B4A9C9F85}" type="presParOf" srcId="{68D8AD6F-8C5B-4388-BBDC-CCECE7AAB2CC}" destId="{797356F5-80A6-4D41-B30B-B201B3053C47}" srcOrd="2" destOrd="0" presId="urn:microsoft.com/office/officeart/2005/8/layout/hierarchy3"/>
    <dgm:cxn modelId="{B188F7A8-D668-4F14-A1B9-3914B213CE88}" type="presParOf" srcId="{68D8AD6F-8C5B-4388-BBDC-CCECE7AAB2CC}" destId="{8C38D8A4-435A-4055-8DAA-64EE8D8334B8}" srcOrd="3" destOrd="0" presId="urn:microsoft.com/office/officeart/2005/8/layout/hierarchy3"/>
    <dgm:cxn modelId="{7BA36E4B-3257-40B2-83F8-6DDC8B0C7CBF}" type="presParOf" srcId="{68D8AD6F-8C5B-4388-BBDC-CCECE7AAB2CC}" destId="{12D09FE5-62B0-459F-91A6-480E84074A2A}" srcOrd="4" destOrd="0" presId="urn:microsoft.com/office/officeart/2005/8/layout/hierarchy3"/>
    <dgm:cxn modelId="{340B31B1-0270-4B2A-925E-B7EB179BEE91}" type="presParOf" srcId="{68D8AD6F-8C5B-4388-BBDC-CCECE7AAB2CC}" destId="{E14CFB34-0716-4170-A9E0-DD750A54404C}" srcOrd="5" destOrd="0" presId="urn:microsoft.com/office/officeart/2005/8/layout/hierarchy3"/>
    <dgm:cxn modelId="{C633BB48-51B4-4C43-8524-D688140D6768}" type="presParOf" srcId="{2BCFF522-2DA3-4D86-BC1A-DE80A815EF09}" destId="{F7CE1B44-AE60-4E85-8539-754AE45DC2DF}" srcOrd="1" destOrd="0" presId="urn:microsoft.com/office/officeart/2005/8/layout/hierarchy3"/>
    <dgm:cxn modelId="{2CFC4BB2-F612-4205-8E64-A990F979EB38}" type="presParOf" srcId="{F7CE1B44-AE60-4E85-8539-754AE45DC2DF}" destId="{9CBC41C9-4727-454E-B75C-F61AFAA7F42C}" srcOrd="0" destOrd="0" presId="urn:microsoft.com/office/officeart/2005/8/layout/hierarchy3"/>
    <dgm:cxn modelId="{B10AC8BB-D116-4288-B2C2-DA4B292960D5}" type="presParOf" srcId="{9CBC41C9-4727-454E-B75C-F61AFAA7F42C}" destId="{17786D85-710F-4035-9756-4527A02077B4}" srcOrd="0" destOrd="0" presId="urn:microsoft.com/office/officeart/2005/8/layout/hierarchy3"/>
    <dgm:cxn modelId="{0AEE9B07-4F52-4476-992C-5D8A1257EC29}" type="presParOf" srcId="{9CBC41C9-4727-454E-B75C-F61AFAA7F42C}" destId="{9485EB08-4893-4CA6-B098-9E16ABAA14D9}" srcOrd="1" destOrd="0" presId="urn:microsoft.com/office/officeart/2005/8/layout/hierarchy3"/>
    <dgm:cxn modelId="{1EAD20BD-BA21-4A34-B148-F65D14078525}" type="presParOf" srcId="{F7CE1B44-AE60-4E85-8539-754AE45DC2DF}" destId="{6DE63676-2540-4823-8381-2E0AE363B0B4}" srcOrd="1" destOrd="0" presId="urn:microsoft.com/office/officeart/2005/8/layout/hierarchy3"/>
    <dgm:cxn modelId="{1645199F-C014-4801-96F3-6E12FEE28448}" type="presParOf" srcId="{6DE63676-2540-4823-8381-2E0AE363B0B4}" destId="{9F40504D-9C66-43BD-B16F-66B793C2787B}" srcOrd="0" destOrd="0" presId="urn:microsoft.com/office/officeart/2005/8/layout/hierarchy3"/>
    <dgm:cxn modelId="{E45AA5E5-4239-4BFF-8311-FCCCD3D88296}" type="presParOf" srcId="{6DE63676-2540-4823-8381-2E0AE363B0B4}" destId="{6281C6F8-350B-47A0-91BA-BAB304BBD56D}" srcOrd="1" destOrd="0" presId="urn:microsoft.com/office/officeart/2005/8/layout/hierarchy3"/>
    <dgm:cxn modelId="{975F601B-D27F-4EF5-9CEF-17FE7124E65A}" type="presParOf" srcId="{6DE63676-2540-4823-8381-2E0AE363B0B4}" destId="{85E51441-5B73-4447-AF8A-F7C76D0FEA1F}" srcOrd="2" destOrd="0" presId="urn:microsoft.com/office/officeart/2005/8/layout/hierarchy3"/>
    <dgm:cxn modelId="{C8CDF42D-F6BA-4AD6-AD05-F46C5B3C9272}" type="presParOf" srcId="{6DE63676-2540-4823-8381-2E0AE363B0B4}" destId="{E4612519-3096-4624-BB49-3D340062587E}" srcOrd="3" destOrd="0" presId="urn:microsoft.com/office/officeart/2005/8/layout/hierarchy3"/>
    <dgm:cxn modelId="{2C9320DE-C950-4B24-B9CA-2961D31985BD}" type="presParOf" srcId="{6DE63676-2540-4823-8381-2E0AE363B0B4}" destId="{7005F168-074E-4EF1-965E-126D3F68D8DD}" srcOrd="4" destOrd="0" presId="urn:microsoft.com/office/officeart/2005/8/layout/hierarchy3"/>
    <dgm:cxn modelId="{A14E8EB2-13EC-4298-BB3D-8C5AEFFB3A9B}" type="presParOf" srcId="{6DE63676-2540-4823-8381-2E0AE363B0B4}" destId="{ABE61FA6-4BDE-4933-A2F3-C24626481293}" srcOrd="5" destOrd="0" presId="urn:microsoft.com/office/officeart/2005/8/layout/hierarchy3"/>
    <dgm:cxn modelId="{F041BD6C-466D-46A3-8AB3-21BBE7BDE72E}" type="presParOf" srcId="{6DE63676-2540-4823-8381-2E0AE363B0B4}" destId="{3A4188F1-A97E-4A21-ACB1-73270BE059A8}" srcOrd="6" destOrd="0" presId="urn:microsoft.com/office/officeart/2005/8/layout/hierarchy3"/>
    <dgm:cxn modelId="{97DDD076-8237-45F9-BE32-843E770E36F6}" type="presParOf" srcId="{6DE63676-2540-4823-8381-2E0AE363B0B4}" destId="{9DE3A47F-24D2-46E7-81A6-182D1324D6F4}" srcOrd="7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712F3C63-3E4D-44BB-82E4-BF052773A5A0}" type="doc">
      <dgm:prSet loTypeId="urn:microsoft.com/office/officeart/2008/layout/HexagonCluster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14530633-7271-4092-8B01-2A3ED280B5B7}">
      <dgm:prSet phldrT="[Текст]" custT="1"/>
      <dgm:spPr>
        <a:solidFill>
          <a:srgbClr val="00FF00"/>
        </a:solidFill>
        <a:ln w="38100">
          <a:solidFill>
            <a:srgbClr val="0099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Мотив достижения: катализатор – «Я могу сделать лучше»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3D81294C-6C8B-4016-BADC-C23C1FC5C4DC}" type="parTrans" cxnId="{E2EF8242-6A76-487B-94D9-C4E4AD8EBFD5}">
      <dgm:prSet/>
      <dgm:spPr/>
      <dgm:t>
        <a:bodyPr/>
        <a:lstStyle/>
        <a:p>
          <a:endParaRPr lang="ru-RU" sz="1600"/>
        </a:p>
      </dgm:t>
    </dgm:pt>
    <dgm:pt modelId="{CEED56ED-CC59-4CAC-8782-BFB644522FEE}" type="sibTrans" cxnId="{E2EF8242-6A76-487B-94D9-C4E4AD8EBFD5}">
      <dgm:prSet/>
      <dgm:spPr>
        <a:solidFill>
          <a:srgbClr val="FF66FF">
            <a:alpha val="90000"/>
          </a:srgbClr>
        </a:solidFill>
        <a:ln w="38100">
          <a:solidFill>
            <a:srgbClr val="009900"/>
          </a:solidFill>
        </a:ln>
      </dgm:spPr>
      <dgm:t>
        <a:bodyPr/>
        <a:lstStyle/>
        <a:p>
          <a:endParaRPr lang="ru-RU" sz="1600"/>
        </a:p>
      </dgm:t>
    </dgm:pt>
    <dgm:pt modelId="{000E63C5-43AF-44DC-8844-407EF7910CBE}">
      <dgm:prSet phldrT="[Текст]" custT="1"/>
      <dgm:spPr>
        <a:solidFill>
          <a:schemeClr val="bg2">
            <a:lumMod val="50000"/>
          </a:schemeClr>
        </a:solidFill>
        <a:ln w="38100">
          <a:solidFill>
            <a:srgbClr val="0099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Социальный мотив: основа – чувства долга и ответственности (Китай)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BE55A7E8-D4E1-4B87-8DC5-0218F5F359B7}" type="parTrans" cxnId="{CFD8F09D-6B43-4E46-83DC-71A75F2963B8}">
      <dgm:prSet/>
      <dgm:spPr/>
      <dgm:t>
        <a:bodyPr/>
        <a:lstStyle/>
        <a:p>
          <a:endParaRPr lang="ru-RU" sz="1600"/>
        </a:p>
      </dgm:t>
    </dgm:pt>
    <dgm:pt modelId="{0DEA3A1B-03E5-4C66-B1C8-5F20C7D56AB0}" type="sibTrans" cxnId="{CFD8F09D-6B43-4E46-83DC-71A75F2963B8}">
      <dgm:prSet/>
      <dgm:spPr>
        <a:solidFill>
          <a:schemeClr val="bg2">
            <a:alpha val="89804"/>
          </a:schemeClr>
        </a:solidFill>
        <a:ln w="38100">
          <a:solidFill>
            <a:srgbClr val="009900"/>
          </a:solidFill>
        </a:ln>
      </dgm:spPr>
      <dgm:t>
        <a:bodyPr/>
        <a:lstStyle/>
        <a:p>
          <a:endParaRPr lang="ru-RU" sz="1600"/>
        </a:p>
      </dgm:t>
    </dgm:pt>
    <dgm:pt modelId="{430DD293-8C3D-4B8A-9138-0D77BD3ECF95}">
      <dgm:prSet phldrT="[Текст]" custT="1"/>
      <dgm:spPr>
        <a:solidFill>
          <a:srgbClr val="FF0000"/>
        </a:solidFill>
        <a:ln w="76200">
          <a:solidFill>
            <a:srgbClr val="00206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МОТИВАЦИЯ В СИСТЕМЕ КАДРОВОЙ ПОЛИТИКИ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FC203FB3-E2C6-4A62-BDF2-8F2E8665BF6E}" type="parTrans" cxnId="{C576A60E-6891-410E-8C4C-B3CA2105EAC3}">
      <dgm:prSet/>
      <dgm:spPr/>
      <dgm:t>
        <a:bodyPr/>
        <a:lstStyle/>
        <a:p>
          <a:endParaRPr lang="ru-RU" sz="1600"/>
        </a:p>
      </dgm:t>
    </dgm:pt>
    <dgm:pt modelId="{165BB2DC-26E6-4A4A-BFE3-646E5D722115}" type="sibTrans" cxnId="{C576A60E-6891-410E-8C4C-B3CA2105EAC3}">
      <dgm:prSet/>
      <dgm:spPr>
        <a:solidFill>
          <a:schemeClr val="accent3">
            <a:lumMod val="60000"/>
            <a:lumOff val="40000"/>
          </a:schemeClr>
        </a:solidFill>
        <a:ln w="38100">
          <a:solidFill>
            <a:srgbClr val="009900"/>
          </a:solidFill>
        </a:ln>
      </dgm:spPr>
      <dgm:t>
        <a:bodyPr/>
        <a:lstStyle/>
        <a:p>
          <a:endParaRPr lang="ru-RU" sz="1600"/>
        </a:p>
      </dgm:t>
    </dgm:pt>
    <dgm:pt modelId="{E54D3175-178F-414E-A092-10239E6D37AB}" type="pres">
      <dgm:prSet presAssocID="{712F3C63-3E4D-44BB-82E4-BF052773A5A0}" presName="Name0" presStyleCnt="0">
        <dgm:presLayoutVars>
          <dgm:chMax val="21"/>
          <dgm:chPref val="21"/>
        </dgm:presLayoutVars>
      </dgm:prSet>
      <dgm:spPr/>
      <dgm:t>
        <a:bodyPr/>
        <a:lstStyle/>
        <a:p>
          <a:endParaRPr lang="ru-RU"/>
        </a:p>
      </dgm:t>
    </dgm:pt>
    <dgm:pt modelId="{50212D51-B16E-4613-936C-8250023323D3}" type="pres">
      <dgm:prSet presAssocID="{14530633-7271-4092-8B01-2A3ED280B5B7}" presName="text1" presStyleCnt="0"/>
      <dgm:spPr/>
    </dgm:pt>
    <dgm:pt modelId="{060FA4F6-9FAE-4D22-B426-2B99724D9A8F}" type="pres">
      <dgm:prSet presAssocID="{14530633-7271-4092-8B01-2A3ED280B5B7}" presName="textRepeatNode" presStyleLbl="alignNode1" presStyleIdx="0" presStyleCnt="3" custLinFactNeighborX="35538" custLinFactNeighborY="-387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A81ED7F-3F81-47E2-8FEA-FCE8715328F6}" type="pres">
      <dgm:prSet presAssocID="{14530633-7271-4092-8B01-2A3ED280B5B7}" presName="textaccent1" presStyleCnt="0"/>
      <dgm:spPr/>
    </dgm:pt>
    <dgm:pt modelId="{C688A819-16C7-42B6-BCFF-A36C9BE9EEB7}" type="pres">
      <dgm:prSet presAssocID="{14530633-7271-4092-8B01-2A3ED280B5B7}" presName="accentRepeatNode" presStyleLbl="solidAlignAcc1" presStyleIdx="0" presStyleCnt="6" custLinFactY="-100000" custLinFactNeighborX="89233" custLinFactNeighborY="-162766"/>
      <dgm:spPr/>
    </dgm:pt>
    <dgm:pt modelId="{7CB1C6CB-5EEB-48E0-B882-6B00DA89F3DB}" type="pres">
      <dgm:prSet presAssocID="{CEED56ED-CC59-4CAC-8782-BFB644522FEE}" presName="image1" presStyleCnt="0"/>
      <dgm:spPr/>
    </dgm:pt>
    <dgm:pt modelId="{725B86C2-6F29-4B6B-AB60-EBFCA095C373}" type="pres">
      <dgm:prSet presAssocID="{CEED56ED-CC59-4CAC-8782-BFB644522FEE}" presName="imageRepeatNode" presStyleLbl="alignAcc1" presStyleIdx="0" presStyleCnt="3" custLinFactNeighborX="32265" custLinFactNeighborY="-8381"/>
      <dgm:spPr/>
      <dgm:t>
        <a:bodyPr/>
        <a:lstStyle/>
        <a:p>
          <a:endParaRPr lang="ru-RU"/>
        </a:p>
      </dgm:t>
    </dgm:pt>
    <dgm:pt modelId="{75BE997E-205B-4C73-A689-51D3D3DC6E45}" type="pres">
      <dgm:prSet presAssocID="{CEED56ED-CC59-4CAC-8782-BFB644522FEE}" presName="imageaccent1" presStyleCnt="0"/>
      <dgm:spPr/>
    </dgm:pt>
    <dgm:pt modelId="{BEDFD810-FFAB-47A4-B5C8-8BDE774AD09C}" type="pres">
      <dgm:prSet presAssocID="{CEED56ED-CC59-4CAC-8782-BFB644522FEE}" presName="accentRepeatNode" presStyleLbl="solidAlignAcc1" presStyleIdx="1" presStyleCnt="6" custLinFactX="500000" custLinFactY="100000" custLinFactNeighborX="528502" custLinFactNeighborY="169059"/>
      <dgm:spPr/>
    </dgm:pt>
    <dgm:pt modelId="{6FFA64D3-B3E3-463A-9491-B3E5BD6D6C8A}" type="pres">
      <dgm:prSet presAssocID="{000E63C5-43AF-44DC-8844-407EF7910CBE}" presName="text2" presStyleCnt="0"/>
      <dgm:spPr/>
    </dgm:pt>
    <dgm:pt modelId="{1EA7B91B-700B-4DAC-8250-4F9F25BF7A23}" type="pres">
      <dgm:prSet presAssocID="{000E63C5-43AF-44DC-8844-407EF7910CBE}" presName="textRepeatNode" presStyleLbl="alignNode1" presStyleIdx="1" presStyleCnt="3" custScaleX="115793" custLinFactNeighborX="81950" custLinFactNeighborY="-4680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DD0C95E-9DC3-4B00-8129-7C522517C9DD}" type="pres">
      <dgm:prSet presAssocID="{000E63C5-43AF-44DC-8844-407EF7910CBE}" presName="textaccent2" presStyleCnt="0"/>
      <dgm:spPr/>
    </dgm:pt>
    <dgm:pt modelId="{8CAC207F-0C8D-496E-8621-072904ED7B84}" type="pres">
      <dgm:prSet presAssocID="{000E63C5-43AF-44DC-8844-407EF7910CBE}" presName="accentRepeatNode" presStyleLbl="solidAlignAcc1" presStyleIdx="2" presStyleCnt="6"/>
      <dgm:spPr/>
    </dgm:pt>
    <dgm:pt modelId="{D526D11C-F1F3-4FC5-BB75-D76F2693D9E8}" type="pres">
      <dgm:prSet presAssocID="{0DEA3A1B-03E5-4C66-B1C8-5F20C7D56AB0}" presName="image2" presStyleCnt="0"/>
      <dgm:spPr/>
    </dgm:pt>
    <dgm:pt modelId="{58DC9063-DA39-46D0-AB95-215C671A769E}" type="pres">
      <dgm:prSet presAssocID="{0DEA3A1B-03E5-4C66-B1C8-5F20C7D56AB0}" presName="imageRepeatNode" presStyleLbl="alignAcc1" presStyleIdx="1" presStyleCnt="3" custScaleX="133324" custScaleY="112781" custLinFactNeighborX="-14162" custLinFactNeighborY="12299"/>
      <dgm:spPr/>
      <dgm:t>
        <a:bodyPr/>
        <a:lstStyle/>
        <a:p>
          <a:endParaRPr lang="ru-RU"/>
        </a:p>
      </dgm:t>
    </dgm:pt>
    <dgm:pt modelId="{B90EF313-BFE2-468B-8CAD-DDDC7CA94EFA}" type="pres">
      <dgm:prSet presAssocID="{0DEA3A1B-03E5-4C66-B1C8-5F20C7D56AB0}" presName="imageaccent2" presStyleCnt="0"/>
      <dgm:spPr/>
    </dgm:pt>
    <dgm:pt modelId="{F441EB8A-7376-45BD-9C41-1A48554EA14C}" type="pres">
      <dgm:prSet presAssocID="{0DEA3A1B-03E5-4C66-B1C8-5F20C7D56AB0}" presName="accentRepeatNode" presStyleLbl="solidAlignAcc1" presStyleIdx="3" presStyleCnt="6"/>
      <dgm:spPr/>
    </dgm:pt>
    <dgm:pt modelId="{F7D951F2-DAAB-492F-8F4E-933D07FD1F85}" type="pres">
      <dgm:prSet presAssocID="{430DD293-8C3D-4B8A-9138-0D77BD3ECF95}" presName="text3" presStyleCnt="0"/>
      <dgm:spPr/>
    </dgm:pt>
    <dgm:pt modelId="{3DBF932E-20DC-44B8-9E50-D05E2CE3E8C8}" type="pres">
      <dgm:prSet presAssocID="{430DD293-8C3D-4B8A-9138-0D77BD3ECF95}" presName="textRepeatNode" presStyleLbl="alignNode1" presStyleIdx="2" presStyleCnt="3" custScaleX="128116" custLinFactNeighborX="-60056" custLinFactNeighborY="-6388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DF54E5E-346F-467D-B8BA-6318A7DBC798}" type="pres">
      <dgm:prSet presAssocID="{430DD293-8C3D-4B8A-9138-0D77BD3ECF95}" presName="textaccent3" presStyleCnt="0"/>
      <dgm:spPr/>
    </dgm:pt>
    <dgm:pt modelId="{ADBB96DB-CEE4-4402-86B7-B58F5119586E}" type="pres">
      <dgm:prSet presAssocID="{430DD293-8C3D-4B8A-9138-0D77BD3ECF95}" presName="accentRepeatNode" presStyleLbl="solidAlignAcc1" presStyleIdx="4" presStyleCnt="6"/>
      <dgm:spPr/>
    </dgm:pt>
    <dgm:pt modelId="{96FCADB1-CF1A-4E6A-BC3C-85629E8B00F9}" type="pres">
      <dgm:prSet presAssocID="{165BB2DC-26E6-4A4A-BFE3-646E5D722115}" presName="image3" presStyleCnt="0"/>
      <dgm:spPr/>
    </dgm:pt>
    <dgm:pt modelId="{DEB28872-3069-454C-8D51-9B08B825C764}" type="pres">
      <dgm:prSet presAssocID="{165BB2DC-26E6-4A4A-BFE3-646E5D722115}" presName="imageRepeatNode" presStyleLbl="alignAcc1" presStyleIdx="2" presStyleCnt="3" custScaleX="115585" custScaleY="103880" custLinFactNeighborX="-39053" custLinFactNeighborY="51700"/>
      <dgm:spPr/>
      <dgm:t>
        <a:bodyPr/>
        <a:lstStyle/>
        <a:p>
          <a:endParaRPr lang="ru-RU"/>
        </a:p>
      </dgm:t>
    </dgm:pt>
    <dgm:pt modelId="{3D6B2800-9B11-4150-9629-C9ECC37D21DD}" type="pres">
      <dgm:prSet presAssocID="{165BB2DC-26E6-4A4A-BFE3-646E5D722115}" presName="imageaccent3" presStyleCnt="0"/>
      <dgm:spPr/>
    </dgm:pt>
    <dgm:pt modelId="{4942E0BD-BC44-49D7-AB5C-3A71D9029C25}" type="pres">
      <dgm:prSet presAssocID="{165BB2DC-26E6-4A4A-BFE3-646E5D722115}" presName="accentRepeatNode" presStyleLbl="solidAlignAcc1" presStyleIdx="5" presStyleCnt="6"/>
      <dgm:spPr/>
    </dgm:pt>
  </dgm:ptLst>
  <dgm:cxnLst>
    <dgm:cxn modelId="{CFD8F09D-6B43-4E46-83DC-71A75F2963B8}" srcId="{712F3C63-3E4D-44BB-82E4-BF052773A5A0}" destId="{000E63C5-43AF-44DC-8844-407EF7910CBE}" srcOrd="1" destOrd="0" parTransId="{BE55A7E8-D4E1-4B87-8DC5-0218F5F359B7}" sibTransId="{0DEA3A1B-03E5-4C66-B1C8-5F20C7D56AB0}"/>
    <dgm:cxn modelId="{31025E36-5845-4FC9-8798-97B5CE3EA17A}" type="presOf" srcId="{000E63C5-43AF-44DC-8844-407EF7910CBE}" destId="{1EA7B91B-700B-4DAC-8250-4F9F25BF7A23}" srcOrd="0" destOrd="0" presId="urn:microsoft.com/office/officeart/2008/layout/HexagonCluster"/>
    <dgm:cxn modelId="{367451EF-B088-42E9-BC24-C7EA9802FD57}" type="presOf" srcId="{CEED56ED-CC59-4CAC-8782-BFB644522FEE}" destId="{725B86C2-6F29-4B6B-AB60-EBFCA095C373}" srcOrd="0" destOrd="0" presId="urn:microsoft.com/office/officeart/2008/layout/HexagonCluster"/>
    <dgm:cxn modelId="{B9F56C31-F935-4776-A5ED-A24228D1A68A}" type="presOf" srcId="{165BB2DC-26E6-4A4A-BFE3-646E5D722115}" destId="{DEB28872-3069-454C-8D51-9B08B825C764}" srcOrd="0" destOrd="0" presId="urn:microsoft.com/office/officeart/2008/layout/HexagonCluster"/>
    <dgm:cxn modelId="{DB8602E0-F9F7-4FA3-952C-33E2AAEF9B81}" type="presOf" srcId="{0DEA3A1B-03E5-4C66-B1C8-5F20C7D56AB0}" destId="{58DC9063-DA39-46D0-AB95-215C671A769E}" srcOrd="0" destOrd="0" presId="urn:microsoft.com/office/officeart/2008/layout/HexagonCluster"/>
    <dgm:cxn modelId="{FECA528C-93BE-4DEE-9B14-E350E63A3DD6}" type="presOf" srcId="{430DD293-8C3D-4B8A-9138-0D77BD3ECF95}" destId="{3DBF932E-20DC-44B8-9E50-D05E2CE3E8C8}" srcOrd="0" destOrd="0" presId="urn:microsoft.com/office/officeart/2008/layout/HexagonCluster"/>
    <dgm:cxn modelId="{C576A60E-6891-410E-8C4C-B3CA2105EAC3}" srcId="{712F3C63-3E4D-44BB-82E4-BF052773A5A0}" destId="{430DD293-8C3D-4B8A-9138-0D77BD3ECF95}" srcOrd="2" destOrd="0" parTransId="{FC203FB3-E2C6-4A62-BDF2-8F2E8665BF6E}" sibTransId="{165BB2DC-26E6-4A4A-BFE3-646E5D722115}"/>
    <dgm:cxn modelId="{0C7A9B5C-1111-4A22-989C-9FCAC3B18E8F}" type="presOf" srcId="{712F3C63-3E4D-44BB-82E4-BF052773A5A0}" destId="{E54D3175-178F-414E-A092-10239E6D37AB}" srcOrd="0" destOrd="0" presId="urn:microsoft.com/office/officeart/2008/layout/HexagonCluster"/>
    <dgm:cxn modelId="{E2EF8242-6A76-487B-94D9-C4E4AD8EBFD5}" srcId="{712F3C63-3E4D-44BB-82E4-BF052773A5A0}" destId="{14530633-7271-4092-8B01-2A3ED280B5B7}" srcOrd="0" destOrd="0" parTransId="{3D81294C-6C8B-4016-BADC-C23C1FC5C4DC}" sibTransId="{CEED56ED-CC59-4CAC-8782-BFB644522FEE}"/>
    <dgm:cxn modelId="{A7B02229-5E04-4BEA-AA79-FD081B6365A5}" type="presOf" srcId="{14530633-7271-4092-8B01-2A3ED280B5B7}" destId="{060FA4F6-9FAE-4D22-B426-2B99724D9A8F}" srcOrd="0" destOrd="0" presId="urn:microsoft.com/office/officeart/2008/layout/HexagonCluster"/>
    <dgm:cxn modelId="{781CEFCD-688A-466C-BD04-5178ABC38D50}" type="presParOf" srcId="{E54D3175-178F-414E-A092-10239E6D37AB}" destId="{50212D51-B16E-4613-936C-8250023323D3}" srcOrd="0" destOrd="0" presId="urn:microsoft.com/office/officeart/2008/layout/HexagonCluster"/>
    <dgm:cxn modelId="{E6D5D0F5-2170-4E37-9DAA-7EA3191F079C}" type="presParOf" srcId="{50212D51-B16E-4613-936C-8250023323D3}" destId="{060FA4F6-9FAE-4D22-B426-2B99724D9A8F}" srcOrd="0" destOrd="0" presId="urn:microsoft.com/office/officeart/2008/layout/HexagonCluster"/>
    <dgm:cxn modelId="{79B1552D-42D4-4D5B-9B3F-3C7A93E66D5A}" type="presParOf" srcId="{E54D3175-178F-414E-A092-10239E6D37AB}" destId="{7A81ED7F-3F81-47E2-8FEA-FCE8715328F6}" srcOrd="1" destOrd="0" presId="urn:microsoft.com/office/officeart/2008/layout/HexagonCluster"/>
    <dgm:cxn modelId="{5D0733AF-37D1-433C-B85E-0F3B10AF9A1F}" type="presParOf" srcId="{7A81ED7F-3F81-47E2-8FEA-FCE8715328F6}" destId="{C688A819-16C7-42B6-BCFF-A36C9BE9EEB7}" srcOrd="0" destOrd="0" presId="urn:microsoft.com/office/officeart/2008/layout/HexagonCluster"/>
    <dgm:cxn modelId="{5BFA0A8B-D113-4CF9-B903-14B38665891A}" type="presParOf" srcId="{E54D3175-178F-414E-A092-10239E6D37AB}" destId="{7CB1C6CB-5EEB-48E0-B882-6B00DA89F3DB}" srcOrd="2" destOrd="0" presId="urn:microsoft.com/office/officeart/2008/layout/HexagonCluster"/>
    <dgm:cxn modelId="{56F6754C-8FC2-4935-88FD-3C0D95B6FE61}" type="presParOf" srcId="{7CB1C6CB-5EEB-48E0-B882-6B00DA89F3DB}" destId="{725B86C2-6F29-4B6B-AB60-EBFCA095C373}" srcOrd="0" destOrd="0" presId="urn:microsoft.com/office/officeart/2008/layout/HexagonCluster"/>
    <dgm:cxn modelId="{BD97B6D6-9C53-4394-86DA-58575CDD77B3}" type="presParOf" srcId="{E54D3175-178F-414E-A092-10239E6D37AB}" destId="{75BE997E-205B-4C73-A689-51D3D3DC6E45}" srcOrd="3" destOrd="0" presId="urn:microsoft.com/office/officeart/2008/layout/HexagonCluster"/>
    <dgm:cxn modelId="{BF8F6960-829C-4349-B781-3F106227F72F}" type="presParOf" srcId="{75BE997E-205B-4C73-A689-51D3D3DC6E45}" destId="{BEDFD810-FFAB-47A4-B5C8-8BDE774AD09C}" srcOrd="0" destOrd="0" presId="urn:microsoft.com/office/officeart/2008/layout/HexagonCluster"/>
    <dgm:cxn modelId="{5F75EF45-C340-4831-9BD4-E6F88785B19A}" type="presParOf" srcId="{E54D3175-178F-414E-A092-10239E6D37AB}" destId="{6FFA64D3-B3E3-463A-9491-B3E5BD6D6C8A}" srcOrd="4" destOrd="0" presId="urn:microsoft.com/office/officeart/2008/layout/HexagonCluster"/>
    <dgm:cxn modelId="{510C57D9-9BC3-44B2-8793-0057D07F4FC0}" type="presParOf" srcId="{6FFA64D3-B3E3-463A-9491-B3E5BD6D6C8A}" destId="{1EA7B91B-700B-4DAC-8250-4F9F25BF7A23}" srcOrd="0" destOrd="0" presId="urn:microsoft.com/office/officeart/2008/layout/HexagonCluster"/>
    <dgm:cxn modelId="{0B8E0A83-3C8F-432B-B1B9-D1D81901DDE2}" type="presParOf" srcId="{E54D3175-178F-414E-A092-10239E6D37AB}" destId="{0DD0C95E-9DC3-4B00-8129-7C522517C9DD}" srcOrd="5" destOrd="0" presId="urn:microsoft.com/office/officeart/2008/layout/HexagonCluster"/>
    <dgm:cxn modelId="{A0C90ECC-2D44-4DEA-A1B9-81E7CD40EF55}" type="presParOf" srcId="{0DD0C95E-9DC3-4B00-8129-7C522517C9DD}" destId="{8CAC207F-0C8D-496E-8621-072904ED7B84}" srcOrd="0" destOrd="0" presId="urn:microsoft.com/office/officeart/2008/layout/HexagonCluster"/>
    <dgm:cxn modelId="{FE8F14C4-8741-44E4-A5D2-FC0908658D9E}" type="presParOf" srcId="{E54D3175-178F-414E-A092-10239E6D37AB}" destId="{D526D11C-F1F3-4FC5-BB75-D76F2693D9E8}" srcOrd="6" destOrd="0" presId="urn:microsoft.com/office/officeart/2008/layout/HexagonCluster"/>
    <dgm:cxn modelId="{C93DB545-A20D-438B-A760-58B9D6491ABD}" type="presParOf" srcId="{D526D11C-F1F3-4FC5-BB75-D76F2693D9E8}" destId="{58DC9063-DA39-46D0-AB95-215C671A769E}" srcOrd="0" destOrd="0" presId="urn:microsoft.com/office/officeart/2008/layout/HexagonCluster"/>
    <dgm:cxn modelId="{3FB55F2E-71F6-410C-A637-3EBAEEE8DF8C}" type="presParOf" srcId="{E54D3175-178F-414E-A092-10239E6D37AB}" destId="{B90EF313-BFE2-468B-8CAD-DDDC7CA94EFA}" srcOrd="7" destOrd="0" presId="urn:microsoft.com/office/officeart/2008/layout/HexagonCluster"/>
    <dgm:cxn modelId="{734B0352-E5C7-4A0A-818F-7DE7D97CDA7C}" type="presParOf" srcId="{B90EF313-BFE2-468B-8CAD-DDDC7CA94EFA}" destId="{F441EB8A-7376-45BD-9C41-1A48554EA14C}" srcOrd="0" destOrd="0" presId="urn:microsoft.com/office/officeart/2008/layout/HexagonCluster"/>
    <dgm:cxn modelId="{0F87BDB9-7A67-4372-996F-740699878526}" type="presParOf" srcId="{E54D3175-178F-414E-A092-10239E6D37AB}" destId="{F7D951F2-DAAB-492F-8F4E-933D07FD1F85}" srcOrd="8" destOrd="0" presId="urn:microsoft.com/office/officeart/2008/layout/HexagonCluster"/>
    <dgm:cxn modelId="{DDA2ED2C-B889-432B-92E1-96495E185449}" type="presParOf" srcId="{F7D951F2-DAAB-492F-8F4E-933D07FD1F85}" destId="{3DBF932E-20DC-44B8-9E50-D05E2CE3E8C8}" srcOrd="0" destOrd="0" presId="urn:microsoft.com/office/officeart/2008/layout/HexagonCluster"/>
    <dgm:cxn modelId="{E0D508AE-2F14-4EEC-A84B-1C059FF161AD}" type="presParOf" srcId="{E54D3175-178F-414E-A092-10239E6D37AB}" destId="{9DF54E5E-346F-467D-B8BA-6318A7DBC798}" srcOrd="9" destOrd="0" presId="urn:microsoft.com/office/officeart/2008/layout/HexagonCluster"/>
    <dgm:cxn modelId="{12402F27-7D77-4DCD-BAAB-F27E1C13D4FA}" type="presParOf" srcId="{9DF54E5E-346F-467D-B8BA-6318A7DBC798}" destId="{ADBB96DB-CEE4-4402-86B7-B58F5119586E}" srcOrd="0" destOrd="0" presId="urn:microsoft.com/office/officeart/2008/layout/HexagonCluster"/>
    <dgm:cxn modelId="{DE11748C-8089-4DD4-AEF5-3A169E0459A8}" type="presParOf" srcId="{E54D3175-178F-414E-A092-10239E6D37AB}" destId="{96FCADB1-CF1A-4E6A-BC3C-85629E8B00F9}" srcOrd="10" destOrd="0" presId="urn:microsoft.com/office/officeart/2008/layout/HexagonCluster"/>
    <dgm:cxn modelId="{1D0ACD92-6C7C-4BBC-BE1C-82A5DF8E835B}" type="presParOf" srcId="{96FCADB1-CF1A-4E6A-BC3C-85629E8B00F9}" destId="{DEB28872-3069-454C-8D51-9B08B825C764}" srcOrd="0" destOrd="0" presId="urn:microsoft.com/office/officeart/2008/layout/HexagonCluster"/>
    <dgm:cxn modelId="{BD725490-865F-4795-97D0-1AFF700F7118}" type="presParOf" srcId="{E54D3175-178F-414E-A092-10239E6D37AB}" destId="{3D6B2800-9B11-4150-9629-C9ECC37D21DD}" srcOrd="11" destOrd="0" presId="urn:microsoft.com/office/officeart/2008/layout/HexagonCluster"/>
    <dgm:cxn modelId="{EB206079-10DF-43FD-A6DF-4974070C8E79}" type="presParOf" srcId="{3D6B2800-9B11-4150-9629-C9ECC37D21DD}" destId="{4942E0BD-BC44-49D7-AB5C-3A71D9029C25}" srcOrd="0" destOrd="0" presId="urn:microsoft.com/office/officeart/2008/layout/HexagonCluster"/>
  </dgm:cxnLst>
  <dgm:bg>
    <a:noFill/>
  </dgm:bg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3648B95A-EFDA-44D1-A7C8-CDAA733F85C6}" type="doc">
      <dgm:prSet loTypeId="urn:microsoft.com/office/officeart/2005/8/layout/bProcess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E283C09F-372E-44A0-A9C9-748780F3237B}">
      <dgm:prSet phldrT="[Текст]" custT="1"/>
      <dgm:spPr>
        <a:solidFill>
          <a:srgbClr val="FF0000"/>
        </a:solidFill>
        <a:ln w="76200">
          <a:solidFill>
            <a:srgbClr val="0070C0"/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БЕЗРАБОТИЦА И КОРПОРАТИВНАЯ СОЦИАЛЬНАЯ ОТВЕСТВЕННОСТЬ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AE6A50B0-8C4E-4123-AF40-384879832AD2}" type="parTrans" cxnId="{2C19AF08-B502-429B-A679-8667F8F652E4}">
      <dgm:prSet/>
      <dgm:spPr/>
      <dgm:t>
        <a:bodyPr/>
        <a:lstStyle/>
        <a:p>
          <a:endParaRPr lang="ru-RU"/>
        </a:p>
      </dgm:t>
    </dgm:pt>
    <dgm:pt modelId="{60E2D407-D495-45FF-951E-DC7FCEF3AB1B}" type="sibTrans" cxnId="{2C19AF08-B502-429B-A679-8667F8F652E4}">
      <dgm:prSet/>
      <dgm:spPr>
        <a:solidFill>
          <a:srgbClr val="0070C0"/>
        </a:solidFill>
      </dgm:spPr>
      <dgm:t>
        <a:bodyPr/>
        <a:lstStyle/>
        <a:p>
          <a:endParaRPr lang="ru-RU"/>
        </a:p>
      </dgm:t>
    </dgm:pt>
    <dgm:pt modelId="{9B9AB590-16FD-4C28-AAC6-CBF712E90931}">
      <dgm:prSet phldrT="[Текст]" custT="1"/>
      <dgm:spPr>
        <a:solidFill>
          <a:srgbClr val="FFFF00"/>
        </a:solidFill>
        <a:ln w="38100">
          <a:solidFill>
            <a:srgbClr val="0070C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НЕЦЕНОВАЯ КОНКУРЕНЦИЯ – ОСНОВНОЙ ФАКТОР </a:t>
          </a:r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ДЕТЕРМИНАНТ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7C7E8D0D-F578-45A6-A360-1E84DBF39527}" type="parTrans" cxnId="{0446F275-7F83-4CE7-8DEF-8679E7334C82}">
      <dgm:prSet/>
      <dgm:spPr/>
      <dgm:t>
        <a:bodyPr/>
        <a:lstStyle/>
        <a:p>
          <a:endParaRPr lang="ru-RU"/>
        </a:p>
      </dgm:t>
    </dgm:pt>
    <dgm:pt modelId="{8CADD637-FD9B-43E3-975D-249338B8D330}" type="sibTrans" cxnId="{0446F275-7F83-4CE7-8DEF-8679E7334C82}">
      <dgm:prSet/>
      <dgm:spPr>
        <a:solidFill>
          <a:srgbClr val="0070C0"/>
        </a:solidFill>
      </dgm:spPr>
      <dgm:t>
        <a:bodyPr/>
        <a:lstStyle/>
        <a:p>
          <a:endParaRPr lang="ru-RU"/>
        </a:p>
      </dgm:t>
    </dgm:pt>
    <dgm:pt modelId="{F270A278-49E0-44EC-9BB0-FED76AD07BB5}">
      <dgm:prSet phldrT="[Текст]" custT="1"/>
      <dgm:spPr>
        <a:solidFill>
          <a:srgbClr val="FFFF00"/>
        </a:solidFill>
        <a:ln w="38100">
          <a:solidFill>
            <a:srgbClr val="0070C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ФОРМУЛА УСПЕХА:</a:t>
          </a:r>
        </a:p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УСПЕШНЫЙ БИЗНЕС=ЗДОРОВОЕ ОБЩЕСТВО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B818B1E5-B126-403D-8DB8-337B3A4E2C36}" type="parTrans" cxnId="{957B5DB9-B729-4B8A-BA7D-8292F6003DA7}">
      <dgm:prSet/>
      <dgm:spPr/>
      <dgm:t>
        <a:bodyPr/>
        <a:lstStyle/>
        <a:p>
          <a:endParaRPr lang="ru-RU"/>
        </a:p>
      </dgm:t>
    </dgm:pt>
    <dgm:pt modelId="{D931C2D0-D2C0-4327-A899-574F3D957D2A}" type="sibTrans" cxnId="{957B5DB9-B729-4B8A-BA7D-8292F6003DA7}">
      <dgm:prSet/>
      <dgm:spPr>
        <a:solidFill>
          <a:srgbClr val="0070C0"/>
        </a:solidFill>
      </dgm:spPr>
      <dgm:t>
        <a:bodyPr/>
        <a:lstStyle/>
        <a:p>
          <a:endParaRPr lang="ru-RU"/>
        </a:p>
      </dgm:t>
    </dgm:pt>
    <dgm:pt modelId="{FE30E926-3FE1-449F-9867-3BA0D1BC21DA}">
      <dgm:prSet phldrT="[Текст]" custT="1"/>
      <dgm:spPr>
        <a:solidFill>
          <a:srgbClr val="FFFF00"/>
        </a:solidFill>
        <a:ln w="38100">
          <a:solidFill>
            <a:srgbClr val="0070C0"/>
          </a:solidFill>
        </a:ln>
      </dgm:spPr>
      <dgm:t>
        <a:bodyPr/>
        <a:lstStyle/>
        <a:p>
          <a:pPr algn="ctr"/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ВИДЫ КОРПОРАТИВНОЙ ОТВЕТСТВЕННОСТИ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2CE42D43-D0A8-4933-A896-989B5F2FD3EE}" type="parTrans" cxnId="{DEBD7628-7A30-4D05-B75D-40EE87DA6EF0}">
      <dgm:prSet/>
      <dgm:spPr/>
      <dgm:t>
        <a:bodyPr/>
        <a:lstStyle/>
        <a:p>
          <a:endParaRPr lang="ru-RU"/>
        </a:p>
      </dgm:t>
    </dgm:pt>
    <dgm:pt modelId="{762BD0CE-AD91-47B4-8905-23104F0F0C3A}" type="sibTrans" cxnId="{DEBD7628-7A30-4D05-B75D-40EE87DA6EF0}">
      <dgm:prSet/>
      <dgm:spPr>
        <a:solidFill>
          <a:srgbClr val="0070C0"/>
        </a:solidFill>
      </dgm:spPr>
      <dgm:t>
        <a:bodyPr/>
        <a:lstStyle/>
        <a:p>
          <a:endParaRPr lang="ru-RU"/>
        </a:p>
      </dgm:t>
    </dgm:pt>
    <dgm:pt modelId="{499A319F-A6FC-4954-A5A8-FE0D29614BFA}">
      <dgm:prSet phldrT="[Текст]" custT="1"/>
      <dgm:spPr>
        <a:solidFill>
          <a:srgbClr val="FFFF00"/>
        </a:solidFill>
        <a:ln w="38100">
          <a:solidFill>
            <a:srgbClr val="0070C0"/>
          </a:solidFill>
        </a:ln>
      </dgm:spPr>
      <dgm:t>
        <a:bodyPr/>
        <a:lstStyle/>
        <a:p>
          <a:pPr algn="l"/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1) ЭКОНОМИЧЕСКАЯ (БЫТЬ ПРИБЫЛЬНОЙ)</a:t>
          </a:r>
        </a:p>
        <a:p>
          <a:pPr algn="l"/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2) ЮРИДИЧЕСКАЯ (СОБЛЮДАТЬ ЗАКОНЫ)</a:t>
          </a:r>
        </a:p>
        <a:p>
          <a:pPr algn="l"/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3)МОРАЛЬНАЯ</a:t>
          </a:r>
        </a:p>
        <a:p>
          <a:pPr algn="l"/>
          <a:r>
            <a:rPr lang="ru-RU" sz="1200" dirty="0" smtClean="0">
              <a:solidFill>
                <a:srgbClr val="002060"/>
              </a:solidFill>
              <a:latin typeface="Arial Black" pitchFamily="34" charset="0"/>
            </a:rPr>
            <a:t>4)ДИСКРЕЦИОННАЯ (ВНОСИТ ВКЛАД В РАЗВИТИЕ ОБЩЕСТВА)</a:t>
          </a:r>
          <a:endParaRPr lang="ru-RU" sz="1200" dirty="0">
            <a:solidFill>
              <a:srgbClr val="002060"/>
            </a:solidFill>
            <a:latin typeface="Arial Black" pitchFamily="34" charset="0"/>
          </a:endParaRPr>
        </a:p>
      </dgm:t>
    </dgm:pt>
    <dgm:pt modelId="{EEEB5FC3-7D37-447D-8995-5D1CAEE7A223}" type="parTrans" cxnId="{36D50978-90F5-4159-AB90-3389DB473D6B}">
      <dgm:prSet/>
      <dgm:spPr/>
      <dgm:t>
        <a:bodyPr/>
        <a:lstStyle/>
        <a:p>
          <a:endParaRPr lang="ru-RU"/>
        </a:p>
      </dgm:t>
    </dgm:pt>
    <dgm:pt modelId="{D0EFA433-3031-4282-87EF-96EAC1257820}" type="sibTrans" cxnId="{36D50978-90F5-4159-AB90-3389DB473D6B}">
      <dgm:prSet/>
      <dgm:spPr>
        <a:solidFill>
          <a:srgbClr val="0070C0"/>
        </a:solidFill>
      </dgm:spPr>
      <dgm:t>
        <a:bodyPr/>
        <a:lstStyle/>
        <a:p>
          <a:endParaRPr lang="ru-RU"/>
        </a:p>
      </dgm:t>
    </dgm:pt>
    <dgm:pt modelId="{BAC75A3A-E1AD-4AE4-8C7D-B5C1BC56FECA}">
      <dgm:prSet phldrT="[Текст]" custT="1"/>
      <dgm:spPr>
        <a:solidFill>
          <a:srgbClr val="00FF00"/>
        </a:solidFill>
        <a:ln w="38100">
          <a:solidFill>
            <a:srgbClr val="0070C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КАКОВА ОСНОВА ЭТИЧНОЙ ОРГАНИЗАЦИИ?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AE9DA88B-70C6-4C90-912D-474064A37A36}" type="parTrans" cxnId="{9B04632F-B8EC-459E-9C22-8D1C839B50A7}">
      <dgm:prSet/>
      <dgm:spPr/>
      <dgm:t>
        <a:bodyPr/>
        <a:lstStyle/>
        <a:p>
          <a:endParaRPr lang="ru-RU"/>
        </a:p>
      </dgm:t>
    </dgm:pt>
    <dgm:pt modelId="{8D790504-74AE-4B7E-9BE9-6638E7730535}" type="sibTrans" cxnId="{9B04632F-B8EC-459E-9C22-8D1C839B50A7}">
      <dgm:prSet/>
      <dgm:spPr/>
      <dgm:t>
        <a:bodyPr/>
        <a:lstStyle/>
        <a:p>
          <a:endParaRPr lang="ru-RU"/>
        </a:p>
      </dgm:t>
    </dgm:pt>
    <dgm:pt modelId="{6F2F50AA-94AF-4926-8604-DD445FAD7117}" type="pres">
      <dgm:prSet presAssocID="{3648B95A-EFDA-44D1-A7C8-CDAA733F85C6}" presName="diagram" presStyleCnt="0">
        <dgm:presLayoutVars>
          <dgm:dir/>
          <dgm:resizeHandles/>
        </dgm:presLayoutVars>
      </dgm:prSet>
      <dgm:spPr/>
      <dgm:t>
        <a:bodyPr/>
        <a:lstStyle/>
        <a:p>
          <a:endParaRPr lang="ru-RU"/>
        </a:p>
      </dgm:t>
    </dgm:pt>
    <dgm:pt modelId="{149851B8-B384-4123-88BE-C0EFE3B655D4}" type="pres">
      <dgm:prSet presAssocID="{E283C09F-372E-44A0-A9C9-748780F3237B}" presName="firstNode" presStyleLbl="node1" presStyleIdx="0" presStyleCnt="6" custScaleX="189543" custLinFactNeighborX="-33575" custLinFactNeighborY="-1110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31F7AA4-3955-4707-84EB-AAC4BC71688A}" type="pres">
      <dgm:prSet presAssocID="{60E2D407-D495-45FF-951E-DC7FCEF3AB1B}" presName="sibTrans" presStyleLbl="sibTrans2D1" presStyleIdx="0" presStyleCnt="5" custScaleX="683639" custScaleY="92368"/>
      <dgm:spPr/>
      <dgm:t>
        <a:bodyPr/>
        <a:lstStyle/>
        <a:p>
          <a:endParaRPr lang="ru-RU"/>
        </a:p>
      </dgm:t>
    </dgm:pt>
    <dgm:pt modelId="{F30EE812-091B-494E-B319-C1C2EE0EEF16}" type="pres">
      <dgm:prSet presAssocID="{9B9AB590-16FD-4C28-AAC6-CBF712E90931}" presName="middleNode" presStyleCnt="0"/>
      <dgm:spPr/>
    </dgm:pt>
    <dgm:pt modelId="{B1E0E4EA-BA11-4261-A48E-EEEF98824389}" type="pres">
      <dgm:prSet presAssocID="{9B9AB590-16FD-4C28-AAC6-CBF712E90931}" presName="padding" presStyleLbl="node1" presStyleIdx="0" presStyleCnt="6"/>
      <dgm:spPr/>
    </dgm:pt>
    <dgm:pt modelId="{DB75E318-B985-4112-8C16-AE33A4043284}" type="pres">
      <dgm:prSet presAssocID="{9B9AB590-16FD-4C28-AAC6-CBF712E90931}" presName="shape" presStyleLbl="node1" presStyleIdx="1" presStyleCnt="6" custScaleX="255757" custScaleY="13517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8592BD8-4FB5-488F-971A-BDFAA338AFE3}" type="pres">
      <dgm:prSet presAssocID="{8CADD637-FD9B-43E3-975D-249338B8D330}" presName="sibTrans" presStyleLbl="sibTrans2D1" presStyleIdx="1" presStyleCnt="5" custScaleX="595746" custScaleY="125980"/>
      <dgm:spPr/>
      <dgm:t>
        <a:bodyPr/>
        <a:lstStyle/>
        <a:p>
          <a:endParaRPr lang="ru-RU"/>
        </a:p>
      </dgm:t>
    </dgm:pt>
    <dgm:pt modelId="{0D5A16DA-1886-4F64-AFFF-A377D7C5BCA5}" type="pres">
      <dgm:prSet presAssocID="{F270A278-49E0-44EC-9BB0-FED76AD07BB5}" presName="middleNode" presStyleCnt="0"/>
      <dgm:spPr/>
    </dgm:pt>
    <dgm:pt modelId="{1B7AF16D-33EB-4DF1-A821-263829C7CB53}" type="pres">
      <dgm:prSet presAssocID="{F270A278-49E0-44EC-9BB0-FED76AD07BB5}" presName="padding" presStyleLbl="node1" presStyleIdx="1" presStyleCnt="6"/>
      <dgm:spPr/>
    </dgm:pt>
    <dgm:pt modelId="{818BEF49-6AD4-4EC5-BFA1-2860DB5087A2}" type="pres">
      <dgm:prSet presAssocID="{F270A278-49E0-44EC-9BB0-FED76AD07BB5}" presName="shape" presStyleLbl="node1" presStyleIdx="2" presStyleCnt="6" custScaleX="332476" custScaleY="13556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98488E3-F2E7-4895-8B95-3CE65F6C0700}" type="pres">
      <dgm:prSet presAssocID="{D931C2D0-D2C0-4327-A899-574F3D957D2A}" presName="sibTrans" presStyleLbl="sibTrans2D1" presStyleIdx="2" presStyleCnt="5" custScaleX="684637"/>
      <dgm:spPr/>
      <dgm:t>
        <a:bodyPr/>
        <a:lstStyle/>
        <a:p>
          <a:endParaRPr lang="ru-RU"/>
        </a:p>
      </dgm:t>
    </dgm:pt>
    <dgm:pt modelId="{36698D01-9727-40EB-AB43-B435D2285A27}" type="pres">
      <dgm:prSet presAssocID="{FE30E926-3FE1-449F-9867-3BA0D1BC21DA}" presName="middleNode" presStyleCnt="0"/>
      <dgm:spPr/>
    </dgm:pt>
    <dgm:pt modelId="{440CD0E5-B6F3-4A7B-BA22-AE8048FCC49E}" type="pres">
      <dgm:prSet presAssocID="{FE30E926-3FE1-449F-9867-3BA0D1BC21DA}" presName="padding" presStyleLbl="node1" presStyleIdx="2" presStyleCnt="6"/>
      <dgm:spPr/>
    </dgm:pt>
    <dgm:pt modelId="{E158746B-35BA-4A09-B81A-75C670AEF3BE}" type="pres">
      <dgm:prSet presAssocID="{FE30E926-3FE1-449F-9867-3BA0D1BC21DA}" presName="shape" presStyleLbl="node1" presStyleIdx="3" presStyleCnt="6" custScaleX="254033" custLinFactNeighborX="-12850" custLinFactNeighborY="-1332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4755F45-AA40-4976-8951-785E7D606286}" type="pres">
      <dgm:prSet presAssocID="{762BD0CE-AD91-47B4-8905-23104F0F0C3A}" presName="sibTrans" presStyleLbl="sibTrans2D1" presStyleIdx="3" presStyleCnt="5" custScaleX="899876" custLinFactX="-53653" custLinFactNeighborX="-100000" custLinFactNeighborY="-16696"/>
      <dgm:spPr/>
      <dgm:t>
        <a:bodyPr/>
        <a:lstStyle/>
        <a:p>
          <a:endParaRPr lang="ru-RU"/>
        </a:p>
      </dgm:t>
    </dgm:pt>
    <dgm:pt modelId="{8F85C00B-03E1-4C76-A8CA-1183A81F99AF}" type="pres">
      <dgm:prSet presAssocID="{499A319F-A6FC-4954-A5A8-FE0D29614BFA}" presName="middleNode" presStyleCnt="0"/>
      <dgm:spPr/>
    </dgm:pt>
    <dgm:pt modelId="{21D83090-C952-4A5A-A6A3-873357D93316}" type="pres">
      <dgm:prSet presAssocID="{499A319F-A6FC-4954-A5A8-FE0D29614BFA}" presName="padding" presStyleLbl="node1" presStyleIdx="3" presStyleCnt="6"/>
      <dgm:spPr/>
    </dgm:pt>
    <dgm:pt modelId="{4F5E3999-11F5-4212-9002-CFFD3D0D5873}" type="pres">
      <dgm:prSet presAssocID="{499A319F-A6FC-4954-A5A8-FE0D29614BFA}" presName="shape" presStyleLbl="node1" presStyleIdx="4" presStyleCnt="6" custScaleX="273046" custScaleY="198891" custLinFactNeighborX="-26138" custLinFactNeighborY="-333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0EFC080-BAA6-4CA5-969A-967940F2EDD1}" type="pres">
      <dgm:prSet presAssocID="{D0EFA433-3031-4282-87EF-96EAC1257820}" presName="sibTrans" presStyleLbl="sibTrans2D1" presStyleIdx="4" presStyleCnt="5" custScaleX="938757" custLinFactX="-744119" custLinFactNeighborX="-800000" custLinFactNeighborY="-48338"/>
      <dgm:spPr/>
      <dgm:t>
        <a:bodyPr/>
        <a:lstStyle/>
        <a:p>
          <a:endParaRPr lang="ru-RU"/>
        </a:p>
      </dgm:t>
    </dgm:pt>
    <dgm:pt modelId="{A07391BC-5B7A-47C5-B5E8-A9836DBDB6B3}" type="pres">
      <dgm:prSet presAssocID="{BAC75A3A-E1AD-4AE4-8C7D-B5C1BC56FECA}" presName="lastNode" presStyleLbl="node1" presStyleIdx="5" presStyleCnt="6" custScaleX="164978" custScaleY="108432" custLinFactNeighborX="24516" custLinFactNeighborY="2921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9B04632F-B8EC-459E-9C22-8D1C839B50A7}" srcId="{3648B95A-EFDA-44D1-A7C8-CDAA733F85C6}" destId="{BAC75A3A-E1AD-4AE4-8C7D-B5C1BC56FECA}" srcOrd="5" destOrd="0" parTransId="{AE9DA88B-70C6-4C90-912D-474064A37A36}" sibTransId="{8D790504-74AE-4B7E-9BE9-6638E7730535}"/>
    <dgm:cxn modelId="{584B3781-FF93-4EDC-B9D6-FB021032222E}" type="presOf" srcId="{8CADD637-FD9B-43E3-975D-249338B8D330}" destId="{A8592BD8-4FB5-488F-971A-BDFAA338AFE3}" srcOrd="0" destOrd="0" presId="urn:microsoft.com/office/officeart/2005/8/layout/bProcess2"/>
    <dgm:cxn modelId="{D1BEDB42-A084-4211-903E-B0BF127C2A65}" type="presOf" srcId="{E283C09F-372E-44A0-A9C9-748780F3237B}" destId="{149851B8-B384-4123-88BE-C0EFE3B655D4}" srcOrd="0" destOrd="0" presId="urn:microsoft.com/office/officeart/2005/8/layout/bProcess2"/>
    <dgm:cxn modelId="{36D50978-90F5-4159-AB90-3389DB473D6B}" srcId="{3648B95A-EFDA-44D1-A7C8-CDAA733F85C6}" destId="{499A319F-A6FC-4954-A5A8-FE0D29614BFA}" srcOrd="4" destOrd="0" parTransId="{EEEB5FC3-7D37-447D-8995-5D1CAEE7A223}" sibTransId="{D0EFA433-3031-4282-87EF-96EAC1257820}"/>
    <dgm:cxn modelId="{2C19AF08-B502-429B-A679-8667F8F652E4}" srcId="{3648B95A-EFDA-44D1-A7C8-CDAA733F85C6}" destId="{E283C09F-372E-44A0-A9C9-748780F3237B}" srcOrd="0" destOrd="0" parTransId="{AE6A50B0-8C4E-4123-AF40-384879832AD2}" sibTransId="{60E2D407-D495-45FF-951E-DC7FCEF3AB1B}"/>
    <dgm:cxn modelId="{26CB319E-FB92-477A-98AA-A94D714BF58E}" type="presOf" srcId="{BAC75A3A-E1AD-4AE4-8C7D-B5C1BC56FECA}" destId="{A07391BC-5B7A-47C5-B5E8-A9836DBDB6B3}" srcOrd="0" destOrd="0" presId="urn:microsoft.com/office/officeart/2005/8/layout/bProcess2"/>
    <dgm:cxn modelId="{D950A421-044F-420D-917E-E9379A737960}" type="presOf" srcId="{FE30E926-3FE1-449F-9867-3BA0D1BC21DA}" destId="{E158746B-35BA-4A09-B81A-75C670AEF3BE}" srcOrd="0" destOrd="0" presId="urn:microsoft.com/office/officeart/2005/8/layout/bProcess2"/>
    <dgm:cxn modelId="{0446F275-7F83-4CE7-8DEF-8679E7334C82}" srcId="{3648B95A-EFDA-44D1-A7C8-CDAA733F85C6}" destId="{9B9AB590-16FD-4C28-AAC6-CBF712E90931}" srcOrd="1" destOrd="0" parTransId="{7C7E8D0D-F578-45A6-A360-1E84DBF39527}" sibTransId="{8CADD637-FD9B-43E3-975D-249338B8D330}"/>
    <dgm:cxn modelId="{FDCAC520-CC8F-49E1-8525-3F750BE13F52}" type="presOf" srcId="{9B9AB590-16FD-4C28-AAC6-CBF712E90931}" destId="{DB75E318-B985-4112-8C16-AE33A4043284}" srcOrd="0" destOrd="0" presId="urn:microsoft.com/office/officeart/2005/8/layout/bProcess2"/>
    <dgm:cxn modelId="{E7B8BA7B-419D-4B9D-B44E-1904D332510F}" type="presOf" srcId="{D0EFA433-3031-4282-87EF-96EAC1257820}" destId="{B0EFC080-BAA6-4CA5-969A-967940F2EDD1}" srcOrd="0" destOrd="0" presId="urn:microsoft.com/office/officeart/2005/8/layout/bProcess2"/>
    <dgm:cxn modelId="{A47C8516-CD36-4F8A-8FE9-BDD15AEDDBE3}" type="presOf" srcId="{499A319F-A6FC-4954-A5A8-FE0D29614BFA}" destId="{4F5E3999-11F5-4212-9002-CFFD3D0D5873}" srcOrd="0" destOrd="0" presId="urn:microsoft.com/office/officeart/2005/8/layout/bProcess2"/>
    <dgm:cxn modelId="{25081110-81FC-464E-9992-BF46D36BCE72}" type="presOf" srcId="{D931C2D0-D2C0-4327-A899-574F3D957D2A}" destId="{B98488E3-F2E7-4895-8B95-3CE65F6C0700}" srcOrd="0" destOrd="0" presId="urn:microsoft.com/office/officeart/2005/8/layout/bProcess2"/>
    <dgm:cxn modelId="{8D485A33-B6D4-4809-8979-8652013B9A79}" type="presOf" srcId="{F270A278-49E0-44EC-9BB0-FED76AD07BB5}" destId="{818BEF49-6AD4-4EC5-BFA1-2860DB5087A2}" srcOrd="0" destOrd="0" presId="urn:microsoft.com/office/officeart/2005/8/layout/bProcess2"/>
    <dgm:cxn modelId="{53776ED7-383E-41A1-9AA2-0C2488C8FE17}" type="presOf" srcId="{60E2D407-D495-45FF-951E-DC7FCEF3AB1B}" destId="{031F7AA4-3955-4707-84EB-AAC4BC71688A}" srcOrd="0" destOrd="0" presId="urn:microsoft.com/office/officeart/2005/8/layout/bProcess2"/>
    <dgm:cxn modelId="{1AB40176-65E9-4EFB-9125-7A33EBBAB011}" type="presOf" srcId="{762BD0CE-AD91-47B4-8905-23104F0F0C3A}" destId="{E4755F45-AA40-4976-8951-785E7D606286}" srcOrd="0" destOrd="0" presId="urn:microsoft.com/office/officeart/2005/8/layout/bProcess2"/>
    <dgm:cxn modelId="{957B5DB9-B729-4B8A-BA7D-8292F6003DA7}" srcId="{3648B95A-EFDA-44D1-A7C8-CDAA733F85C6}" destId="{F270A278-49E0-44EC-9BB0-FED76AD07BB5}" srcOrd="2" destOrd="0" parTransId="{B818B1E5-B126-403D-8DB8-337B3A4E2C36}" sibTransId="{D931C2D0-D2C0-4327-A899-574F3D957D2A}"/>
    <dgm:cxn modelId="{DEBD7628-7A30-4D05-B75D-40EE87DA6EF0}" srcId="{3648B95A-EFDA-44D1-A7C8-CDAA733F85C6}" destId="{FE30E926-3FE1-449F-9867-3BA0D1BC21DA}" srcOrd="3" destOrd="0" parTransId="{2CE42D43-D0A8-4933-A896-989B5F2FD3EE}" sibTransId="{762BD0CE-AD91-47B4-8905-23104F0F0C3A}"/>
    <dgm:cxn modelId="{9259BB94-8666-4914-A9A2-98FCE8887490}" type="presOf" srcId="{3648B95A-EFDA-44D1-A7C8-CDAA733F85C6}" destId="{6F2F50AA-94AF-4926-8604-DD445FAD7117}" srcOrd="0" destOrd="0" presId="urn:microsoft.com/office/officeart/2005/8/layout/bProcess2"/>
    <dgm:cxn modelId="{245095FA-8789-4A91-A9A3-087424467F81}" type="presParOf" srcId="{6F2F50AA-94AF-4926-8604-DD445FAD7117}" destId="{149851B8-B384-4123-88BE-C0EFE3B655D4}" srcOrd="0" destOrd="0" presId="urn:microsoft.com/office/officeart/2005/8/layout/bProcess2"/>
    <dgm:cxn modelId="{9C2DC6EB-31C5-46E1-BDDA-0B98CA62C14B}" type="presParOf" srcId="{6F2F50AA-94AF-4926-8604-DD445FAD7117}" destId="{031F7AA4-3955-4707-84EB-AAC4BC71688A}" srcOrd="1" destOrd="0" presId="urn:microsoft.com/office/officeart/2005/8/layout/bProcess2"/>
    <dgm:cxn modelId="{1DF56D4D-0D0E-4C5A-825C-8C02AD3479DA}" type="presParOf" srcId="{6F2F50AA-94AF-4926-8604-DD445FAD7117}" destId="{F30EE812-091B-494E-B319-C1C2EE0EEF16}" srcOrd="2" destOrd="0" presId="urn:microsoft.com/office/officeart/2005/8/layout/bProcess2"/>
    <dgm:cxn modelId="{D9A660F1-AB3D-4A2F-B875-48200E6B549D}" type="presParOf" srcId="{F30EE812-091B-494E-B319-C1C2EE0EEF16}" destId="{B1E0E4EA-BA11-4261-A48E-EEEF98824389}" srcOrd="0" destOrd="0" presId="urn:microsoft.com/office/officeart/2005/8/layout/bProcess2"/>
    <dgm:cxn modelId="{4B58C0EF-8984-4FC6-A345-8F34BEDB8AFF}" type="presParOf" srcId="{F30EE812-091B-494E-B319-C1C2EE0EEF16}" destId="{DB75E318-B985-4112-8C16-AE33A4043284}" srcOrd="1" destOrd="0" presId="urn:microsoft.com/office/officeart/2005/8/layout/bProcess2"/>
    <dgm:cxn modelId="{DDDA4E25-60C5-43AF-8440-C494ED27C4A3}" type="presParOf" srcId="{6F2F50AA-94AF-4926-8604-DD445FAD7117}" destId="{A8592BD8-4FB5-488F-971A-BDFAA338AFE3}" srcOrd="3" destOrd="0" presId="urn:microsoft.com/office/officeart/2005/8/layout/bProcess2"/>
    <dgm:cxn modelId="{66DCF11D-F0F7-49AE-A527-B4CC1C733124}" type="presParOf" srcId="{6F2F50AA-94AF-4926-8604-DD445FAD7117}" destId="{0D5A16DA-1886-4F64-AFFF-A377D7C5BCA5}" srcOrd="4" destOrd="0" presId="urn:microsoft.com/office/officeart/2005/8/layout/bProcess2"/>
    <dgm:cxn modelId="{FFA337B0-2D92-4A37-A0A6-7F9C61A3E8B2}" type="presParOf" srcId="{0D5A16DA-1886-4F64-AFFF-A377D7C5BCA5}" destId="{1B7AF16D-33EB-4DF1-A821-263829C7CB53}" srcOrd="0" destOrd="0" presId="urn:microsoft.com/office/officeart/2005/8/layout/bProcess2"/>
    <dgm:cxn modelId="{3CDC3829-A6B3-4954-83B7-90EA8330B83F}" type="presParOf" srcId="{0D5A16DA-1886-4F64-AFFF-A377D7C5BCA5}" destId="{818BEF49-6AD4-4EC5-BFA1-2860DB5087A2}" srcOrd="1" destOrd="0" presId="urn:microsoft.com/office/officeart/2005/8/layout/bProcess2"/>
    <dgm:cxn modelId="{AD112479-54D3-4980-B803-1E9D257695A9}" type="presParOf" srcId="{6F2F50AA-94AF-4926-8604-DD445FAD7117}" destId="{B98488E3-F2E7-4895-8B95-3CE65F6C0700}" srcOrd="5" destOrd="0" presId="urn:microsoft.com/office/officeart/2005/8/layout/bProcess2"/>
    <dgm:cxn modelId="{6CFD043E-3FE1-4584-B3CD-19F30376BF8F}" type="presParOf" srcId="{6F2F50AA-94AF-4926-8604-DD445FAD7117}" destId="{36698D01-9727-40EB-AB43-B435D2285A27}" srcOrd="6" destOrd="0" presId="urn:microsoft.com/office/officeart/2005/8/layout/bProcess2"/>
    <dgm:cxn modelId="{55FDEA4D-8CE8-466D-A800-2C3B64D873D0}" type="presParOf" srcId="{36698D01-9727-40EB-AB43-B435D2285A27}" destId="{440CD0E5-B6F3-4A7B-BA22-AE8048FCC49E}" srcOrd="0" destOrd="0" presId="urn:microsoft.com/office/officeart/2005/8/layout/bProcess2"/>
    <dgm:cxn modelId="{7F30DEAD-E04A-46A6-9976-015808E03377}" type="presParOf" srcId="{36698D01-9727-40EB-AB43-B435D2285A27}" destId="{E158746B-35BA-4A09-B81A-75C670AEF3BE}" srcOrd="1" destOrd="0" presId="urn:microsoft.com/office/officeart/2005/8/layout/bProcess2"/>
    <dgm:cxn modelId="{16E6A752-4E40-434A-BCC7-EFD5CA8F4C92}" type="presParOf" srcId="{6F2F50AA-94AF-4926-8604-DD445FAD7117}" destId="{E4755F45-AA40-4976-8951-785E7D606286}" srcOrd="7" destOrd="0" presId="urn:microsoft.com/office/officeart/2005/8/layout/bProcess2"/>
    <dgm:cxn modelId="{BAB5C982-7C4C-4675-B3B3-8B08D5A7356D}" type="presParOf" srcId="{6F2F50AA-94AF-4926-8604-DD445FAD7117}" destId="{8F85C00B-03E1-4C76-A8CA-1183A81F99AF}" srcOrd="8" destOrd="0" presId="urn:microsoft.com/office/officeart/2005/8/layout/bProcess2"/>
    <dgm:cxn modelId="{6A7094F5-E7D6-4AF2-A120-DC02DEBE546C}" type="presParOf" srcId="{8F85C00B-03E1-4C76-A8CA-1183A81F99AF}" destId="{21D83090-C952-4A5A-A6A3-873357D93316}" srcOrd="0" destOrd="0" presId="urn:microsoft.com/office/officeart/2005/8/layout/bProcess2"/>
    <dgm:cxn modelId="{A86EFE8F-C887-439A-A9DC-6B81CDF9B141}" type="presParOf" srcId="{8F85C00B-03E1-4C76-A8CA-1183A81F99AF}" destId="{4F5E3999-11F5-4212-9002-CFFD3D0D5873}" srcOrd="1" destOrd="0" presId="urn:microsoft.com/office/officeart/2005/8/layout/bProcess2"/>
    <dgm:cxn modelId="{5D11F3E9-0D35-4D8B-AB9D-57F911D10E0D}" type="presParOf" srcId="{6F2F50AA-94AF-4926-8604-DD445FAD7117}" destId="{B0EFC080-BAA6-4CA5-969A-967940F2EDD1}" srcOrd="9" destOrd="0" presId="urn:microsoft.com/office/officeart/2005/8/layout/bProcess2"/>
    <dgm:cxn modelId="{94689415-6100-4837-AB55-3A76DC61EBEC}" type="presParOf" srcId="{6F2F50AA-94AF-4926-8604-DD445FAD7117}" destId="{A07391BC-5B7A-47C5-B5E8-A9836DBDB6B3}" srcOrd="10" destOrd="0" presId="urn:microsoft.com/office/officeart/2005/8/layout/bProcess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62BA3031-9901-475B-BAD5-A31D4E924A81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4035E6D3-152C-4755-A619-AF200159EAB7}">
      <dgm:prSet phldrT="[Текст]" custT="1"/>
      <dgm:spPr>
        <a:solidFill>
          <a:srgbClr val="00FF00"/>
        </a:solidFill>
        <a:ln w="38100">
          <a:solidFill>
            <a:srgbClr val="FF33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ЛИЧНОСТИ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8FAE6E1E-09EE-485A-8B96-13FD10A37C4C}" type="parTrans" cxnId="{D8DC1142-227E-4811-9178-DA9E0FAD4C12}">
      <dgm:prSet/>
      <dgm:spPr/>
      <dgm:t>
        <a:bodyPr/>
        <a:lstStyle/>
        <a:p>
          <a:endParaRPr lang="ru-RU"/>
        </a:p>
      </dgm:t>
    </dgm:pt>
    <dgm:pt modelId="{3464B1DB-E5D4-42C0-A053-522439202CC5}" type="sibTrans" cxnId="{D8DC1142-227E-4811-9178-DA9E0FAD4C12}">
      <dgm:prSet/>
      <dgm:spPr/>
      <dgm:t>
        <a:bodyPr/>
        <a:lstStyle/>
        <a:p>
          <a:endParaRPr lang="ru-RU"/>
        </a:p>
      </dgm:t>
    </dgm:pt>
    <dgm:pt modelId="{51EE07E8-DF1F-44DE-BA04-31EB5ECF1D62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ПОСТУПАТЕЛЬНОСТЬ ДЕЙСТВИЙ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BEC30B87-FF7A-44A7-BF16-E2A274385EFC}" type="parTrans" cxnId="{F16E9441-ED5F-48BB-8715-9421437007EC}">
      <dgm:prSet/>
      <dgm:spPr/>
      <dgm:t>
        <a:bodyPr/>
        <a:lstStyle/>
        <a:p>
          <a:endParaRPr lang="ru-RU"/>
        </a:p>
      </dgm:t>
    </dgm:pt>
    <dgm:pt modelId="{9FAB1B86-5558-4369-B0B1-979DD2059FA4}" type="sibTrans" cxnId="{F16E9441-ED5F-48BB-8715-9421437007EC}">
      <dgm:prSet/>
      <dgm:spPr/>
      <dgm:t>
        <a:bodyPr/>
        <a:lstStyle/>
        <a:p>
          <a:endParaRPr lang="ru-RU"/>
        </a:p>
      </dgm:t>
    </dgm:pt>
    <dgm:pt modelId="{4354A5D3-51DB-466F-952A-3ED65981399F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ЧЕСТНОСТЬ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F8342DD6-B104-48C3-88A1-25AD03F56F57}" type="parTrans" cxnId="{7218E072-52B1-47F9-9F03-6831EDDFD378}">
      <dgm:prSet/>
      <dgm:spPr/>
      <dgm:t>
        <a:bodyPr/>
        <a:lstStyle/>
        <a:p>
          <a:endParaRPr lang="ru-RU"/>
        </a:p>
      </dgm:t>
    </dgm:pt>
    <dgm:pt modelId="{4310837B-386D-4222-88D2-97A191B744DE}" type="sibTrans" cxnId="{7218E072-52B1-47F9-9F03-6831EDDFD378}">
      <dgm:prSet/>
      <dgm:spPr/>
      <dgm:t>
        <a:bodyPr/>
        <a:lstStyle/>
        <a:p>
          <a:endParaRPr lang="ru-RU"/>
        </a:p>
      </dgm:t>
    </dgm:pt>
    <dgm:pt modelId="{181784CA-CE25-4F55-8563-63A93C4A18DC}">
      <dgm:prSet phldrT="[Текст]" custT="1"/>
      <dgm:spPr>
        <a:solidFill>
          <a:srgbClr val="00FF00"/>
        </a:solidFill>
        <a:ln w="38100">
          <a:solidFill>
            <a:srgbClr val="FF33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РУКОВОДСТВО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4F5BA637-C924-4990-A371-E9635ADB69A9}" type="parTrans" cxnId="{B8EFE188-8C0B-4B2A-AFC9-481072A68FEC}">
      <dgm:prSet/>
      <dgm:spPr/>
      <dgm:t>
        <a:bodyPr/>
        <a:lstStyle/>
        <a:p>
          <a:endParaRPr lang="ru-RU"/>
        </a:p>
      </dgm:t>
    </dgm:pt>
    <dgm:pt modelId="{2E53E1FF-DBF6-4352-9039-8CEACB1C60EC}" type="sibTrans" cxnId="{B8EFE188-8C0B-4B2A-AFC9-481072A68FEC}">
      <dgm:prSet/>
      <dgm:spPr/>
      <dgm:t>
        <a:bodyPr/>
        <a:lstStyle/>
        <a:p>
          <a:endParaRPr lang="ru-RU"/>
        </a:p>
      </dgm:t>
    </dgm:pt>
    <dgm:pt modelId="{27B1B637-87B2-4792-95A9-6A7DB7575D07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БЫТЬ РОЛЕВОЙ МОДЕЛЬЮ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6673FAE7-7248-4A91-8461-05098E6DBB2F}" type="parTrans" cxnId="{0B10A6EE-6A75-47A7-BE40-D72FED01A07B}">
      <dgm:prSet/>
      <dgm:spPr/>
      <dgm:t>
        <a:bodyPr/>
        <a:lstStyle/>
        <a:p>
          <a:endParaRPr lang="ru-RU"/>
        </a:p>
      </dgm:t>
    </dgm:pt>
    <dgm:pt modelId="{656C4264-CD71-44A4-AFD7-6ADDD6742309}" type="sibTrans" cxnId="{0B10A6EE-6A75-47A7-BE40-D72FED01A07B}">
      <dgm:prSet/>
      <dgm:spPr/>
      <dgm:t>
        <a:bodyPr/>
        <a:lstStyle/>
        <a:p>
          <a:endParaRPr lang="ru-RU"/>
        </a:p>
      </dgm:t>
    </dgm:pt>
    <dgm:pt modelId="{6008F6D4-78D0-4D80-BF36-4AB22F3B8CE7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ЗАЩИЩАТЬ МОРАЛЬНЫЕ ЦЕННОСТИ ОРГАНИЗАЦИИ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289546A0-FA58-4211-B622-F3F6EA4B2B8B}" type="parTrans" cxnId="{98850936-DCE5-4EFC-834E-91AF6BC2C86D}">
      <dgm:prSet/>
      <dgm:spPr/>
      <dgm:t>
        <a:bodyPr/>
        <a:lstStyle/>
        <a:p>
          <a:endParaRPr lang="ru-RU"/>
        </a:p>
      </dgm:t>
    </dgm:pt>
    <dgm:pt modelId="{8E570B66-12C7-4756-A632-07736625C982}" type="sibTrans" cxnId="{98850936-DCE5-4EFC-834E-91AF6BC2C86D}">
      <dgm:prSet/>
      <dgm:spPr/>
      <dgm:t>
        <a:bodyPr/>
        <a:lstStyle/>
        <a:p>
          <a:endParaRPr lang="ru-RU"/>
        </a:p>
      </dgm:t>
    </dgm:pt>
    <dgm:pt modelId="{9356C444-DC41-4AD9-8368-7B1A041AFD5E}">
      <dgm:prSet phldrT="[Текст]" custT="1"/>
      <dgm:spPr>
        <a:solidFill>
          <a:srgbClr val="00FF00"/>
        </a:solidFill>
        <a:ln w="38100">
          <a:solidFill>
            <a:srgbClr val="FF33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СТРУКТУРА И СИСТЕМЫ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60DC78A5-F465-4C45-A9DA-55CF61FD490A}" type="parTrans" cxnId="{478AD4C4-6A5B-4D6C-9F22-940C3FD88E91}">
      <dgm:prSet/>
      <dgm:spPr/>
      <dgm:t>
        <a:bodyPr/>
        <a:lstStyle/>
        <a:p>
          <a:endParaRPr lang="ru-RU"/>
        </a:p>
      </dgm:t>
    </dgm:pt>
    <dgm:pt modelId="{DF82E40E-D98C-4E21-BAF5-373285AC02B2}" type="sibTrans" cxnId="{478AD4C4-6A5B-4D6C-9F22-940C3FD88E91}">
      <dgm:prSet/>
      <dgm:spPr/>
      <dgm:t>
        <a:bodyPr/>
        <a:lstStyle/>
        <a:p>
          <a:endParaRPr lang="ru-RU"/>
        </a:p>
      </dgm:t>
    </dgm:pt>
    <dgm:pt modelId="{817433A7-3F4C-4406-AB72-7491564D50DC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КОРПОРАТИВНАЯ КУЛЬТУРА КОМПАНИИ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EF5AE6B9-4C0A-4E63-8BA9-11F29E2BD44B}" type="parTrans" cxnId="{3118DB85-78BE-4341-97C5-1E684BCF32BC}">
      <dgm:prSet/>
      <dgm:spPr/>
      <dgm:t>
        <a:bodyPr/>
        <a:lstStyle/>
        <a:p>
          <a:endParaRPr lang="ru-RU"/>
        </a:p>
      </dgm:t>
    </dgm:pt>
    <dgm:pt modelId="{0A987AB3-9062-45F5-B7E6-88B545DE95CC}" type="sibTrans" cxnId="{3118DB85-78BE-4341-97C5-1E684BCF32BC}">
      <dgm:prSet/>
      <dgm:spPr/>
      <dgm:t>
        <a:bodyPr/>
        <a:lstStyle/>
        <a:p>
          <a:endParaRPr lang="ru-RU"/>
        </a:p>
      </dgm:t>
    </dgm:pt>
    <dgm:pt modelId="{29703D0B-1BF6-484D-8505-982DBA28F1EF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НОРМАТИВНЫЙ КОДЕКС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2B955AB6-287B-470E-8C9C-28EAEAFE96FE}" type="parTrans" cxnId="{C5694C4F-88A9-4AA7-BC1B-A7DFD6460220}">
      <dgm:prSet/>
      <dgm:spPr/>
      <dgm:t>
        <a:bodyPr/>
        <a:lstStyle/>
        <a:p>
          <a:endParaRPr lang="ru-RU"/>
        </a:p>
      </dgm:t>
    </dgm:pt>
    <dgm:pt modelId="{F807726C-1C26-4F39-9612-DB095394616E}" type="sibTrans" cxnId="{C5694C4F-88A9-4AA7-BC1B-A7DFD6460220}">
      <dgm:prSet/>
      <dgm:spPr/>
      <dgm:t>
        <a:bodyPr/>
        <a:lstStyle/>
        <a:p>
          <a:endParaRPr lang="ru-RU"/>
        </a:p>
      </dgm:t>
    </dgm:pt>
    <dgm:pt modelId="{AA09A9BA-1BB4-49C8-9BE0-3295797624B7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ВЫСОКИЙ УРОВЕНЬ МОРАЛЬНОГО РАЗВИТИЯ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08D85DF8-3910-49FD-8CC1-A6F5DE34E60D}" type="parTrans" cxnId="{4C6DB2A7-89C1-49D3-A91E-7A31FE9A4A0F}">
      <dgm:prSet/>
      <dgm:spPr/>
      <dgm:t>
        <a:bodyPr/>
        <a:lstStyle/>
        <a:p>
          <a:endParaRPr lang="ru-RU"/>
        </a:p>
      </dgm:t>
    </dgm:pt>
    <dgm:pt modelId="{DAC13926-9225-411A-92C0-9C6BFCFEEF54}" type="sibTrans" cxnId="{4C6DB2A7-89C1-49D3-A91E-7A31FE9A4A0F}">
      <dgm:prSet/>
      <dgm:spPr/>
      <dgm:t>
        <a:bodyPr/>
        <a:lstStyle/>
        <a:p>
          <a:endParaRPr lang="ru-RU"/>
        </a:p>
      </dgm:t>
    </dgm:pt>
    <dgm:pt modelId="{CFAF1883-541D-423A-BD8B-59047B7A042D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ВОЗНАГРАЖДАТЬ ЗА УРОВЕНЬ ЭТИЧНОГО ПОВЕДЕНИЯ  И НАКАЗЫВАТЬ ЗА НЕКОРРЕКТНОЕ ПОВЕДЕНИЕ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4DD775F4-2412-4964-85F9-994597BE9864}" type="parTrans" cxnId="{98975916-57DB-41B2-B38F-88C72D6734F1}">
      <dgm:prSet/>
      <dgm:spPr/>
      <dgm:t>
        <a:bodyPr/>
        <a:lstStyle/>
        <a:p>
          <a:endParaRPr lang="ru-RU"/>
        </a:p>
      </dgm:t>
    </dgm:pt>
    <dgm:pt modelId="{5CB67A3D-211E-4449-8DCB-243732208CD2}" type="sibTrans" cxnId="{98975916-57DB-41B2-B38F-88C72D6734F1}">
      <dgm:prSet/>
      <dgm:spPr/>
      <dgm:t>
        <a:bodyPr/>
        <a:lstStyle/>
        <a:p>
          <a:endParaRPr lang="ru-RU"/>
        </a:p>
      </dgm:t>
    </dgm:pt>
    <dgm:pt modelId="{E28C473A-4046-4363-83A1-B652B9975178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КОМИТЕТЫ ПО РАЗВИТИЮ ДЕЛОВОЙ ЭТИКИ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A8D38162-3FF2-4BF7-90F3-DA8DDBD7610C}" type="parTrans" cxnId="{344E779E-12C1-487B-B406-D7DF5998D18B}">
      <dgm:prSet/>
      <dgm:spPr/>
      <dgm:t>
        <a:bodyPr/>
        <a:lstStyle/>
        <a:p>
          <a:endParaRPr lang="ru-RU"/>
        </a:p>
      </dgm:t>
    </dgm:pt>
    <dgm:pt modelId="{0B50BAC2-463E-4031-B9F2-4A37C186CDAA}" type="sibTrans" cxnId="{344E779E-12C1-487B-B406-D7DF5998D18B}">
      <dgm:prSet/>
      <dgm:spPr/>
      <dgm:t>
        <a:bodyPr/>
        <a:lstStyle/>
        <a:p>
          <a:endParaRPr lang="ru-RU"/>
        </a:p>
      </dgm:t>
    </dgm:pt>
    <dgm:pt modelId="{F780A1F8-6A8D-4562-BD57-8230F730AC13}">
      <dgm:prSet phldrT="[Текст]" custT="1"/>
      <dgm:spPr>
        <a:solidFill>
          <a:srgbClr val="FFFF00">
            <a:alpha val="90000"/>
          </a:srgbClr>
        </a:solidFill>
        <a:ln w="38100">
          <a:solidFill>
            <a:srgbClr val="00B050">
              <a:alpha val="90000"/>
            </a:srgbClr>
          </a:solidFill>
        </a:ln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ОБУЧЕНИЕ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2E7E9D6A-6F02-4F8C-A43B-FE4F7D8E37D9}" type="parTrans" cxnId="{F0CC091F-FEBB-48D7-ABC5-D35E75D6A0B7}">
      <dgm:prSet/>
      <dgm:spPr/>
      <dgm:t>
        <a:bodyPr/>
        <a:lstStyle/>
        <a:p>
          <a:endParaRPr lang="ru-RU"/>
        </a:p>
      </dgm:t>
    </dgm:pt>
    <dgm:pt modelId="{C044F1D4-7753-4271-8E49-B4C072CB059C}" type="sibTrans" cxnId="{F0CC091F-FEBB-48D7-ABC5-D35E75D6A0B7}">
      <dgm:prSet/>
      <dgm:spPr/>
      <dgm:t>
        <a:bodyPr/>
        <a:lstStyle/>
        <a:p>
          <a:endParaRPr lang="ru-RU"/>
        </a:p>
      </dgm:t>
    </dgm:pt>
    <dgm:pt modelId="{4C7FBDA3-653C-43AB-81E8-AF5399A0BEAA}" type="pres">
      <dgm:prSet presAssocID="{62BA3031-9901-475B-BAD5-A31D4E924A81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1AEB826D-401B-4E23-A990-245DDFED4ACC}" type="pres">
      <dgm:prSet presAssocID="{4035E6D3-152C-4755-A619-AF200159EAB7}" presName="composite" presStyleCnt="0"/>
      <dgm:spPr/>
    </dgm:pt>
    <dgm:pt modelId="{957F5755-4DEC-469C-9678-ACD4727D0E9C}" type="pres">
      <dgm:prSet presAssocID="{4035E6D3-152C-4755-A619-AF200159EAB7}" presName="parTx" presStyleLbl="alignNode1" presStyleIdx="0" presStyleCnt="3" custScaleY="102046" custLinFactY="-32296" custLinFactNeighborX="6341" custLinFactNeighborY="-10000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074D280-6B83-4474-A99B-CA6AC40C636A}" type="pres">
      <dgm:prSet presAssocID="{4035E6D3-152C-4755-A619-AF200159EAB7}" presName="desTx" presStyleLbl="alignAccFollowNode1" presStyleIdx="0" presStyleCnt="3" custScaleY="84356" custLinFactNeighborX="6341" custLinFactNeighborY="-4097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A4EE3D1-C3C8-4699-8D89-6A22B2441804}" type="pres">
      <dgm:prSet presAssocID="{3464B1DB-E5D4-42C0-A053-522439202CC5}" presName="space" presStyleCnt="0"/>
      <dgm:spPr/>
    </dgm:pt>
    <dgm:pt modelId="{0F94E711-B45E-4AA7-805C-54FEBA296EA2}" type="pres">
      <dgm:prSet presAssocID="{181784CA-CE25-4F55-8563-63A93C4A18DC}" presName="composite" presStyleCnt="0"/>
      <dgm:spPr/>
    </dgm:pt>
    <dgm:pt modelId="{8930BCE7-D766-45AA-8532-54F93DA98FBF}" type="pres">
      <dgm:prSet presAssocID="{181784CA-CE25-4F55-8563-63A93C4A18DC}" presName="parTx" presStyleLbl="alignNode1" presStyleIdx="1" presStyleCnt="3" custScaleY="135748" custLinFactNeighborX="893" custLinFactNeighborY="-93847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5CDA5A2-0D74-4607-8338-4272E45F11DD}" type="pres">
      <dgm:prSet presAssocID="{181784CA-CE25-4F55-8563-63A93C4A18DC}" presName="desTx" presStyleLbl="alignAccFollowNode1" presStyleIdx="1" presStyleCnt="3" custScaleY="117368" custLinFactNeighborX="1312" custLinFactNeighborY="-638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89FD025-E313-443F-9B04-610F3F75713C}" type="pres">
      <dgm:prSet presAssocID="{2E53E1FF-DBF6-4352-9039-8CEACB1C60EC}" presName="space" presStyleCnt="0"/>
      <dgm:spPr/>
    </dgm:pt>
    <dgm:pt modelId="{C81618E4-7438-410E-A86C-9F58B8EC6558}" type="pres">
      <dgm:prSet presAssocID="{9356C444-DC41-4AD9-8368-7B1A041AFD5E}" presName="composite" presStyleCnt="0"/>
      <dgm:spPr/>
    </dgm:pt>
    <dgm:pt modelId="{EA6C0E03-F845-4D02-98E8-49A49DCDCFA8}" type="pres">
      <dgm:prSet presAssocID="{9356C444-DC41-4AD9-8368-7B1A041AFD5E}" presName="parTx" presStyleLbl="alignNode1" presStyleIdx="2" presStyleCnt="3" custScaleX="86090" custScaleY="68939" custLinFactY="-30669" custLinFactNeighborX="-8829" custLinFactNeighborY="-10000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F2E6445-4EAA-4931-90BA-44B1EEA9F283}" type="pres">
      <dgm:prSet presAssocID="{9356C444-DC41-4AD9-8368-7B1A041AFD5E}" presName="desTx" presStyleLbl="alignAccFollowNode1" presStyleIdx="2" presStyleCnt="3" custScaleX="87114" custLinFactNeighborX="-8318" custLinFactNeighborY="-3011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3118DB85-78BE-4341-97C5-1E684BCF32BC}" srcId="{9356C444-DC41-4AD9-8368-7B1A041AFD5E}" destId="{817433A7-3F4C-4406-AB72-7491564D50DC}" srcOrd="0" destOrd="0" parTransId="{EF5AE6B9-4C0A-4E63-8BA9-11F29E2BD44B}" sibTransId="{0A987AB3-9062-45F5-B7E6-88B545DE95CC}"/>
    <dgm:cxn modelId="{D8DC1142-227E-4811-9178-DA9E0FAD4C12}" srcId="{62BA3031-9901-475B-BAD5-A31D4E924A81}" destId="{4035E6D3-152C-4755-A619-AF200159EAB7}" srcOrd="0" destOrd="0" parTransId="{8FAE6E1E-09EE-485A-8B96-13FD10A37C4C}" sibTransId="{3464B1DB-E5D4-42C0-A053-522439202CC5}"/>
    <dgm:cxn modelId="{F16E9441-ED5F-48BB-8715-9421437007EC}" srcId="{4035E6D3-152C-4755-A619-AF200159EAB7}" destId="{51EE07E8-DF1F-44DE-BA04-31EB5ECF1D62}" srcOrd="0" destOrd="0" parTransId="{BEC30B87-FF7A-44A7-BF16-E2A274385EFC}" sibTransId="{9FAB1B86-5558-4369-B0B1-979DD2059FA4}"/>
    <dgm:cxn modelId="{9956E4B2-049A-4C3F-823F-76F34112D797}" type="presOf" srcId="{F780A1F8-6A8D-4562-BD57-8230F730AC13}" destId="{7F2E6445-4EAA-4931-90BA-44B1EEA9F283}" srcOrd="0" destOrd="3" presId="urn:microsoft.com/office/officeart/2005/8/layout/hList1"/>
    <dgm:cxn modelId="{87DF1E7C-96CF-4BBE-8F0C-4C21C0CCCA54}" type="presOf" srcId="{51EE07E8-DF1F-44DE-BA04-31EB5ECF1D62}" destId="{2074D280-6B83-4474-A99B-CA6AC40C636A}" srcOrd="0" destOrd="0" presId="urn:microsoft.com/office/officeart/2005/8/layout/hList1"/>
    <dgm:cxn modelId="{98975916-57DB-41B2-B38F-88C72D6734F1}" srcId="{181784CA-CE25-4F55-8563-63A93C4A18DC}" destId="{CFAF1883-541D-423A-BD8B-59047B7A042D}" srcOrd="2" destOrd="0" parTransId="{4DD775F4-2412-4964-85F9-994597BE9864}" sibTransId="{5CB67A3D-211E-4449-8DCB-243732208CD2}"/>
    <dgm:cxn modelId="{97B6E556-4167-44DF-874A-AF4517837E57}" type="presOf" srcId="{181784CA-CE25-4F55-8563-63A93C4A18DC}" destId="{8930BCE7-D766-45AA-8532-54F93DA98FBF}" srcOrd="0" destOrd="0" presId="urn:microsoft.com/office/officeart/2005/8/layout/hList1"/>
    <dgm:cxn modelId="{F7ACAC32-2805-4077-AF8A-E9560FA6F3A9}" type="presOf" srcId="{62BA3031-9901-475B-BAD5-A31D4E924A81}" destId="{4C7FBDA3-653C-43AB-81E8-AF5399A0BEAA}" srcOrd="0" destOrd="0" presId="urn:microsoft.com/office/officeart/2005/8/layout/hList1"/>
    <dgm:cxn modelId="{BFAC9218-0F10-412B-B147-D653359088BD}" type="presOf" srcId="{4354A5D3-51DB-466F-952A-3ED65981399F}" destId="{2074D280-6B83-4474-A99B-CA6AC40C636A}" srcOrd="0" destOrd="1" presId="urn:microsoft.com/office/officeart/2005/8/layout/hList1"/>
    <dgm:cxn modelId="{7218E072-52B1-47F9-9F03-6831EDDFD378}" srcId="{4035E6D3-152C-4755-A619-AF200159EAB7}" destId="{4354A5D3-51DB-466F-952A-3ED65981399F}" srcOrd="1" destOrd="0" parTransId="{F8342DD6-B104-48C3-88A1-25AD03F56F57}" sibTransId="{4310837B-386D-4222-88D2-97A191B744DE}"/>
    <dgm:cxn modelId="{0B10A6EE-6A75-47A7-BE40-D72FED01A07B}" srcId="{181784CA-CE25-4F55-8563-63A93C4A18DC}" destId="{27B1B637-87B2-4792-95A9-6A7DB7575D07}" srcOrd="0" destOrd="0" parTransId="{6673FAE7-7248-4A91-8461-05098E6DBB2F}" sibTransId="{656C4264-CD71-44A4-AFD7-6ADDD6742309}"/>
    <dgm:cxn modelId="{478AD4C4-6A5B-4D6C-9F22-940C3FD88E91}" srcId="{62BA3031-9901-475B-BAD5-A31D4E924A81}" destId="{9356C444-DC41-4AD9-8368-7B1A041AFD5E}" srcOrd="2" destOrd="0" parTransId="{60DC78A5-F465-4C45-A9DA-55CF61FD490A}" sibTransId="{DF82E40E-D98C-4E21-BAF5-373285AC02B2}"/>
    <dgm:cxn modelId="{EA66E022-90A3-464C-8A9A-9A62B9038AE1}" type="presOf" srcId="{E28C473A-4046-4363-83A1-B652B9975178}" destId="{7F2E6445-4EAA-4931-90BA-44B1EEA9F283}" srcOrd="0" destOrd="2" presId="urn:microsoft.com/office/officeart/2005/8/layout/hList1"/>
    <dgm:cxn modelId="{D746AC7C-5E67-4600-973F-B015DF923613}" type="presOf" srcId="{6008F6D4-78D0-4D80-BF36-4AB22F3B8CE7}" destId="{95CDA5A2-0D74-4607-8338-4272E45F11DD}" srcOrd="0" destOrd="1" presId="urn:microsoft.com/office/officeart/2005/8/layout/hList1"/>
    <dgm:cxn modelId="{C5694C4F-88A9-4AA7-BC1B-A7DFD6460220}" srcId="{9356C444-DC41-4AD9-8368-7B1A041AFD5E}" destId="{29703D0B-1BF6-484D-8505-982DBA28F1EF}" srcOrd="1" destOrd="0" parTransId="{2B955AB6-287B-470E-8C9C-28EAEAFE96FE}" sibTransId="{F807726C-1C26-4F39-9612-DB095394616E}"/>
    <dgm:cxn modelId="{36232788-EA22-4EA9-B2CB-BB24E1632C22}" type="presOf" srcId="{CFAF1883-541D-423A-BD8B-59047B7A042D}" destId="{95CDA5A2-0D74-4607-8338-4272E45F11DD}" srcOrd="0" destOrd="2" presId="urn:microsoft.com/office/officeart/2005/8/layout/hList1"/>
    <dgm:cxn modelId="{4F851984-FEEC-4CBB-A041-0AE541807497}" type="presOf" srcId="{AA09A9BA-1BB4-49C8-9BE0-3295797624B7}" destId="{2074D280-6B83-4474-A99B-CA6AC40C636A}" srcOrd="0" destOrd="2" presId="urn:microsoft.com/office/officeart/2005/8/layout/hList1"/>
    <dgm:cxn modelId="{B717F3A3-0B69-4E7F-A457-91530A30A2EB}" type="presOf" srcId="{29703D0B-1BF6-484D-8505-982DBA28F1EF}" destId="{7F2E6445-4EAA-4931-90BA-44B1EEA9F283}" srcOrd="0" destOrd="1" presId="urn:microsoft.com/office/officeart/2005/8/layout/hList1"/>
    <dgm:cxn modelId="{4C6DB2A7-89C1-49D3-A91E-7A31FE9A4A0F}" srcId="{4035E6D3-152C-4755-A619-AF200159EAB7}" destId="{AA09A9BA-1BB4-49C8-9BE0-3295797624B7}" srcOrd="2" destOrd="0" parTransId="{08D85DF8-3910-49FD-8CC1-A6F5DE34E60D}" sibTransId="{DAC13926-9225-411A-92C0-9C6BFCFEEF54}"/>
    <dgm:cxn modelId="{F0CC091F-FEBB-48D7-ABC5-D35E75D6A0B7}" srcId="{9356C444-DC41-4AD9-8368-7B1A041AFD5E}" destId="{F780A1F8-6A8D-4562-BD57-8230F730AC13}" srcOrd="3" destOrd="0" parTransId="{2E7E9D6A-6F02-4F8C-A43B-FE4F7D8E37D9}" sibTransId="{C044F1D4-7753-4271-8E49-B4C072CB059C}"/>
    <dgm:cxn modelId="{B8EFE188-8C0B-4B2A-AFC9-481072A68FEC}" srcId="{62BA3031-9901-475B-BAD5-A31D4E924A81}" destId="{181784CA-CE25-4F55-8563-63A93C4A18DC}" srcOrd="1" destOrd="0" parTransId="{4F5BA637-C924-4990-A371-E9635ADB69A9}" sibTransId="{2E53E1FF-DBF6-4352-9039-8CEACB1C60EC}"/>
    <dgm:cxn modelId="{344E779E-12C1-487B-B406-D7DF5998D18B}" srcId="{9356C444-DC41-4AD9-8368-7B1A041AFD5E}" destId="{E28C473A-4046-4363-83A1-B652B9975178}" srcOrd="2" destOrd="0" parTransId="{A8D38162-3FF2-4BF7-90F3-DA8DDBD7610C}" sibTransId="{0B50BAC2-463E-4031-B9F2-4A37C186CDAA}"/>
    <dgm:cxn modelId="{954444BC-7FAC-4AE8-95D1-48D55F4CF20F}" type="presOf" srcId="{4035E6D3-152C-4755-A619-AF200159EAB7}" destId="{957F5755-4DEC-469C-9678-ACD4727D0E9C}" srcOrd="0" destOrd="0" presId="urn:microsoft.com/office/officeart/2005/8/layout/hList1"/>
    <dgm:cxn modelId="{2B741C8F-AB94-4221-9CE7-1A61E8A12051}" type="presOf" srcId="{27B1B637-87B2-4792-95A9-6A7DB7575D07}" destId="{95CDA5A2-0D74-4607-8338-4272E45F11DD}" srcOrd="0" destOrd="0" presId="urn:microsoft.com/office/officeart/2005/8/layout/hList1"/>
    <dgm:cxn modelId="{98850936-DCE5-4EFC-834E-91AF6BC2C86D}" srcId="{181784CA-CE25-4F55-8563-63A93C4A18DC}" destId="{6008F6D4-78D0-4D80-BF36-4AB22F3B8CE7}" srcOrd="1" destOrd="0" parTransId="{289546A0-FA58-4211-B622-F3F6EA4B2B8B}" sibTransId="{8E570B66-12C7-4756-A632-07736625C982}"/>
    <dgm:cxn modelId="{6AAA2039-2573-406D-8C4A-781E30E3A67D}" type="presOf" srcId="{9356C444-DC41-4AD9-8368-7B1A041AFD5E}" destId="{EA6C0E03-F845-4D02-98E8-49A49DCDCFA8}" srcOrd="0" destOrd="0" presId="urn:microsoft.com/office/officeart/2005/8/layout/hList1"/>
    <dgm:cxn modelId="{DFAAB52D-C163-4376-8A86-C53B1283D4CC}" type="presOf" srcId="{817433A7-3F4C-4406-AB72-7491564D50DC}" destId="{7F2E6445-4EAA-4931-90BA-44B1EEA9F283}" srcOrd="0" destOrd="0" presId="urn:microsoft.com/office/officeart/2005/8/layout/hList1"/>
    <dgm:cxn modelId="{F1FF178D-5ED9-4093-9E84-5C4D8670B1C4}" type="presParOf" srcId="{4C7FBDA3-653C-43AB-81E8-AF5399A0BEAA}" destId="{1AEB826D-401B-4E23-A990-245DDFED4ACC}" srcOrd="0" destOrd="0" presId="urn:microsoft.com/office/officeart/2005/8/layout/hList1"/>
    <dgm:cxn modelId="{5E7ACDAB-67B6-4971-9F56-6B5F2B324FBA}" type="presParOf" srcId="{1AEB826D-401B-4E23-A990-245DDFED4ACC}" destId="{957F5755-4DEC-469C-9678-ACD4727D0E9C}" srcOrd="0" destOrd="0" presId="urn:microsoft.com/office/officeart/2005/8/layout/hList1"/>
    <dgm:cxn modelId="{74DB64F7-38DE-4FDB-9903-529220561361}" type="presParOf" srcId="{1AEB826D-401B-4E23-A990-245DDFED4ACC}" destId="{2074D280-6B83-4474-A99B-CA6AC40C636A}" srcOrd="1" destOrd="0" presId="urn:microsoft.com/office/officeart/2005/8/layout/hList1"/>
    <dgm:cxn modelId="{ED481993-4882-4309-BF0B-AE92C0F316E2}" type="presParOf" srcId="{4C7FBDA3-653C-43AB-81E8-AF5399A0BEAA}" destId="{2A4EE3D1-C3C8-4699-8D89-6A22B2441804}" srcOrd="1" destOrd="0" presId="urn:microsoft.com/office/officeart/2005/8/layout/hList1"/>
    <dgm:cxn modelId="{61CD606A-4D63-4625-971E-3108350EB53B}" type="presParOf" srcId="{4C7FBDA3-653C-43AB-81E8-AF5399A0BEAA}" destId="{0F94E711-B45E-4AA7-805C-54FEBA296EA2}" srcOrd="2" destOrd="0" presId="urn:microsoft.com/office/officeart/2005/8/layout/hList1"/>
    <dgm:cxn modelId="{1A04D191-E9BA-4879-9204-F8A5A53D8778}" type="presParOf" srcId="{0F94E711-B45E-4AA7-805C-54FEBA296EA2}" destId="{8930BCE7-D766-45AA-8532-54F93DA98FBF}" srcOrd="0" destOrd="0" presId="urn:microsoft.com/office/officeart/2005/8/layout/hList1"/>
    <dgm:cxn modelId="{A0A5BDBA-8DB5-4E23-86CA-8D01F87ABCD7}" type="presParOf" srcId="{0F94E711-B45E-4AA7-805C-54FEBA296EA2}" destId="{95CDA5A2-0D74-4607-8338-4272E45F11DD}" srcOrd="1" destOrd="0" presId="urn:microsoft.com/office/officeart/2005/8/layout/hList1"/>
    <dgm:cxn modelId="{D23AA48B-39CD-4949-A5E3-CFAB52728D1B}" type="presParOf" srcId="{4C7FBDA3-653C-43AB-81E8-AF5399A0BEAA}" destId="{489FD025-E313-443F-9B04-610F3F75713C}" srcOrd="3" destOrd="0" presId="urn:microsoft.com/office/officeart/2005/8/layout/hList1"/>
    <dgm:cxn modelId="{68104F5C-BF0A-4230-950E-D6D68327DFA1}" type="presParOf" srcId="{4C7FBDA3-653C-43AB-81E8-AF5399A0BEAA}" destId="{C81618E4-7438-410E-A86C-9F58B8EC6558}" srcOrd="4" destOrd="0" presId="urn:microsoft.com/office/officeart/2005/8/layout/hList1"/>
    <dgm:cxn modelId="{E57980D1-A213-4A5C-B8C6-58E0329EB0E6}" type="presParOf" srcId="{C81618E4-7438-410E-A86C-9F58B8EC6558}" destId="{EA6C0E03-F845-4D02-98E8-49A49DCDCFA8}" srcOrd="0" destOrd="0" presId="urn:microsoft.com/office/officeart/2005/8/layout/hList1"/>
    <dgm:cxn modelId="{3674B889-5804-4972-958B-2960571240D4}" type="presParOf" srcId="{C81618E4-7438-410E-A86C-9F58B8EC6558}" destId="{7F2E6445-4EAA-4931-90BA-44B1EEA9F283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C135A200-43A9-4CDE-B1AD-B009DEF68E45}" type="doc">
      <dgm:prSet loTypeId="urn:microsoft.com/office/officeart/2005/8/layout/radial1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38B2926B-F68D-49E4-BE8D-1C9221C3ACC2}">
      <dgm:prSet phldrT="[Текст]" custT="1"/>
      <dgm:spPr>
        <a:solidFill>
          <a:srgbClr val="FFFF00"/>
        </a:solidFill>
        <a:ln w="38100">
          <a:solidFill>
            <a:srgbClr val="009900"/>
          </a:solidFill>
        </a:ln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РЕШИТЬ ПРОБЛЕМЫ БЕЗРАБОТИЦЫ? </a:t>
          </a:r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СПОСОБ -  </a:t>
          </a:r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ПОВЫСИТЬ СОЦИАЛЬНУЮ ОТВЕСТВЕНОСТЬ БИЗНЕСА.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A6B86AF9-DE6A-4A16-B0DF-CA0F8C6702F8}" type="parTrans" cxnId="{D2EE4692-C91B-47C3-AAF6-CA8CE818D874}">
      <dgm:prSet/>
      <dgm:spPr/>
      <dgm:t>
        <a:bodyPr/>
        <a:lstStyle/>
        <a:p>
          <a:endParaRPr lang="ru-RU"/>
        </a:p>
      </dgm:t>
    </dgm:pt>
    <dgm:pt modelId="{03D7E835-9AF2-461D-9376-363B9C4036A9}" type="sibTrans" cxnId="{D2EE4692-C91B-47C3-AAF6-CA8CE818D874}">
      <dgm:prSet/>
      <dgm:spPr/>
      <dgm:t>
        <a:bodyPr/>
        <a:lstStyle/>
        <a:p>
          <a:endParaRPr lang="ru-RU"/>
        </a:p>
      </dgm:t>
    </dgm:pt>
    <dgm:pt modelId="{5E13A98E-C54D-4B79-8550-64AEB0185BA2}">
      <dgm:prSet phldrT="[Текст]" custT="1"/>
      <dgm:spPr>
        <a:solidFill>
          <a:schemeClr val="accent2"/>
        </a:solidFill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УСКОРЯЕТ ТЕМПЫ РОСТА КОМПАНИИ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203F7DA3-B40C-427C-B77D-37D67D549570}" type="parTrans" cxnId="{E1379897-36BF-494F-BD72-3CA657B43677}">
      <dgm:prSet/>
      <dgm:spPr/>
      <dgm:t>
        <a:bodyPr/>
        <a:lstStyle/>
        <a:p>
          <a:endParaRPr lang="ru-RU"/>
        </a:p>
      </dgm:t>
    </dgm:pt>
    <dgm:pt modelId="{722DB2A3-3BE8-4AB0-82BC-B10CFAD27560}" type="sibTrans" cxnId="{E1379897-36BF-494F-BD72-3CA657B43677}">
      <dgm:prSet/>
      <dgm:spPr/>
      <dgm:t>
        <a:bodyPr/>
        <a:lstStyle/>
        <a:p>
          <a:endParaRPr lang="ru-RU"/>
        </a:p>
      </dgm:t>
    </dgm:pt>
    <dgm:pt modelId="{9D0BEE46-DF64-4496-991F-1FD29DD91144}">
      <dgm:prSet phldrT="[Текст]" custT="1"/>
      <dgm:spPr>
        <a:solidFill>
          <a:schemeClr val="accent2"/>
        </a:solidFill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СОЗДАНИЕ БРЕНДОВЫХ ПРОЕКТОВ ОТКРЫВАЕТ НОВЫЕ РЫНКИ, СООТВЕТСТВЕННО И НОВЫЕ ВАКАНСИИ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58A3752A-DE5D-4E30-ABA9-B4F13D72C8AC}" type="parTrans" cxnId="{B1939496-D4A2-4402-A01B-B6E09DDF33C6}">
      <dgm:prSet/>
      <dgm:spPr/>
      <dgm:t>
        <a:bodyPr/>
        <a:lstStyle/>
        <a:p>
          <a:endParaRPr lang="ru-RU"/>
        </a:p>
      </dgm:t>
    </dgm:pt>
    <dgm:pt modelId="{4B1DD552-9462-42A3-8547-53B5560A006F}" type="sibTrans" cxnId="{B1939496-D4A2-4402-A01B-B6E09DDF33C6}">
      <dgm:prSet/>
      <dgm:spPr/>
      <dgm:t>
        <a:bodyPr/>
        <a:lstStyle/>
        <a:p>
          <a:endParaRPr lang="ru-RU"/>
        </a:p>
      </dgm:t>
    </dgm:pt>
    <dgm:pt modelId="{B22ADD55-FE4A-44EE-B08F-00A62FC98360}">
      <dgm:prSet phldrT="[Текст]" custT="1"/>
      <dgm:spPr>
        <a:solidFill>
          <a:schemeClr val="accent2"/>
        </a:solidFill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НАПРАВИТЬ ВНИМАНИЕ НА ПОТРЕБИТЕЛЯ – НУЖНО СДЕЛАТЬ ЕГО ПОСТОЯННЫМ КЛИЕНТОМ  И ПРИВЕРЖЕНЦЕМ КОМПАНИИ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E0FA3047-D0C8-46CA-8F7E-8BA35896CAEA}" type="parTrans" cxnId="{3900E07C-56AA-4D5E-B6A9-481568E22DBB}">
      <dgm:prSet/>
      <dgm:spPr/>
      <dgm:t>
        <a:bodyPr/>
        <a:lstStyle/>
        <a:p>
          <a:endParaRPr lang="ru-RU"/>
        </a:p>
      </dgm:t>
    </dgm:pt>
    <dgm:pt modelId="{53723570-CB08-4ED5-823C-F69637F990A0}" type="sibTrans" cxnId="{3900E07C-56AA-4D5E-B6A9-481568E22DBB}">
      <dgm:prSet/>
      <dgm:spPr/>
      <dgm:t>
        <a:bodyPr/>
        <a:lstStyle/>
        <a:p>
          <a:endParaRPr lang="ru-RU"/>
        </a:p>
      </dgm:t>
    </dgm:pt>
    <dgm:pt modelId="{9C94721C-ECF0-45BB-9F74-418B8671FBC3}">
      <dgm:prSet phldrT="[Текст]" custT="1"/>
      <dgm:spPr>
        <a:solidFill>
          <a:schemeClr val="accent2"/>
        </a:solidFill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КОМПАНИИ, АКТИВНО ВКЛАДЫВАЮЩИЕ В СОЦИАЛЬНЫЙ СЕКТОР, СТАНОВЯТСЯ ПРИВЛЕКАТЕЛЬНЫМИ ДЛЯ  ИНВЕСТОРОВ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94354B81-8629-4010-B786-08CE5B5AA5DC}" type="parTrans" cxnId="{638B89F1-8A8D-47FA-AB3E-C9C7C26C0843}">
      <dgm:prSet/>
      <dgm:spPr/>
      <dgm:t>
        <a:bodyPr/>
        <a:lstStyle/>
        <a:p>
          <a:endParaRPr lang="ru-RU"/>
        </a:p>
      </dgm:t>
    </dgm:pt>
    <dgm:pt modelId="{0E38FEC1-A3AF-4249-AF14-142D8A4B60A5}" type="sibTrans" cxnId="{638B89F1-8A8D-47FA-AB3E-C9C7C26C0843}">
      <dgm:prSet/>
      <dgm:spPr/>
      <dgm:t>
        <a:bodyPr/>
        <a:lstStyle/>
        <a:p>
          <a:endParaRPr lang="ru-RU"/>
        </a:p>
      </dgm:t>
    </dgm:pt>
    <dgm:pt modelId="{0B9B12F9-5404-4F27-88A4-95441D004D88}">
      <dgm:prSet custT="1"/>
      <dgm:spPr>
        <a:solidFill>
          <a:schemeClr val="accent2"/>
        </a:solidFill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ПОВЫСИТЬ КАЧЕСТВО ТОВАРОВ. УСЛУГ, ОПЛАТУ ТРУДА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78B95BF2-F975-4EA3-8B96-0B9FAD2F4F9E}" type="parTrans" cxnId="{9C312F30-0EC7-455B-A7D9-B797BA74B830}">
      <dgm:prSet/>
      <dgm:spPr/>
      <dgm:t>
        <a:bodyPr/>
        <a:lstStyle/>
        <a:p>
          <a:endParaRPr lang="ru-RU"/>
        </a:p>
      </dgm:t>
    </dgm:pt>
    <dgm:pt modelId="{DC6DED54-FFAE-43D4-8727-AC7DFDD0B6B5}" type="sibTrans" cxnId="{9C312F30-0EC7-455B-A7D9-B797BA74B830}">
      <dgm:prSet/>
      <dgm:spPr/>
      <dgm:t>
        <a:bodyPr/>
        <a:lstStyle/>
        <a:p>
          <a:endParaRPr lang="ru-RU"/>
        </a:p>
      </dgm:t>
    </dgm:pt>
    <dgm:pt modelId="{8BDA3ED0-F7D9-4F06-9989-D12F341F6E5D}">
      <dgm:prSet custT="1"/>
      <dgm:spPr>
        <a:solidFill>
          <a:schemeClr val="accent2"/>
        </a:solidFill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СОЗДАТЬ ЦЕННОСТИ КОМПАНИИ, ИДЕНТИЧНЫЕ ЦЕННОСТЯМ  СОТРУДНИКОВ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DA62D785-0E60-4EBD-A320-8DBACDB4AA89}" type="parTrans" cxnId="{9FF61857-EBA4-43B3-BEBA-6BCFA68AE83E}">
      <dgm:prSet/>
      <dgm:spPr/>
      <dgm:t>
        <a:bodyPr/>
        <a:lstStyle/>
        <a:p>
          <a:endParaRPr lang="ru-RU"/>
        </a:p>
      </dgm:t>
    </dgm:pt>
    <dgm:pt modelId="{34A5B442-1557-43D0-8F47-EAD343D044F3}" type="sibTrans" cxnId="{9FF61857-EBA4-43B3-BEBA-6BCFA68AE83E}">
      <dgm:prSet/>
      <dgm:spPr/>
      <dgm:t>
        <a:bodyPr/>
        <a:lstStyle/>
        <a:p>
          <a:endParaRPr lang="ru-RU"/>
        </a:p>
      </dgm:t>
    </dgm:pt>
    <dgm:pt modelId="{A7C81CCD-D9BD-4C44-B728-DB5AA27CAED9}">
      <dgm:prSet custT="1"/>
      <dgm:spPr>
        <a:solidFill>
          <a:schemeClr val="accent2"/>
        </a:solidFill>
      </dgm:spPr>
      <dgm:t>
        <a:bodyPr/>
        <a:lstStyle/>
        <a:p>
          <a:r>
            <a:rPr lang="ru-RU" sz="1600" dirty="0" smtClean="0">
              <a:solidFill>
                <a:srgbClr val="002060"/>
              </a:solidFill>
              <a:latin typeface="Arial Black" pitchFamily="34" charset="0"/>
            </a:rPr>
            <a:t>УСИЛИТЬ ВЕКТОР КОНКУРЕНТО-СПОСОБНОСТИ</a:t>
          </a:r>
          <a:endParaRPr lang="ru-RU" sz="1600" dirty="0">
            <a:solidFill>
              <a:srgbClr val="002060"/>
            </a:solidFill>
            <a:latin typeface="Arial Black" pitchFamily="34" charset="0"/>
          </a:endParaRPr>
        </a:p>
      </dgm:t>
    </dgm:pt>
    <dgm:pt modelId="{D09DF684-4117-4EAD-833D-BFB6AB4EEEE9}" type="parTrans" cxnId="{A8507628-3BF2-4836-B6F1-8515CDEA54DD}">
      <dgm:prSet/>
      <dgm:spPr/>
      <dgm:t>
        <a:bodyPr/>
        <a:lstStyle/>
        <a:p>
          <a:endParaRPr lang="ru-RU"/>
        </a:p>
      </dgm:t>
    </dgm:pt>
    <dgm:pt modelId="{BFBBA981-9161-4E92-B673-6C372F3297CA}" type="sibTrans" cxnId="{A8507628-3BF2-4836-B6F1-8515CDEA54DD}">
      <dgm:prSet/>
      <dgm:spPr/>
      <dgm:t>
        <a:bodyPr/>
        <a:lstStyle/>
        <a:p>
          <a:endParaRPr lang="ru-RU"/>
        </a:p>
      </dgm:t>
    </dgm:pt>
    <dgm:pt modelId="{9364F96E-8733-49A1-95B0-AAE17673BE39}">
      <dgm:prSet custT="1"/>
      <dgm:spPr>
        <a:solidFill>
          <a:schemeClr val="accent2"/>
        </a:solidFill>
      </dgm:spPr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Arial Black" pitchFamily="34" charset="0"/>
            </a:rPr>
            <a:t>ДАТЬ ВОЗМОЖНОСТЬ СОТРУДНИКАМ РЕАЛИЗОВАТЬСЯ И САМОАКТУАЛИЗИ-РОВАТЬСЯ</a:t>
          </a:r>
          <a:endParaRPr lang="ru-RU" sz="1400" dirty="0">
            <a:solidFill>
              <a:srgbClr val="002060"/>
            </a:solidFill>
            <a:latin typeface="Arial Black" pitchFamily="34" charset="0"/>
          </a:endParaRPr>
        </a:p>
      </dgm:t>
    </dgm:pt>
    <dgm:pt modelId="{7111A340-A02A-4228-884B-92EDC2A52B72}" type="parTrans" cxnId="{50DCB73E-CF3A-439E-BF06-3FF0C8827CDE}">
      <dgm:prSet/>
      <dgm:spPr/>
      <dgm:t>
        <a:bodyPr/>
        <a:lstStyle/>
        <a:p>
          <a:endParaRPr lang="ru-RU"/>
        </a:p>
      </dgm:t>
    </dgm:pt>
    <dgm:pt modelId="{8F7C4B89-C6F0-45C8-8D9D-A8CEE2967FE4}" type="sibTrans" cxnId="{50DCB73E-CF3A-439E-BF06-3FF0C8827CDE}">
      <dgm:prSet/>
      <dgm:spPr/>
      <dgm:t>
        <a:bodyPr/>
        <a:lstStyle/>
        <a:p>
          <a:endParaRPr lang="ru-RU"/>
        </a:p>
      </dgm:t>
    </dgm:pt>
    <dgm:pt modelId="{3AA39760-C806-4941-8F1F-E3CF6EC48691}" type="pres">
      <dgm:prSet presAssocID="{C135A200-43A9-4CDE-B1AD-B009DEF68E45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571EEA27-F9FA-4FFC-8AF0-D3D10BA992C7}" type="pres">
      <dgm:prSet presAssocID="{38B2926B-F68D-49E4-BE8D-1C9221C3ACC2}" presName="centerShape" presStyleLbl="node0" presStyleIdx="0" presStyleCnt="1" custScaleX="221018" custScaleY="144494" custLinFactNeighborX="25527" custLinFactNeighborY="-40364"/>
      <dgm:spPr/>
      <dgm:t>
        <a:bodyPr/>
        <a:lstStyle/>
        <a:p>
          <a:endParaRPr lang="ru-RU"/>
        </a:p>
      </dgm:t>
    </dgm:pt>
    <dgm:pt modelId="{0A00D2C7-2998-4222-93B3-3F0B3C4FEF92}" type="pres">
      <dgm:prSet presAssocID="{DA62D785-0E60-4EBD-A320-8DBACDB4AA89}" presName="Name9" presStyleLbl="parChTrans1D2" presStyleIdx="0" presStyleCnt="8"/>
      <dgm:spPr/>
      <dgm:t>
        <a:bodyPr/>
        <a:lstStyle/>
        <a:p>
          <a:endParaRPr lang="ru-RU"/>
        </a:p>
      </dgm:t>
    </dgm:pt>
    <dgm:pt modelId="{E7B96823-B84B-47F5-8386-7AB19CF6971B}" type="pres">
      <dgm:prSet presAssocID="{DA62D785-0E60-4EBD-A320-8DBACDB4AA89}" presName="connTx" presStyleLbl="parChTrans1D2" presStyleIdx="0" presStyleCnt="8"/>
      <dgm:spPr/>
      <dgm:t>
        <a:bodyPr/>
        <a:lstStyle/>
        <a:p>
          <a:endParaRPr lang="ru-RU"/>
        </a:p>
      </dgm:t>
    </dgm:pt>
    <dgm:pt modelId="{588F6798-9049-4E4C-9EF8-D9EDF29ED62A}" type="pres">
      <dgm:prSet presAssocID="{8BDA3ED0-F7D9-4F06-9989-D12F341F6E5D}" presName="node" presStyleLbl="node1" presStyleIdx="0" presStyleCnt="8" custScaleX="153419" custRadScaleRad="144706" custRadScaleInc="-13887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867B76B-41FA-4FFF-88FA-3E3CD707F782}" type="pres">
      <dgm:prSet presAssocID="{203F7DA3-B40C-427C-B77D-37D67D549570}" presName="Name9" presStyleLbl="parChTrans1D2" presStyleIdx="1" presStyleCnt="8"/>
      <dgm:spPr/>
      <dgm:t>
        <a:bodyPr/>
        <a:lstStyle/>
        <a:p>
          <a:endParaRPr lang="ru-RU"/>
        </a:p>
      </dgm:t>
    </dgm:pt>
    <dgm:pt modelId="{50DCF9D6-FD71-4E55-BAD6-8BAB810B0C7A}" type="pres">
      <dgm:prSet presAssocID="{203F7DA3-B40C-427C-B77D-37D67D549570}" presName="connTx" presStyleLbl="parChTrans1D2" presStyleIdx="1" presStyleCnt="8"/>
      <dgm:spPr/>
      <dgm:t>
        <a:bodyPr/>
        <a:lstStyle/>
        <a:p>
          <a:endParaRPr lang="ru-RU"/>
        </a:p>
      </dgm:t>
    </dgm:pt>
    <dgm:pt modelId="{0F588C6A-A5A9-49E6-8519-DF427603A56D}" type="pres">
      <dgm:prSet presAssocID="{5E13A98E-C54D-4B79-8550-64AEB0185BA2}" presName="node" presStyleLbl="node1" presStyleIdx="1" presStyleCnt="8" custScaleX="128513" custRadScaleRad="107747" custRadScaleInc="17235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63DE450-064E-4A79-B436-F37CA9313C26}" type="pres">
      <dgm:prSet presAssocID="{58A3752A-DE5D-4E30-ABA9-B4F13D72C8AC}" presName="Name9" presStyleLbl="parChTrans1D2" presStyleIdx="2" presStyleCnt="8"/>
      <dgm:spPr/>
      <dgm:t>
        <a:bodyPr/>
        <a:lstStyle/>
        <a:p>
          <a:endParaRPr lang="ru-RU"/>
        </a:p>
      </dgm:t>
    </dgm:pt>
    <dgm:pt modelId="{3F34CC57-8831-4857-9A3C-B76D9756A42A}" type="pres">
      <dgm:prSet presAssocID="{58A3752A-DE5D-4E30-ABA9-B4F13D72C8AC}" presName="connTx" presStyleLbl="parChTrans1D2" presStyleIdx="2" presStyleCnt="8"/>
      <dgm:spPr/>
      <dgm:t>
        <a:bodyPr/>
        <a:lstStyle/>
        <a:p>
          <a:endParaRPr lang="ru-RU"/>
        </a:p>
      </dgm:t>
    </dgm:pt>
    <dgm:pt modelId="{6E0EA621-F417-4475-A3CC-A76717310337}" type="pres">
      <dgm:prSet presAssocID="{9D0BEE46-DF64-4496-991F-1FD29DD91144}" presName="node" presStyleLbl="node1" presStyleIdx="2" presStyleCnt="8" custScaleX="189107" custScaleY="122892" custRadScaleRad="103615" custRadScaleInc="13542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C172EB7-ADA2-47DF-BEBE-CA2B83371243}" type="pres">
      <dgm:prSet presAssocID="{E0FA3047-D0C8-46CA-8F7E-8BA35896CAEA}" presName="Name9" presStyleLbl="parChTrans1D2" presStyleIdx="3" presStyleCnt="8"/>
      <dgm:spPr/>
      <dgm:t>
        <a:bodyPr/>
        <a:lstStyle/>
        <a:p>
          <a:endParaRPr lang="ru-RU"/>
        </a:p>
      </dgm:t>
    </dgm:pt>
    <dgm:pt modelId="{98C8EE9E-B9DE-473D-9C1D-90772D76C926}" type="pres">
      <dgm:prSet presAssocID="{E0FA3047-D0C8-46CA-8F7E-8BA35896CAEA}" presName="connTx" presStyleLbl="parChTrans1D2" presStyleIdx="3" presStyleCnt="8"/>
      <dgm:spPr/>
      <dgm:t>
        <a:bodyPr/>
        <a:lstStyle/>
        <a:p>
          <a:endParaRPr lang="ru-RU"/>
        </a:p>
      </dgm:t>
    </dgm:pt>
    <dgm:pt modelId="{9C01FA62-5F2B-452F-B8C6-690E89C19194}" type="pres">
      <dgm:prSet presAssocID="{B22ADD55-FE4A-44EE-B08F-00A62FC98360}" presName="node" presStyleLbl="node1" presStyleIdx="3" presStyleCnt="8" custScaleX="233449" custRadScaleRad="92520" custRadScaleInc="21520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5155156-91F9-4BF9-8530-6C81E229ABD4}" type="pres">
      <dgm:prSet presAssocID="{78B95BF2-F975-4EA3-8B96-0B9FAD2F4F9E}" presName="Name9" presStyleLbl="parChTrans1D2" presStyleIdx="4" presStyleCnt="8"/>
      <dgm:spPr/>
      <dgm:t>
        <a:bodyPr/>
        <a:lstStyle/>
        <a:p>
          <a:endParaRPr lang="ru-RU"/>
        </a:p>
      </dgm:t>
    </dgm:pt>
    <dgm:pt modelId="{7E16C931-FE22-40D3-8FFA-35C3A4C4F0C6}" type="pres">
      <dgm:prSet presAssocID="{78B95BF2-F975-4EA3-8B96-0B9FAD2F4F9E}" presName="connTx" presStyleLbl="parChTrans1D2" presStyleIdx="4" presStyleCnt="8"/>
      <dgm:spPr/>
      <dgm:t>
        <a:bodyPr/>
        <a:lstStyle/>
        <a:p>
          <a:endParaRPr lang="ru-RU"/>
        </a:p>
      </dgm:t>
    </dgm:pt>
    <dgm:pt modelId="{811CCD51-BA5A-4CC1-B047-F7F41EC548AA}" type="pres">
      <dgm:prSet presAssocID="{0B9B12F9-5404-4F27-88A4-95441D004D88}" presName="node" presStyleLbl="node1" presStyleIdx="4" presStyleCnt="8" custScaleX="149767" custRadScaleRad="132523" custRadScaleInc="25726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75E7CC9-18AA-4908-A8F7-4F3A9FA051DB}" type="pres">
      <dgm:prSet presAssocID="{94354B81-8629-4010-B786-08CE5B5AA5DC}" presName="Name9" presStyleLbl="parChTrans1D2" presStyleIdx="5" presStyleCnt="8"/>
      <dgm:spPr/>
      <dgm:t>
        <a:bodyPr/>
        <a:lstStyle/>
        <a:p>
          <a:endParaRPr lang="ru-RU"/>
        </a:p>
      </dgm:t>
    </dgm:pt>
    <dgm:pt modelId="{A606913E-E007-41BB-BB9D-26472AE13BD8}" type="pres">
      <dgm:prSet presAssocID="{94354B81-8629-4010-B786-08CE5B5AA5DC}" presName="connTx" presStyleLbl="parChTrans1D2" presStyleIdx="5" presStyleCnt="8"/>
      <dgm:spPr/>
      <dgm:t>
        <a:bodyPr/>
        <a:lstStyle/>
        <a:p>
          <a:endParaRPr lang="ru-RU"/>
        </a:p>
      </dgm:t>
    </dgm:pt>
    <dgm:pt modelId="{C1FDC705-B4C5-4AA7-BADF-E2841053479A}" type="pres">
      <dgm:prSet presAssocID="{9C94721C-ECF0-45BB-9F74-418B8671FBC3}" presName="node" presStyleLbl="node1" presStyleIdx="5" presStyleCnt="8" custScaleX="270958" custScaleY="98414" custRadScaleRad="102704" custRadScaleInc="18937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D0A915B-4579-4647-9A73-324D32626745}" type="pres">
      <dgm:prSet presAssocID="{D09DF684-4117-4EAD-833D-BFB6AB4EEEE9}" presName="Name9" presStyleLbl="parChTrans1D2" presStyleIdx="6" presStyleCnt="8"/>
      <dgm:spPr/>
      <dgm:t>
        <a:bodyPr/>
        <a:lstStyle/>
        <a:p>
          <a:endParaRPr lang="ru-RU"/>
        </a:p>
      </dgm:t>
    </dgm:pt>
    <dgm:pt modelId="{7ACA04E1-3F65-4D6F-A24A-C746D04BCDD0}" type="pres">
      <dgm:prSet presAssocID="{D09DF684-4117-4EAD-833D-BFB6AB4EEEE9}" presName="connTx" presStyleLbl="parChTrans1D2" presStyleIdx="6" presStyleCnt="8"/>
      <dgm:spPr/>
      <dgm:t>
        <a:bodyPr/>
        <a:lstStyle/>
        <a:p>
          <a:endParaRPr lang="ru-RU"/>
        </a:p>
      </dgm:t>
    </dgm:pt>
    <dgm:pt modelId="{024A840A-149C-4BBB-ADE1-39C1A99C558C}" type="pres">
      <dgm:prSet presAssocID="{A7C81CCD-D9BD-4C44-B728-DB5AA27CAED9}" presName="node" presStyleLbl="node1" presStyleIdx="6" presStyleCnt="8" custScaleX="212939" custScaleY="79476" custRadScaleRad="128867" custRadScaleInc="9681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D0810D2-4200-4926-912A-04BFF02D3D50}" type="pres">
      <dgm:prSet presAssocID="{7111A340-A02A-4228-884B-92EDC2A52B72}" presName="Name9" presStyleLbl="parChTrans1D2" presStyleIdx="7" presStyleCnt="8"/>
      <dgm:spPr/>
      <dgm:t>
        <a:bodyPr/>
        <a:lstStyle/>
        <a:p>
          <a:endParaRPr lang="ru-RU"/>
        </a:p>
      </dgm:t>
    </dgm:pt>
    <dgm:pt modelId="{24123462-E398-482D-8D23-D505F8CA318E}" type="pres">
      <dgm:prSet presAssocID="{7111A340-A02A-4228-884B-92EDC2A52B72}" presName="connTx" presStyleLbl="parChTrans1D2" presStyleIdx="7" presStyleCnt="8"/>
      <dgm:spPr/>
      <dgm:t>
        <a:bodyPr/>
        <a:lstStyle/>
        <a:p>
          <a:endParaRPr lang="ru-RU"/>
        </a:p>
      </dgm:t>
    </dgm:pt>
    <dgm:pt modelId="{49447362-AA8D-422C-82D2-3EFC5EA60184}" type="pres">
      <dgm:prSet presAssocID="{9364F96E-8733-49A1-95B0-AAE17673BE39}" presName="node" presStyleLbl="node1" presStyleIdx="7" presStyleCnt="8" custScaleX="207397" custScaleY="109314" custRadScaleRad="14616" custRadScaleInc="53909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E5B69424-916F-4F11-97D6-5AE11653542D}" type="presOf" srcId="{DA62D785-0E60-4EBD-A320-8DBACDB4AA89}" destId="{0A00D2C7-2998-4222-93B3-3F0B3C4FEF92}" srcOrd="0" destOrd="0" presId="urn:microsoft.com/office/officeart/2005/8/layout/radial1"/>
    <dgm:cxn modelId="{67BDB129-2FA6-444F-8573-689D86210BC0}" type="presOf" srcId="{9364F96E-8733-49A1-95B0-AAE17673BE39}" destId="{49447362-AA8D-422C-82D2-3EFC5EA60184}" srcOrd="0" destOrd="0" presId="urn:microsoft.com/office/officeart/2005/8/layout/radial1"/>
    <dgm:cxn modelId="{AECA5781-017B-4890-B893-56EDBBFE44D6}" type="presOf" srcId="{E0FA3047-D0C8-46CA-8F7E-8BA35896CAEA}" destId="{DC172EB7-ADA2-47DF-BEBE-CA2B83371243}" srcOrd="0" destOrd="0" presId="urn:microsoft.com/office/officeart/2005/8/layout/radial1"/>
    <dgm:cxn modelId="{42AF87CD-9985-47F5-9912-1556A2DF2734}" type="presOf" srcId="{7111A340-A02A-4228-884B-92EDC2A52B72}" destId="{BD0810D2-4200-4926-912A-04BFF02D3D50}" srcOrd="0" destOrd="0" presId="urn:microsoft.com/office/officeart/2005/8/layout/radial1"/>
    <dgm:cxn modelId="{DDF9976B-7D4E-422C-B114-65CE33D94981}" type="presOf" srcId="{8BDA3ED0-F7D9-4F06-9989-D12F341F6E5D}" destId="{588F6798-9049-4E4C-9EF8-D9EDF29ED62A}" srcOrd="0" destOrd="0" presId="urn:microsoft.com/office/officeart/2005/8/layout/radial1"/>
    <dgm:cxn modelId="{9FF61857-EBA4-43B3-BEBA-6BCFA68AE83E}" srcId="{38B2926B-F68D-49E4-BE8D-1C9221C3ACC2}" destId="{8BDA3ED0-F7D9-4F06-9989-D12F341F6E5D}" srcOrd="0" destOrd="0" parTransId="{DA62D785-0E60-4EBD-A320-8DBACDB4AA89}" sibTransId="{34A5B442-1557-43D0-8F47-EAD343D044F3}"/>
    <dgm:cxn modelId="{13CD53E7-FBB1-46C9-9795-691170792985}" type="presOf" srcId="{E0FA3047-D0C8-46CA-8F7E-8BA35896CAEA}" destId="{98C8EE9E-B9DE-473D-9C1D-90772D76C926}" srcOrd="1" destOrd="0" presId="urn:microsoft.com/office/officeart/2005/8/layout/radial1"/>
    <dgm:cxn modelId="{50DCB73E-CF3A-439E-BF06-3FF0C8827CDE}" srcId="{38B2926B-F68D-49E4-BE8D-1C9221C3ACC2}" destId="{9364F96E-8733-49A1-95B0-AAE17673BE39}" srcOrd="7" destOrd="0" parTransId="{7111A340-A02A-4228-884B-92EDC2A52B72}" sibTransId="{8F7C4B89-C6F0-45C8-8D9D-A8CEE2967FE4}"/>
    <dgm:cxn modelId="{5792F7A9-7311-4D6A-90A7-7FBBDB37E487}" type="presOf" srcId="{7111A340-A02A-4228-884B-92EDC2A52B72}" destId="{24123462-E398-482D-8D23-D505F8CA318E}" srcOrd="1" destOrd="0" presId="urn:microsoft.com/office/officeart/2005/8/layout/radial1"/>
    <dgm:cxn modelId="{BF2440E2-8285-41D7-8A9C-6332FB6A47D1}" type="presOf" srcId="{D09DF684-4117-4EAD-833D-BFB6AB4EEEE9}" destId="{7ACA04E1-3F65-4D6F-A24A-C746D04BCDD0}" srcOrd="1" destOrd="0" presId="urn:microsoft.com/office/officeart/2005/8/layout/radial1"/>
    <dgm:cxn modelId="{8B674A6D-BC6F-4D43-A5B1-8EDF0422608C}" type="presOf" srcId="{94354B81-8629-4010-B786-08CE5B5AA5DC}" destId="{A606913E-E007-41BB-BB9D-26472AE13BD8}" srcOrd="1" destOrd="0" presId="urn:microsoft.com/office/officeart/2005/8/layout/radial1"/>
    <dgm:cxn modelId="{638B89F1-8A8D-47FA-AB3E-C9C7C26C0843}" srcId="{38B2926B-F68D-49E4-BE8D-1C9221C3ACC2}" destId="{9C94721C-ECF0-45BB-9F74-418B8671FBC3}" srcOrd="5" destOrd="0" parTransId="{94354B81-8629-4010-B786-08CE5B5AA5DC}" sibTransId="{0E38FEC1-A3AF-4249-AF14-142D8A4B60A5}"/>
    <dgm:cxn modelId="{A4568EF9-3B81-4A23-A302-9227B80D1CC5}" type="presOf" srcId="{C135A200-43A9-4CDE-B1AD-B009DEF68E45}" destId="{3AA39760-C806-4941-8F1F-E3CF6EC48691}" srcOrd="0" destOrd="0" presId="urn:microsoft.com/office/officeart/2005/8/layout/radial1"/>
    <dgm:cxn modelId="{E1379897-36BF-494F-BD72-3CA657B43677}" srcId="{38B2926B-F68D-49E4-BE8D-1C9221C3ACC2}" destId="{5E13A98E-C54D-4B79-8550-64AEB0185BA2}" srcOrd="1" destOrd="0" parTransId="{203F7DA3-B40C-427C-B77D-37D67D549570}" sibTransId="{722DB2A3-3BE8-4AB0-82BC-B10CFAD27560}"/>
    <dgm:cxn modelId="{1E7FAD93-7452-47D7-A190-462B29FC5C67}" type="presOf" srcId="{DA62D785-0E60-4EBD-A320-8DBACDB4AA89}" destId="{E7B96823-B84B-47F5-8386-7AB19CF6971B}" srcOrd="1" destOrd="0" presId="urn:microsoft.com/office/officeart/2005/8/layout/radial1"/>
    <dgm:cxn modelId="{EF1D94CC-05DE-4206-B6B2-BEC4468F366B}" type="presOf" srcId="{9C94721C-ECF0-45BB-9F74-418B8671FBC3}" destId="{C1FDC705-B4C5-4AA7-BADF-E2841053479A}" srcOrd="0" destOrd="0" presId="urn:microsoft.com/office/officeart/2005/8/layout/radial1"/>
    <dgm:cxn modelId="{E3272D9B-78EE-455E-BCC4-FEE025894B95}" type="presOf" srcId="{5E13A98E-C54D-4B79-8550-64AEB0185BA2}" destId="{0F588C6A-A5A9-49E6-8519-DF427603A56D}" srcOrd="0" destOrd="0" presId="urn:microsoft.com/office/officeart/2005/8/layout/radial1"/>
    <dgm:cxn modelId="{765F5E59-7084-47CB-87BE-264F7CE5F068}" type="presOf" srcId="{38B2926B-F68D-49E4-BE8D-1C9221C3ACC2}" destId="{571EEA27-F9FA-4FFC-8AF0-D3D10BA992C7}" srcOrd="0" destOrd="0" presId="urn:microsoft.com/office/officeart/2005/8/layout/radial1"/>
    <dgm:cxn modelId="{62396B9E-A93A-438E-AA8D-7491846F0184}" type="presOf" srcId="{A7C81CCD-D9BD-4C44-B728-DB5AA27CAED9}" destId="{024A840A-149C-4BBB-ADE1-39C1A99C558C}" srcOrd="0" destOrd="0" presId="urn:microsoft.com/office/officeart/2005/8/layout/radial1"/>
    <dgm:cxn modelId="{3900E07C-56AA-4D5E-B6A9-481568E22DBB}" srcId="{38B2926B-F68D-49E4-BE8D-1C9221C3ACC2}" destId="{B22ADD55-FE4A-44EE-B08F-00A62FC98360}" srcOrd="3" destOrd="0" parTransId="{E0FA3047-D0C8-46CA-8F7E-8BA35896CAEA}" sibTransId="{53723570-CB08-4ED5-823C-F69637F990A0}"/>
    <dgm:cxn modelId="{DB414562-91A7-45EA-865F-3521C08CB233}" type="presOf" srcId="{0B9B12F9-5404-4F27-88A4-95441D004D88}" destId="{811CCD51-BA5A-4CC1-B047-F7F41EC548AA}" srcOrd="0" destOrd="0" presId="urn:microsoft.com/office/officeart/2005/8/layout/radial1"/>
    <dgm:cxn modelId="{A8507628-3BF2-4836-B6F1-8515CDEA54DD}" srcId="{38B2926B-F68D-49E4-BE8D-1C9221C3ACC2}" destId="{A7C81CCD-D9BD-4C44-B728-DB5AA27CAED9}" srcOrd="6" destOrd="0" parTransId="{D09DF684-4117-4EAD-833D-BFB6AB4EEEE9}" sibTransId="{BFBBA981-9161-4E92-B673-6C372F3297CA}"/>
    <dgm:cxn modelId="{12A92400-E328-44EF-9C62-07DCFF3A90D9}" type="presOf" srcId="{B22ADD55-FE4A-44EE-B08F-00A62FC98360}" destId="{9C01FA62-5F2B-452F-B8C6-690E89C19194}" srcOrd="0" destOrd="0" presId="urn:microsoft.com/office/officeart/2005/8/layout/radial1"/>
    <dgm:cxn modelId="{935FD2AD-6408-4D44-9FC4-170A0CDF30FE}" type="presOf" srcId="{94354B81-8629-4010-B786-08CE5B5AA5DC}" destId="{C75E7CC9-18AA-4908-A8F7-4F3A9FA051DB}" srcOrd="0" destOrd="0" presId="urn:microsoft.com/office/officeart/2005/8/layout/radial1"/>
    <dgm:cxn modelId="{B1939496-D4A2-4402-A01B-B6E09DDF33C6}" srcId="{38B2926B-F68D-49E4-BE8D-1C9221C3ACC2}" destId="{9D0BEE46-DF64-4496-991F-1FD29DD91144}" srcOrd="2" destOrd="0" parTransId="{58A3752A-DE5D-4E30-ABA9-B4F13D72C8AC}" sibTransId="{4B1DD552-9462-42A3-8547-53B5560A006F}"/>
    <dgm:cxn modelId="{7A44EE78-B6C8-4202-A4A0-6A4FE014DE79}" type="presOf" srcId="{78B95BF2-F975-4EA3-8B96-0B9FAD2F4F9E}" destId="{7E16C931-FE22-40D3-8FFA-35C3A4C4F0C6}" srcOrd="1" destOrd="0" presId="urn:microsoft.com/office/officeart/2005/8/layout/radial1"/>
    <dgm:cxn modelId="{D7B97034-BAC2-48DB-8C2A-488F8AB58DBB}" type="presOf" srcId="{203F7DA3-B40C-427C-B77D-37D67D549570}" destId="{50DCF9D6-FD71-4E55-BAD6-8BAB810B0C7A}" srcOrd="1" destOrd="0" presId="urn:microsoft.com/office/officeart/2005/8/layout/radial1"/>
    <dgm:cxn modelId="{EBD77B28-A034-41E8-9160-39050F99A935}" type="presOf" srcId="{203F7DA3-B40C-427C-B77D-37D67D549570}" destId="{3867B76B-41FA-4FFF-88FA-3E3CD707F782}" srcOrd="0" destOrd="0" presId="urn:microsoft.com/office/officeart/2005/8/layout/radial1"/>
    <dgm:cxn modelId="{E0FD34FD-6640-4515-8614-CA5FB57CEEBD}" type="presOf" srcId="{9D0BEE46-DF64-4496-991F-1FD29DD91144}" destId="{6E0EA621-F417-4475-A3CC-A76717310337}" srcOrd="0" destOrd="0" presId="urn:microsoft.com/office/officeart/2005/8/layout/radial1"/>
    <dgm:cxn modelId="{D2EE4692-C91B-47C3-AAF6-CA8CE818D874}" srcId="{C135A200-43A9-4CDE-B1AD-B009DEF68E45}" destId="{38B2926B-F68D-49E4-BE8D-1C9221C3ACC2}" srcOrd="0" destOrd="0" parTransId="{A6B86AF9-DE6A-4A16-B0DF-CA0F8C6702F8}" sibTransId="{03D7E835-9AF2-461D-9376-363B9C4036A9}"/>
    <dgm:cxn modelId="{9C312F30-0EC7-455B-A7D9-B797BA74B830}" srcId="{38B2926B-F68D-49E4-BE8D-1C9221C3ACC2}" destId="{0B9B12F9-5404-4F27-88A4-95441D004D88}" srcOrd="4" destOrd="0" parTransId="{78B95BF2-F975-4EA3-8B96-0B9FAD2F4F9E}" sibTransId="{DC6DED54-FFAE-43D4-8727-AC7DFDD0B6B5}"/>
    <dgm:cxn modelId="{3366F3D2-F4D2-4078-A821-23800DC32F7A}" type="presOf" srcId="{58A3752A-DE5D-4E30-ABA9-B4F13D72C8AC}" destId="{463DE450-064E-4A79-B436-F37CA9313C26}" srcOrd="0" destOrd="0" presId="urn:microsoft.com/office/officeart/2005/8/layout/radial1"/>
    <dgm:cxn modelId="{4975BA00-C36F-408F-A4DC-72D33CBD93FF}" type="presOf" srcId="{D09DF684-4117-4EAD-833D-BFB6AB4EEEE9}" destId="{6D0A915B-4579-4647-9A73-324D32626745}" srcOrd="0" destOrd="0" presId="urn:microsoft.com/office/officeart/2005/8/layout/radial1"/>
    <dgm:cxn modelId="{16F152A4-E21B-4D43-BBE5-E7A79CB672C1}" type="presOf" srcId="{58A3752A-DE5D-4E30-ABA9-B4F13D72C8AC}" destId="{3F34CC57-8831-4857-9A3C-B76D9756A42A}" srcOrd="1" destOrd="0" presId="urn:microsoft.com/office/officeart/2005/8/layout/radial1"/>
    <dgm:cxn modelId="{4D3C9617-BAED-402F-8301-279430290A11}" type="presOf" srcId="{78B95BF2-F975-4EA3-8B96-0B9FAD2F4F9E}" destId="{B5155156-91F9-4BF9-8530-6C81E229ABD4}" srcOrd="0" destOrd="0" presId="urn:microsoft.com/office/officeart/2005/8/layout/radial1"/>
    <dgm:cxn modelId="{7BB24823-26E5-4DDE-AE58-24B220F489D4}" type="presParOf" srcId="{3AA39760-C806-4941-8F1F-E3CF6EC48691}" destId="{571EEA27-F9FA-4FFC-8AF0-D3D10BA992C7}" srcOrd="0" destOrd="0" presId="urn:microsoft.com/office/officeart/2005/8/layout/radial1"/>
    <dgm:cxn modelId="{A4016443-ABF0-4FF2-89C9-7B73140F62C7}" type="presParOf" srcId="{3AA39760-C806-4941-8F1F-E3CF6EC48691}" destId="{0A00D2C7-2998-4222-93B3-3F0B3C4FEF92}" srcOrd="1" destOrd="0" presId="urn:microsoft.com/office/officeart/2005/8/layout/radial1"/>
    <dgm:cxn modelId="{80B0A52D-0712-45E6-A3D0-27BA9AEB3D25}" type="presParOf" srcId="{0A00D2C7-2998-4222-93B3-3F0B3C4FEF92}" destId="{E7B96823-B84B-47F5-8386-7AB19CF6971B}" srcOrd="0" destOrd="0" presId="urn:microsoft.com/office/officeart/2005/8/layout/radial1"/>
    <dgm:cxn modelId="{DA39C6BD-769D-4F13-BB64-2ABB7E728A50}" type="presParOf" srcId="{3AA39760-C806-4941-8F1F-E3CF6EC48691}" destId="{588F6798-9049-4E4C-9EF8-D9EDF29ED62A}" srcOrd="2" destOrd="0" presId="urn:microsoft.com/office/officeart/2005/8/layout/radial1"/>
    <dgm:cxn modelId="{5A98D834-2ECA-49AE-AB1D-347FC6E0747B}" type="presParOf" srcId="{3AA39760-C806-4941-8F1F-E3CF6EC48691}" destId="{3867B76B-41FA-4FFF-88FA-3E3CD707F782}" srcOrd="3" destOrd="0" presId="urn:microsoft.com/office/officeart/2005/8/layout/radial1"/>
    <dgm:cxn modelId="{755BB3C9-A3CB-40DF-9DB7-C104FC121836}" type="presParOf" srcId="{3867B76B-41FA-4FFF-88FA-3E3CD707F782}" destId="{50DCF9D6-FD71-4E55-BAD6-8BAB810B0C7A}" srcOrd="0" destOrd="0" presId="urn:microsoft.com/office/officeart/2005/8/layout/radial1"/>
    <dgm:cxn modelId="{C12A3CE2-6AF0-4329-9C43-BA67EA76AE88}" type="presParOf" srcId="{3AA39760-C806-4941-8F1F-E3CF6EC48691}" destId="{0F588C6A-A5A9-49E6-8519-DF427603A56D}" srcOrd="4" destOrd="0" presId="urn:microsoft.com/office/officeart/2005/8/layout/radial1"/>
    <dgm:cxn modelId="{46F3DAC7-82E1-49E1-82BC-CA8A7C88BB7D}" type="presParOf" srcId="{3AA39760-C806-4941-8F1F-E3CF6EC48691}" destId="{463DE450-064E-4A79-B436-F37CA9313C26}" srcOrd="5" destOrd="0" presId="urn:microsoft.com/office/officeart/2005/8/layout/radial1"/>
    <dgm:cxn modelId="{6F1132C0-FB86-41FF-86F5-6504BAEEB3F3}" type="presParOf" srcId="{463DE450-064E-4A79-B436-F37CA9313C26}" destId="{3F34CC57-8831-4857-9A3C-B76D9756A42A}" srcOrd="0" destOrd="0" presId="urn:microsoft.com/office/officeart/2005/8/layout/radial1"/>
    <dgm:cxn modelId="{DC4040DC-8B6B-4DD0-BBB7-9E2800D056A7}" type="presParOf" srcId="{3AA39760-C806-4941-8F1F-E3CF6EC48691}" destId="{6E0EA621-F417-4475-A3CC-A76717310337}" srcOrd="6" destOrd="0" presId="urn:microsoft.com/office/officeart/2005/8/layout/radial1"/>
    <dgm:cxn modelId="{E4CC0A4C-4970-44D7-94F8-10F79DA17387}" type="presParOf" srcId="{3AA39760-C806-4941-8F1F-E3CF6EC48691}" destId="{DC172EB7-ADA2-47DF-BEBE-CA2B83371243}" srcOrd="7" destOrd="0" presId="urn:microsoft.com/office/officeart/2005/8/layout/radial1"/>
    <dgm:cxn modelId="{64D3E9CC-041B-47E6-BD66-83C43C31C430}" type="presParOf" srcId="{DC172EB7-ADA2-47DF-BEBE-CA2B83371243}" destId="{98C8EE9E-B9DE-473D-9C1D-90772D76C926}" srcOrd="0" destOrd="0" presId="urn:microsoft.com/office/officeart/2005/8/layout/radial1"/>
    <dgm:cxn modelId="{6C7391FE-5670-4AAF-94FF-593D7C30802E}" type="presParOf" srcId="{3AA39760-C806-4941-8F1F-E3CF6EC48691}" destId="{9C01FA62-5F2B-452F-B8C6-690E89C19194}" srcOrd="8" destOrd="0" presId="urn:microsoft.com/office/officeart/2005/8/layout/radial1"/>
    <dgm:cxn modelId="{652EB525-9A8A-4C2B-BC19-44EAD60A78C1}" type="presParOf" srcId="{3AA39760-C806-4941-8F1F-E3CF6EC48691}" destId="{B5155156-91F9-4BF9-8530-6C81E229ABD4}" srcOrd="9" destOrd="0" presId="urn:microsoft.com/office/officeart/2005/8/layout/radial1"/>
    <dgm:cxn modelId="{BF6B08A8-09F1-4433-A80B-D2D79D1EC2F7}" type="presParOf" srcId="{B5155156-91F9-4BF9-8530-6C81E229ABD4}" destId="{7E16C931-FE22-40D3-8FFA-35C3A4C4F0C6}" srcOrd="0" destOrd="0" presId="urn:microsoft.com/office/officeart/2005/8/layout/radial1"/>
    <dgm:cxn modelId="{AA1C7471-5AE4-496E-96AA-A8BE8A55A084}" type="presParOf" srcId="{3AA39760-C806-4941-8F1F-E3CF6EC48691}" destId="{811CCD51-BA5A-4CC1-B047-F7F41EC548AA}" srcOrd="10" destOrd="0" presId="urn:microsoft.com/office/officeart/2005/8/layout/radial1"/>
    <dgm:cxn modelId="{2AEE30D1-5D5A-4E39-9D8B-78B677B92E02}" type="presParOf" srcId="{3AA39760-C806-4941-8F1F-E3CF6EC48691}" destId="{C75E7CC9-18AA-4908-A8F7-4F3A9FA051DB}" srcOrd="11" destOrd="0" presId="urn:microsoft.com/office/officeart/2005/8/layout/radial1"/>
    <dgm:cxn modelId="{E0F44142-CD94-4489-B09C-64A434661328}" type="presParOf" srcId="{C75E7CC9-18AA-4908-A8F7-4F3A9FA051DB}" destId="{A606913E-E007-41BB-BB9D-26472AE13BD8}" srcOrd="0" destOrd="0" presId="urn:microsoft.com/office/officeart/2005/8/layout/radial1"/>
    <dgm:cxn modelId="{80CB6E9D-5847-4F17-802D-64BC0C2E75B5}" type="presParOf" srcId="{3AA39760-C806-4941-8F1F-E3CF6EC48691}" destId="{C1FDC705-B4C5-4AA7-BADF-E2841053479A}" srcOrd="12" destOrd="0" presId="urn:microsoft.com/office/officeart/2005/8/layout/radial1"/>
    <dgm:cxn modelId="{25A634CB-360E-4F16-90E9-D0310E076912}" type="presParOf" srcId="{3AA39760-C806-4941-8F1F-E3CF6EC48691}" destId="{6D0A915B-4579-4647-9A73-324D32626745}" srcOrd="13" destOrd="0" presId="urn:microsoft.com/office/officeart/2005/8/layout/radial1"/>
    <dgm:cxn modelId="{E5E3FCBE-7E27-4A0E-BC70-DCF9E7FCADB0}" type="presParOf" srcId="{6D0A915B-4579-4647-9A73-324D32626745}" destId="{7ACA04E1-3F65-4D6F-A24A-C746D04BCDD0}" srcOrd="0" destOrd="0" presId="urn:microsoft.com/office/officeart/2005/8/layout/radial1"/>
    <dgm:cxn modelId="{35B2DC4D-3379-4815-9073-08DF4C7E19E3}" type="presParOf" srcId="{3AA39760-C806-4941-8F1F-E3CF6EC48691}" destId="{024A840A-149C-4BBB-ADE1-39C1A99C558C}" srcOrd="14" destOrd="0" presId="urn:microsoft.com/office/officeart/2005/8/layout/radial1"/>
    <dgm:cxn modelId="{2974794D-9848-4E90-A4E0-5D3096EF5453}" type="presParOf" srcId="{3AA39760-C806-4941-8F1F-E3CF6EC48691}" destId="{BD0810D2-4200-4926-912A-04BFF02D3D50}" srcOrd="15" destOrd="0" presId="urn:microsoft.com/office/officeart/2005/8/layout/radial1"/>
    <dgm:cxn modelId="{226F4F77-649E-4D36-A33A-E3A4568ABA2B}" type="presParOf" srcId="{BD0810D2-4200-4926-912A-04BFF02D3D50}" destId="{24123462-E398-482D-8D23-D505F8CA318E}" srcOrd="0" destOrd="0" presId="urn:microsoft.com/office/officeart/2005/8/layout/radial1"/>
    <dgm:cxn modelId="{2855BF91-EC2E-4402-8813-58A46B7902A8}" type="presParOf" srcId="{3AA39760-C806-4941-8F1F-E3CF6EC48691}" destId="{49447362-AA8D-422C-82D2-3EFC5EA60184}" srcOrd="16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1B33217-043C-4B6C-A352-534433081A8C}">
      <dsp:nvSpPr>
        <dsp:cNvPr id="0" name=""/>
        <dsp:cNvSpPr/>
      </dsp:nvSpPr>
      <dsp:spPr>
        <a:xfrm>
          <a:off x="6086657" y="1891818"/>
          <a:ext cx="2979410" cy="415255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Административные ограничения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Низкая мобильность трудовых ресурсов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Рост скрытой безработицы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Несовершенство нормативной базы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Неконтролируемая миграция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Отрыв </a:t>
          </a:r>
          <a:r>
            <a:rPr lang="ru-RU" sz="1200" kern="1200" dirty="0" err="1" smtClean="0">
              <a:solidFill>
                <a:srgbClr val="002060"/>
              </a:solidFill>
              <a:latin typeface="Arial Black" pitchFamily="34" charset="0"/>
            </a:rPr>
            <a:t>гос.органов</a:t>
          </a: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 от субъектов рынка труда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1200" kern="1200" dirty="0"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1200" kern="1200" dirty="0"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1200" kern="1200" dirty="0">
            <a:latin typeface="Arial Black" pitchFamily="34" charset="0"/>
          </a:endParaRPr>
        </a:p>
      </dsp:txBody>
      <dsp:txXfrm>
        <a:off x="7041565" y="2991041"/>
        <a:ext cx="1963417" cy="2992243"/>
      </dsp:txXfrm>
    </dsp:sp>
    <dsp:sp modelId="{0CBFDCB9-9E3F-4C4E-A3FB-D6381D895EC4}">
      <dsp:nvSpPr>
        <dsp:cNvPr id="0" name=""/>
        <dsp:cNvSpPr/>
      </dsp:nvSpPr>
      <dsp:spPr>
        <a:xfrm>
          <a:off x="278511" y="2611087"/>
          <a:ext cx="2787762" cy="349633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Системное присутствие государства на рынке труда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«Политика солидарности»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Система «Экономическая политика страны – Кадры»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35667" y="3542328"/>
        <a:ext cx="1837121" cy="2507942"/>
      </dsp:txXfrm>
    </dsp:sp>
    <dsp:sp modelId="{CB1C330C-9779-43B6-BD41-769D5C083343}">
      <dsp:nvSpPr>
        <dsp:cNvPr id="0" name=""/>
        <dsp:cNvSpPr/>
      </dsp:nvSpPr>
      <dsp:spPr>
        <a:xfrm>
          <a:off x="6256859" y="22250"/>
          <a:ext cx="2616551" cy="231264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«Система пожизненного найма»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Патерналистское отношение руководителей к персоналу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Самостоятельные профсоюзы внутри фирмы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7092626" y="73051"/>
        <a:ext cx="1729984" cy="1632879"/>
      </dsp:txXfrm>
    </dsp:sp>
    <dsp:sp modelId="{C94CC270-263E-422F-9E02-8D3A471D23F2}">
      <dsp:nvSpPr>
        <dsp:cNvPr id="0" name=""/>
        <dsp:cNvSpPr/>
      </dsp:nvSpPr>
      <dsp:spPr>
        <a:xfrm>
          <a:off x="422400" y="115590"/>
          <a:ext cx="2803170" cy="21731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Высокая территориальная мобильность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Страхование безработицы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Детализированное законодательство каждого штата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470137" y="163327"/>
        <a:ext cx="1866745" cy="1534393"/>
      </dsp:txXfrm>
    </dsp:sp>
    <dsp:sp modelId="{4242B97F-0191-4780-955C-238CEEB03ED6}">
      <dsp:nvSpPr>
        <dsp:cNvPr id="0" name=""/>
        <dsp:cNvSpPr/>
      </dsp:nvSpPr>
      <dsp:spPr>
        <a:xfrm>
          <a:off x="1950153" y="568816"/>
          <a:ext cx="2562663" cy="2562663"/>
        </a:xfrm>
        <a:prstGeom prst="pieWedge">
          <a:avLst/>
        </a:prstGeom>
        <a:solidFill>
          <a:schemeClr val="accent2"/>
        </a:solidFill>
        <a:ln w="5715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Американская модель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2700740" y="1319403"/>
        <a:ext cx="1812076" cy="1812076"/>
      </dsp:txXfrm>
    </dsp:sp>
    <dsp:sp modelId="{F07C7CD7-04D9-451D-AB31-3836A760F573}">
      <dsp:nvSpPr>
        <dsp:cNvPr id="0" name=""/>
        <dsp:cNvSpPr/>
      </dsp:nvSpPr>
      <dsp:spPr>
        <a:xfrm rot="5400000">
          <a:off x="4631183" y="568816"/>
          <a:ext cx="2562663" cy="2562663"/>
        </a:xfrm>
        <a:prstGeom prst="pieWedge">
          <a:avLst/>
        </a:prstGeom>
        <a:solidFill>
          <a:srgbClr val="FF3300"/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Японская модель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 rot="-5400000">
        <a:off x="4631183" y="1319403"/>
        <a:ext cx="1812076" cy="1812076"/>
      </dsp:txXfrm>
    </dsp:sp>
    <dsp:sp modelId="{54F8E7B9-55BE-480F-B81C-3EA8AD7EE515}">
      <dsp:nvSpPr>
        <dsp:cNvPr id="0" name=""/>
        <dsp:cNvSpPr/>
      </dsp:nvSpPr>
      <dsp:spPr>
        <a:xfrm rot="10800000">
          <a:off x="4631183" y="3249847"/>
          <a:ext cx="2562663" cy="2562663"/>
        </a:xfrm>
        <a:prstGeom prst="pieWedge">
          <a:avLst/>
        </a:prstGeom>
        <a:solidFill>
          <a:srgbClr val="FFFF00"/>
        </a:solidFill>
        <a:ln w="5715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Россия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 rot="10800000">
        <a:off x="4631183" y="3249847"/>
        <a:ext cx="1812076" cy="1812076"/>
      </dsp:txXfrm>
    </dsp:sp>
    <dsp:sp modelId="{73C49292-C597-4949-9132-943E75EF8D16}">
      <dsp:nvSpPr>
        <dsp:cNvPr id="0" name=""/>
        <dsp:cNvSpPr/>
      </dsp:nvSpPr>
      <dsp:spPr>
        <a:xfrm rot="16200000">
          <a:off x="1950153" y="3249847"/>
          <a:ext cx="2562663" cy="2562663"/>
        </a:xfrm>
        <a:prstGeom prst="pieWedg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715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Шведская модель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 rot="5400000">
        <a:off x="2700740" y="3249847"/>
        <a:ext cx="1812076" cy="1812076"/>
      </dsp:txXfrm>
    </dsp:sp>
    <dsp:sp modelId="{26793565-00B3-453F-88E6-B707A2718BAD}">
      <dsp:nvSpPr>
        <dsp:cNvPr id="0" name=""/>
        <dsp:cNvSpPr/>
      </dsp:nvSpPr>
      <dsp:spPr>
        <a:xfrm flipH="1">
          <a:off x="5220071" y="176461"/>
          <a:ext cx="164714" cy="769390"/>
        </a:xfrm>
        <a:prstGeom prst="circularArrow">
          <a:avLst/>
        </a:prstGeom>
        <a:solidFill>
          <a:srgbClr val="FF0000"/>
        </a:solidFill>
        <a:ln w="15875" cap="flat" cmpd="sng" algn="ctr">
          <a:solidFill>
            <a:schemeClr val="bg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89B046B-8908-4AB8-BFBE-1DE6F24B1D01}">
      <dsp:nvSpPr>
        <dsp:cNvPr id="0" name=""/>
        <dsp:cNvSpPr/>
      </dsp:nvSpPr>
      <dsp:spPr>
        <a:xfrm rot="10800000">
          <a:off x="5004047" y="5400598"/>
          <a:ext cx="884799" cy="769390"/>
        </a:xfrm>
        <a:prstGeom prst="circularArrow">
          <a:avLst/>
        </a:prstGeom>
        <a:solidFill>
          <a:schemeClr val="bg1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26B8F2D-CA08-4341-810B-0267E7025680}">
      <dsp:nvSpPr>
        <dsp:cNvPr id="0" name=""/>
        <dsp:cNvSpPr/>
      </dsp:nvSpPr>
      <dsp:spPr>
        <a:xfrm>
          <a:off x="3364191" y="212974"/>
          <a:ext cx="2460469" cy="1233413"/>
        </a:xfrm>
        <a:prstGeom prst="roundRect">
          <a:avLst/>
        </a:prstGeom>
        <a:solidFill>
          <a:srgbClr val="FFFF00"/>
        </a:solidFill>
        <a:ln w="7620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ВОСПИТАНИЕ ПАТРИОТИЗМА И ТОЛЕРАНТНОСТИ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424401" y="273184"/>
        <a:ext cx="2340049" cy="1112993"/>
      </dsp:txXfrm>
    </dsp:sp>
    <dsp:sp modelId="{BF22E67B-8766-4DF5-836E-48138D743209}">
      <dsp:nvSpPr>
        <dsp:cNvPr id="0" name=""/>
        <dsp:cNvSpPr/>
      </dsp:nvSpPr>
      <dsp:spPr>
        <a:xfrm>
          <a:off x="2163813" y="1035327"/>
          <a:ext cx="5812692" cy="5812692"/>
        </a:xfrm>
        <a:custGeom>
          <a:avLst/>
          <a:gdLst/>
          <a:ahLst/>
          <a:cxnLst/>
          <a:rect l="0" t="0" r="0" b="0"/>
          <a:pathLst>
            <a:path>
              <a:moveTo>
                <a:pt x="4125509" y="268072"/>
              </a:moveTo>
              <a:arcTo wR="2906346" hR="2906346" stAng="17688118" swAng="1852431"/>
            </a:path>
          </a:pathLst>
        </a:custGeom>
        <a:noFill/>
        <a:ln w="57150" cap="flat" cmpd="sng" algn="ctr">
          <a:solidFill>
            <a:srgbClr val="009900"/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E4667E7-5978-4959-A935-62A321AEF5A5}">
      <dsp:nvSpPr>
        <dsp:cNvPr id="0" name=""/>
        <dsp:cNvSpPr/>
      </dsp:nvSpPr>
      <dsp:spPr>
        <a:xfrm>
          <a:off x="6611745" y="2733254"/>
          <a:ext cx="2399652" cy="1720043"/>
        </a:xfrm>
        <a:prstGeom prst="roundRect">
          <a:avLst/>
        </a:prstGeom>
        <a:solidFill>
          <a:srgbClr val="FFFF00"/>
        </a:solidFill>
        <a:ln w="5715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ПОВЫШЕНИЕ УРОВНЯ КОРПОРАТИВНОЙ КУЛЬТУРЫ РАБОТНИКОВ И РАБОТОДАТЕЛЕЙ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6695711" y="2817220"/>
        <a:ext cx="2231720" cy="1552111"/>
      </dsp:txXfrm>
    </dsp:sp>
    <dsp:sp modelId="{E10A6782-E61C-4982-AD93-0B506987F9FC}">
      <dsp:nvSpPr>
        <dsp:cNvPr id="0" name=""/>
        <dsp:cNvSpPr/>
      </dsp:nvSpPr>
      <dsp:spPr>
        <a:xfrm>
          <a:off x="1943379" y="872468"/>
          <a:ext cx="5812692" cy="5812692"/>
        </a:xfrm>
        <a:custGeom>
          <a:avLst/>
          <a:gdLst/>
          <a:ahLst/>
          <a:cxnLst/>
          <a:rect l="0" t="0" r="0" b="0"/>
          <a:pathLst>
            <a:path>
              <a:moveTo>
                <a:pt x="5689100" y="3744873"/>
              </a:moveTo>
              <a:arcTo wR="2906346" hR="2906346" stAng="1006148" swAng="606614"/>
            </a:path>
          </a:pathLst>
        </a:custGeom>
        <a:noFill/>
        <a:ln w="57150" cap="flat" cmpd="sng" algn="ctr">
          <a:solidFill>
            <a:srgbClr val="009900"/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7ECFC22-E9FA-45C0-8E9C-EC07CC0127F1}">
      <dsp:nvSpPr>
        <dsp:cNvPr id="0" name=""/>
        <dsp:cNvSpPr/>
      </dsp:nvSpPr>
      <dsp:spPr>
        <a:xfrm>
          <a:off x="5920145" y="5242052"/>
          <a:ext cx="1897558" cy="1233413"/>
        </a:xfrm>
        <a:prstGeom prst="roundRect">
          <a:avLst/>
        </a:prstGeom>
        <a:solidFill>
          <a:srgbClr val="FFFF00"/>
        </a:solidFill>
        <a:ln w="5715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ИЗУЧЕНИЕ ПРОБЛЕМ  ГЕНДЕРНЫХ РОЛЕЙ В ОБЩЕСТВЕ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980355" y="5302262"/>
        <a:ext cx="1777138" cy="1112993"/>
      </dsp:txXfrm>
    </dsp:sp>
    <dsp:sp modelId="{1512C73F-866D-4A49-90AD-DDE72569AAB2}">
      <dsp:nvSpPr>
        <dsp:cNvPr id="0" name=""/>
        <dsp:cNvSpPr/>
      </dsp:nvSpPr>
      <dsp:spPr>
        <a:xfrm>
          <a:off x="5684125" y="2272765"/>
          <a:ext cx="5812692" cy="5812692"/>
        </a:xfrm>
        <a:custGeom>
          <a:avLst/>
          <a:gdLst/>
          <a:ahLst/>
          <a:cxnLst/>
          <a:rect l="0" t="0" r="0" b="0"/>
          <a:pathLst>
            <a:path>
              <a:moveTo>
                <a:pt x="191022" y="3942620"/>
              </a:moveTo>
              <a:arcTo wR="2906346" hR="2906346" stAng="9546670" swAng="1025416"/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2AC1DB5-419B-4D1B-A8A1-29C7CD7DC673}">
      <dsp:nvSpPr>
        <dsp:cNvPr id="0" name=""/>
        <dsp:cNvSpPr/>
      </dsp:nvSpPr>
      <dsp:spPr>
        <a:xfrm>
          <a:off x="3275853" y="4821480"/>
          <a:ext cx="2409709" cy="1233413"/>
        </a:xfrm>
        <a:prstGeom prst="roundRect">
          <a:avLst/>
        </a:prstGeom>
        <a:solidFill>
          <a:srgbClr val="FFFF00"/>
        </a:solidFill>
        <a:ln w="5715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                    БИЗНЕС-          «РАСТИ       И УМРИ» (ЭКОЛОГИЧЕСКИЕ КАТАКЛИЗМЫ)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336063" y="4881690"/>
        <a:ext cx="2289289" cy="1112993"/>
      </dsp:txXfrm>
    </dsp:sp>
    <dsp:sp modelId="{1DE74224-84FD-486F-A38E-E4205DDD551B}">
      <dsp:nvSpPr>
        <dsp:cNvPr id="0" name=""/>
        <dsp:cNvSpPr/>
      </dsp:nvSpPr>
      <dsp:spPr>
        <a:xfrm>
          <a:off x="-1306120" y="-351741"/>
          <a:ext cx="5812692" cy="5812692"/>
        </a:xfrm>
        <a:custGeom>
          <a:avLst/>
          <a:gdLst/>
          <a:ahLst/>
          <a:cxnLst/>
          <a:rect l="0" t="0" r="0" b="0"/>
          <a:pathLst>
            <a:path>
              <a:moveTo>
                <a:pt x="4323281" y="5443892"/>
              </a:moveTo>
              <a:arcTo wR="2906346" hR="2906346" stAng="3649292" swAng="1106790"/>
            </a:path>
          </a:pathLst>
        </a:custGeom>
        <a:noFill/>
        <a:ln w="9525" cap="flat" cmpd="sng" algn="ctr">
          <a:solidFill>
            <a:srgbClr val="009900"/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B0E4F9E-5D53-4985-B971-DBB7706EFD88}">
      <dsp:nvSpPr>
        <dsp:cNvPr id="0" name=""/>
        <dsp:cNvSpPr/>
      </dsp:nvSpPr>
      <dsp:spPr>
        <a:xfrm>
          <a:off x="179511" y="3655970"/>
          <a:ext cx="2424055" cy="1795195"/>
        </a:xfrm>
        <a:prstGeom prst="roundRect">
          <a:avLst/>
        </a:prstGeom>
        <a:solidFill>
          <a:srgbClr val="FFFF00"/>
        </a:solidFill>
        <a:ln w="5715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ЧЕЛОВЕЧЕСКИЙ ФАКТОР – РИСК, САМЫЙ БОЛЕЗНЕННЫЙ ДЛЯ ЭКОНОМИКИ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267145" y="3743604"/>
        <a:ext cx="2248787" cy="1619927"/>
      </dsp:txXfrm>
    </dsp:sp>
    <dsp:sp modelId="{E4340113-073E-4251-9823-C7CE50824A4D}">
      <dsp:nvSpPr>
        <dsp:cNvPr id="0" name=""/>
        <dsp:cNvSpPr/>
      </dsp:nvSpPr>
      <dsp:spPr>
        <a:xfrm>
          <a:off x="1072378" y="1701604"/>
          <a:ext cx="5812692" cy="5812692"/>
        </a:xfrm>
        <a:custGeom>
          <a:avLst/>
          <a:gdLst/>
          <a:ahLst/>
          <a:cxnLst/>
          <a:rect l="0" t="0" r="0" b="0"/>
          <a:pathLst>
            <a:path>
              <a:moveTo>
                <a:pt x="241563" y="1746267"/>
              </a:moveTo>
              <a:arcTo wR="2906346" hR="2906346" stAng="12211516" swAng="801173"/>
            </a:path>
          </a:pathLst>
        </a:custGeom>
        <a:noFill/>
        <a:ln w="57150" cap="flat" cmpd="sng" algn="ctr">
          <a:solidFill>
            <a:srgbClr val="009900"/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D7713CE-2357-44C3-A18F-589106DC3D16}">
      <dsp:nvSpPr>
        <dsp:cNvPr id="0" name=""/>
        <dsp:cNvSpPr/>
      </dsp:nvSpPr>
      <dsp:spPr>
        <a:xfrm>
          <a:off x="918411" y="1456986"/>
          <a:ext cx="2285438" cy="1233413"/>
        </a:xfrm>
        <a:prstGeom prst="roundRect">
          <a:avLst/>
        </a:prstGeom>
        <a:solidFill>
          <a:srgbClr val="FFFF00"/>
        </a:solidFill>
        <a:ln w="5715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РАССЧИТАННЫЙ ВЫБОР ПРОФЕССИИ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978621" y="1517196"/>
        <a:ext cx="2165018" cy="1112993"/>
      </dsp:txXfrm>
    </dsp:sp>
    <dsp:sp modelId="{31AEC52C-228C-46A1-967D-4BE32A9A03F4}">
      <dsp:nvSpPr>
        <dsp:cNvPr id="0" name=""/>
        <dsp:cNvSpPr/>
      </dsp:nvSpPr>
      <dsp:spPr>
        <a:xfrm>
          <a:off x="1134050" y="1038477"/>
          <a:ext cx="5812692" cy="5812692"/>
        </a:xfrm>
        <a:custGeom>
          <a:avLst/>
          <a:gdLst/>
          <a:ahLst/>
          <a:cxnLst/>
          <a:rect l="0" t="0" r="0" b="0"/>
          <a:pathLst>
            <a:path>
              <a:moveTo>
                <a:pt x="1559471" y="330928"/>
              </a:moveTo>
              <a:arcTo wR="2906346" hR="2906346" stAng="14543498" swAng="637995"/>
            </a:path>
          </a:pathLst>
        </a:custGeom>
        <a:noFill/>
        <a:ln w="57150" cap="flat" cmpd="sng" algn="ctr">
          <a:solidFill>
            <a:srgbClr val="009900"/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06AE102-8630-4BA5-9101-D735793E8247}">
      <dsp:nvSpPr>
        <dsp:cNvPr id="0" name=""/>
        <dsp:cNvSpPr/>
      </dsp:nvSpPr>
      <dsp:spPr>
        <a:xfrm>
          <a:off x="3440928" y="0"/>
          <a:ext cx="2166638" cy="2099334"/>
        </a:xfrm>
        <a:prstGeom prst="circularArrow">
          <a:avLst>
            <a:gd name="adj1" fmla="val 10980"/>
            <a:gd name="adj2" fmla="val 1142322"/>
            <a:gd name="adj3" fmla="val 4500000"/>
            <a:gd name="adj4" fmla="val 10800000"/>
            <a:gd name="adj5" fmla="val 125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15A9861-BE4B-4C35-A1A5-5151436A0EDE}">
      <dsp:nvSpPr>
        <dsp:cNvPr id="0" name=""/>
        <dsp:cNvSpPr/>
      </dsp:nvSpPr>
      <dsp:spPr>
        <a:xfrm>
          <a:off x="5256584" y="332656"/>
          <a:ext cx="3009397" cy="191379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FF0000"/>
              </a:solidFill>
              <a:latin typeface="Arial Black" pitchFamily="34" charset="0"/>
            </a:rPr>
            <a:t>«НЕ ЗНАЕШЬ КАК СДЕЛАТЬ ЛУЧШЕ? СКОПИРУЙ У ЛИДЕРА» – </a:t>
          </a: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нужен анализ  опыта и проблем рынка труда других стран (ЕС, Канада)</a:t>
          </a:r>
          <a:endParaRPr lang="ru-RU" sz="1600" kern="1200" dirty="0">
            <a:solidFill>
              <a:srgbClr val="FF0000"/>
            </a:solidFill>
            <a:latin typeface="Arial Black" pitchFamily="34" charset="0"/>
          </a:endParaRPr>
        </a:p>
      </dsp:txBody>
      <dsp:txXfrm>
        <a:off x="5256584" y="332656"/>
        <a:ext cx="3009397" cy="1913792"/>
      </dsp:txXfrm>
    </dsp:sp>
    <dsp:sp modelId="{AA4F3EED-4EF6-4B19-9DD0-20694A33DDB4}">
      <dsp:nvSpPr>
        <dsp:cNvPr id="0" name=""/>
        <dsp:cNvSpPr/>
      </dsp:nvSpPr>
      <dsp:spPr>
        <a:xfrm>
          <a:off x="2880323" y="1052741"/>
          <a:ext cx="2585888" cy="2586151"/>
        </a:xfrm>
        <a:prstGeom prst="leftCircularArrow">
          <a:avLst>
            <a:gd name="adj1" fmla="val 10980"/>
            <a:gd name="adj2" fmla="val 1142322"/>
            <a:gd name="adj3" fmla="val 6300000"/>
            <a:gd name="adj4" fmla="val 18900000"/>
            <a:gd name="adj5" fmla="val 125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769925A-01F6-4438-B3F0-F58242BDDBD7}">
      <dsp:nvSpPr>
        <dsp:cNvPr id="0" name=""/>
        <dsp:cNvSpPr/>
      </dsp:nvSpPr>
      <dsp:spPr>
        <a:xfrm>
          <a:off x="360035" y="1784441"/>
          <a:ext cx="3202278" cy="221336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FF0000"/>
              </a:solidFill>
              <a:latin typeface="Arial Black" pitchFamily="34" charset="0"/>
            </a:rPr>
            <a:t>«УТЕЧКА МОЗГОВ» ДОЛЖНА БЫТЬ ПРЕОБРАЗОВАНА В ИХ ЦИРКУЛЯЦИЮ – «МАЯТНИК ЗНАНИЙ» – </a:t>
          </a: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опыт Кореи, Японии, Китая, Индии.</a:t>
          </a:r>
          <a:endParaRPr lang="ru-RU" sz="1600" kern="1200" dirty="0">
            <a:solidFill>
              <a:srgbClr val="FF0000"/>
            </a:solidFill>
            <a:latin typeface="Arial Black" pitchFamily="34" charset="0"/>
          </a:endParaRPr>
        </a:p>
      </dsp:txBody>
      <dsp:txXfrm>
        <a:off x="360035" y="1784441"/>
        <a:ext cx="3202278" cy="2213364"/>
      </dsp:txXfrm>
    </dsp:sp>
    <dsp:sp modelId="{B8D7A03C-C854-4C29-A836-CC880B575D94}">
      <dsp:nvSpPr>
        <dsp:cNvPr id="0" name=""/>
        <dsp:cNvSpPr/>
      </dsp:nvSpPr>
      <dsp:spPr>
        <a:xfrm>
          <a:off x="3168363" y="1919904"/>
          <a:ext cx="2585888" cy="2586151"/>
        </a:xfrm>
        <a:prstGeom prst="circularArrow">
          <a:avLst>
            <a:gd name="adj1" fmla="val 10980"/>
            <a:gd name="adj2" fmla="val 1142322"/>
            <a:gd name="adj3" fmla="val 4500000"/>
            <a:gd name="adj4" fmla="val 13500000"/>
            <a:gd name="adj5" fmla="val 125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D290DB2-40A5-4432-AD72-3E6901B94284}">
      <dsp:nvSpPr>
        <dsp:cNvPr id="0" name=""/>
        <dsp:cNvSpPr/>
      </dsp:nvSpPr>
      <dsp:spPr>
        <a:xfrm>
          <a:off x="4553815" y="3792156"/>
          <a:ext cx="1443072" cy="72146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1115" tIns="31115" rIns="31115" bIns="31115" numCol="1" spcCol="1270" anchor="ctr" anchorCtr="0">
          <a:noAutofit/>
        </a:bodyPr>
        <a:lstStyle/>
        <a:p>
          <a:pPr lvl="0" algn="ctr" defTabSz="2178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4900" kern="1200"/>
        </a:p>
      </dsp:txBody>
      <dsp:txXfrm>
        <a:off x="4553815" y="3792156"/>
        <a:ext cx="1443072" cy="721461"/>
      </dsp:txXfrm>
    </dsp:sp>
    <dsp:sp modelId="{95CA2C49-7E31-4703-9EE9-0F3E8E1DDF66}">
      <dsp:nvSpPr>
        <dsp:cNvPr id="0" name=""/>
        <dsp:cNvSpPr/>
      </dsp:nvSpPr>
      <dsp:spPr>
        <a:xfrm>
          <a:off x="3096354" y="3428995"/>
          <a:ext cx="2221603" cy="2222677"/>
        </a:xfrm>
        <a:prstGeom prst="blockArc">
          <a:avLst>
            <a:gd name="adj1" fmla="val 0"/>
            <a:gd name="adj2" fmla="val 18900000"/>
            <a:gd name="adj3" fmla="val 1274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5DFEF77-BB08-45DA-BAB6-016FD8616812}">
      <dsp:nvSpPr>
        <dsp:cNvPr id="0" name=""/>
        <dsp:cNvSpPr/>
      </dsp:nvSpPr>
      <dsp:spPr>
        <a:xfrm>
          <a:off x="288033" y="4782638"/>
          <a:ext cx="4163177" cy="135655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FF0000"/>
              </a:solidFill>
              <a:latin typeface="Arial Black" pitchFamily="34" charset="0"/>
            </a:rPr>
            <a:t>КАЧЕСТВЕННАЯ КОНКУРЕНТОСПОСОБНОСТЬ </a:t>
          </a: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– это не безупречная бюрократия. Это – безупречные идеи, подкрепленные финансовыми потоками.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288033" y="4782638"/>
        <a:ext cx="4163177" cy="1356557"/>
      </dsp:txXfrm>
    </dsp:sp>
  </dsp:spTree>
</dsp:drawing>
</file>

<file path=ppt/diagrams/drawing1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C82825-DD1B-48AF-BF39-8FE6C6F44798}">
      <dsp:nvSpPr>
        <dsp:cNvPr id="0" name=""/>
        <dsp:cNvSpPr/>
      </dsp:nvSpPr>
      <dsp:spPr>
        <a:xfrm>
          <a:off x="4605666" y="2541057"/>
          <a:ext cx="91440" cy="27607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38038"/>
              </a:lnTo>
              <a:lnTo>
                <a:pt x="45723" y="138038"/>
              </a:lnTo>
              <a:lnTo>
                <a:pt x="45723" y="276076"/>
              </a:lnTo>
            </a:path>
          </a:pathLst>
        </a:custGeom>
        <a:noFill/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3C5568A-CA77-42E7-85A2-51A6BE504AF5}">
      <dsp:nvSpPr>
        <dsp:cNvPr id="0" name=""/>
        <dsp:cNvSpPr/>
      </dsp:nvSpPr>
      <dsp:spPr>
        <a:xfrm>
          <a:off x="3104406" y="1018115"/>
          <a:ext cx="1546980" cy="6394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1460"/>
              </a:lnTo>
              <a:lnTo>
                <a:pt x="1546980" y="501460"/>
              </a:lnTo>
              <a:lnTo>
                <a:pt x="1546980" y="639498"/>
              </a:lnTo>
            </a:path>
          </a:pathLst>
        </a:custGeom>
        <a:noFill/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69468C0-5CA7-4080-9E40-917A8AD562A1}">
      <dsp:nvSpPr>
        <dsp:cNvPr id="0" name=""/>
        <dsp:cNvSpPr/>
      </dsp:nvSpPr>
      <dsp:spPr>
        <a:xfrm>
          <a:off x="1508832" y="2541057"/>
          <a:ext cx="1054131" cy="27607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8038"/>
              </a:lnTo>
              <a:lnTo>
                <a:pt x="1054131" y="138038"/>
              </a:lnTo>
              <a:lnTo>
                <a:pt x="1054131" y="276076"/>
              </a:lnTo>
            </a:path>
          </a:pathLst>
        </a:custGeom>
        <a:noFill/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30DC0C8-6F74-4E88-ACA8-2931D1723F6B}">
      <dsp:nvSpPr>
        <dsp:cNvPr id="0" name=""/>
        <dsp:cNvSpPr/>
      </dsp:nvSpPr>
      <dsp:spPr>
        <a:xfrm>
          <a:off x="442794" y="2541057"/>
          <a:ext cx="1066038" cy="276076"/>
        </a:xfrm>
        <a:custGeom>
          <a:avLst/>
          <a:gdLst/>
          <a:ahLst/>
          <a:cxnLst/>
          <a:rect l="0" t="0" r="0" b="0"/>
          <a:pathLst>
            <a:path>
              <a:moveTo>
                <a:pt x="1066038" y="0"/>
              </a:moveTo>
              <a:lnTo>
                <a:pt x="1066038" y="138038"/>
              </a:lnTo>
              <a:lnTo>
                <a:pt x="0" y="138038"/>
              </a:lnTo>
              <a:lnTo>
                <a:pt x="0" y="276076"/>
              </a:lnTo>
            </a:path>
          </a:pathLst>
        </a:custGeom>
        <a:noFill/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4A2B882-D9DE-4219-BC38-A81444FB297C}">
      <dsp:nvSpPr>
        <dsp:cNvPr id="0" name=""/>
        <dsp:cNvSpPr/>
      </dsp:nvSpPr>
      <dsp:spPr>
        <a:xfrm>
          <a:off x="1508832" y="1018115"/>
          <a:ext cx="1595573" cy="639498"/>
        </a:xfrm>
        <a:custGeom>
          <a:avLst/>
          <a:gdLst/>
          <a:ahLst/>
          <a:cxnLst/>
          <a:rect l="0" t="0" r="0" b="0"/>
          <a:pathLst>
            <a:path>
              <a:moveTo>
                <a:pt x="1595573" y="0"/>
              </a:moveTo>
              <a:lnTo>
                <a:pt x="1595573" y="501460"/>
              </a:lnTo>
              <a:lnTo>
                <a:pt x="0" y="501460"/>
              </a:lnTo>
              <a:lnTo>
                <a:pt x="0" y="639498"/>
              </a:lnTo>
            </a:path>
          </a:pathLst>
        </a:custGeom>
        <a:noFill/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53F6E9E-22D3-48B0-AA27-B6BEAB39B79F}">
      <dsp:nvSpPr>
        <dsp:cNvPr id="0" name=""/>
        <dsp:cNvSpPr/>
      </dsp:nvSpPr>
      <dsp:spPr>
        <a:xfrm>
          <a:off x="2575237" y="0"/>
          <a:ext cx="1058339" cy="1018115"/>
        </a:xfrm>
        <a:prstGeom prst="ellipse">
          <a:avLst/>
        </a:prstGeom>
        <a:solidFill>
          <a:srgbClr val="FF0000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EF8B025-93AE-4285-BFBC-34B554DA0110}">
      <dsp:nvSpPr>
        <dsp:cNvPr id="0" name=""/>
        <dsp:cNvSpPr/>
      </dsp:nvSpPr>
      <dsp:spPr>
        <a:xfrm>
          <a:off x="2947451" y="102828"/>
          <a:ext cx="748228" cy="39250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/>
            <a:t>?</a:t>
          </a:r>
          <a:endParaRPr lang="ru-RU" sz="1800" kern="1200" dirty="0"/>
        </a:p>
      </dsp:txBody>
      <dsp:txXfrm>
        <a:off x="2947451" y="102828"/>
        <a:ext cx="748228" cy="392505"/>
      </dsp:txXfrm>
    </dsp:sp>
    <dsp:sp modelId="{129F2DA6-0309-4E20-9DBB-4EF4EC600547}">
      <dsp:nvSpPr>
        <dsp:cNvPr id="0" name=""/>
        <dsp:cNvSpPr/>
      </dsp:nvSpPr>
      <dsp:spPr>
        <a:xfrm>
          <a:off x="1067110" y="1657614"/>
          <a:ext cx="883443" cy="883443"/>
        </a:xfrm>
        <a:prstGeom prst="ellipse">
          <a:avLst/>
        </a:prstGeom>
        <a:solidFill>
          <a:srgbClr val="00FF00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DF0141E-EDFE-40CC-B52B-1B28F74BE51A}">
      <dsp:nvSpPr>
        <dsp:cNvPr id="0" name=""/>
        <dsp:cNvSpPr/>
      </dsp:nvSpPr>
      <dsp:spPr>
        <a:xfrm>
          <a:off x="1284360" y="1856141"/>
          <a:ext cx="619263" cy="55197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/>
            <a:t>?</a:t>
          </a:r>
          <a:endParaRPr lang="ru-RU" sz="1800" kern="1200" dirty="0"/>
        </a:p>
      </dsp:txBody>
      <dsp:txXfrm>
        <a:off x="1284360" y="1856141"/>
        <a:ext cx="619263" cy="551975"/>
      </dsp:txXfrm>
    </dsp:sp>
    <dsp:sp modelId="{A6B29030-245A-404C-ACB8-E6130A447771}">
      <dsp:nvSpPr>
        <dsp:cNvPr id="0" name=""/>
        <dsp:cNvSpPr/>
      </dsp:nvSpPr>
      <dsp:spPr>
        <a:xfrm>
          <a:off x="1072" y="2817134"/>
          <a:ext cx="883443" cy="883443"/>
        </a:xfrm>
        <a:prstGeom prst="ellipse">
          <a:avLst/>
        </a:prstGeom>
        <a:solidFill>
          <a:srgbClr val="00FF00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EB908D0-8DC2-4B05-9B9C-1857FB8EB4FB}">
      <dsp:nvSpPr>
        <dsp:cNvPr id="0" name=""/>
        <dsp:cNvSpPr/>
      </dsp:nvSpPr>
      <dsp:spPr>
        <a:xfrm>
          <a:off x="225186" y="3005873"/>
          <a:ext cx="706565" cy="41304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/>
            <a:t>?</a:t>
          </a:r>
          <a:endParaRPr lang="ru-RU" sz="1800" kern="1200" dirty="0"/>
        </a:p>
      </dsp:txBody>
      <dsp:txXfrm>
        <a:off x="225186" y="3005873"/>
        <a:ext cx="706565" cy="413045"/>
      </dsp:txXfrm>
    </dsp:sp>
    <dsp:sp modelId="{4A2B50E3-09DC-4742-B5F8-4BDD84A7FF8E}">
      <dsp:nvSpPr>
        <dsp:cNvPr id="0" name=""/>
        <dsp:cNvSpPr/>
      </dsp:nvSpPr>
      <dsp:spPr>
        <a:xfrm>
          <a:off x="2121242" y="2817134"/>
          <a:ext cx="883443" cy="883443"/>
        </a:xfrm>
        <a:prstGeom prst="ellipse">
          <a:avLst/>
        </a:prstGeom>
        <a:solidFill>
          <a:srgbClr val="00FF00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FB2D786-06D2-45D6-9D5A-0694CD3F2A2F}">
      <dsp:nvSpPr>
        <dsp:cNvPr id="0" name=""/>
        <dsp:cNvSpPr/>
      </dsp:nvSpPr>
      <dsp:spPr>
        <a:xfrm>
          <a:off x="2304256" y="3024337"/>
          <a:ext cx="643076" cy="50596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/>
            <a:t>?</a:t>
          </a:r>
          <a:endParaRPr lang="ru-RU" sz="1800" kern="1200" dirty="0"/>
        </a:p>
      </dsp:txBody>
      <dsp:txXfrm>
        <a:off x="2304256" y="3024337"/>
        <a:ext cx="643076" cy="505965"/>
      </dsp:txXfrm>
    </dsp:sp>
    <dsp:sp modelId="{8FECD91B-CFE0-4D36-B25B-1BDECD85FE15}">
      <dsp:nvSpPr>
        <dsp:cNvPr id="0" name=""/>
        <dsp:cNvSpPr/>
      </dsp:nvSpPr>
      <dsp:spPr>
        <a:xfrm>
          <a:off x="4209665" y="1657614"/>
          <a:ext cx="883443" cy="883443"/>
        </a:xfrm>
        <a:prstGeom prst="ellipse">
          <a:avLst/>
        </a:prstGeom>
        <a:solidFill>
          <a:srgbClr val="FFFF00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6E8F419-CF5E-4CC5-A1BE-F8EE2AAF5B17}">
      <dsp:nvSpPr>
        <dsp:cNvPr id="0" name=""/>
        <dsp:cNvSpPr/>
      </dsp:nvSpPr>
      <dsp:spPr>
        <a:xfrm>
          <a:off x="4365082" y="1848950"/>
          <a:ext cx="678471" cy="45230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/>
            <a:t>?</a:t>
          </a:r>
          <a:endParaRPr lang="ru-RU" sz="1800" kern="1200" dirty="0"/>
        </a:p>
      </dsp:txBody>
      <dsp:txXfrm>
        <a:off x="4365082" y="1848950"/>
        <a:ext cx="678471" cy="452305"/>
      </dsp:txXfrm>
    </dsp:sp>
    <dsp:sp modelId="{1BCD539A-FADE-4DBD-8237-16E71DD9C8E2}">
      <dsp:nvSpPr>
        <dsp:cNvPr id="0" name=""/>
        <dsp:cNvSpPr/>
      </dsp:nvSpPr>
      <dsp:spPr>
        <a:xfrm>
          <a:off x="4209668" y="2817134"/>
          <a:ext cx="883443" cy="883443"/>
        </a:xfrm>
        <a:prstGeom prst="ellipse">
          <a:avLst/>
        </a:prstGeom>
        <a:solidFill>
          <a:srgbClr val="FFFF00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0730DFF-6F9B-4028-8A0D-3FF5AE27EDEE}">
      <dsp:nvSpPr>
        <dsp:cNvPr id="0" name=""/>
        <dsp:cNvSpPr/>
      </dsp:nvSpPr>
      <dsp:spPr>
        <a:xfrm>
          <a:off x="4371294" y="2893949"/>
          <a:ext cx="678458" cy="78624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/>
            <a:t>?</a:t>
          </a:r>
          <a:endParaRPr lang="ru-RU" sz="1800" kern="1200" dirty="0"/>
        </a:p>
      </dsp:txBody>
      <dsp:txXfrm>
        <a:off x="4371294" y="2893949"/>
        <a:ext cx="678458" cy="786247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DEBC833-E21D-4E5B-B395-462304F608DD}">
      <dsp:nvSpPr>
        <dsp:cNvPr id="0" name=""/>
        <dsp:cNvSpPr/>
      </dsp:nvSpPr>
      <dsp:spPr>
        <a:xfrm>
          <a:off x="3222845" y="1886329"/>
          <a:ext cx="1349154" cy="1159011"/>
        </a:xfrm>
        <a:custGeom>
          <a:avLst/>
          <a:gdLst/>
          <a:ahLst/>
          <a:cxnLst/>
          <a:rect l="0" t="0" r="0" b="0"/>
          <a:pathLst>
            <a:path>
              <a:moveTo>
                <a:pt x="1349154" y="0"/>
              </a:moveTo>
              <a:lnTo>
                <a:pt x="1349154" y="1159011"/>
              </a:lnTo>
              <a:lnTo>
                <a:pt x="0" y="1159011"/>
              </a:lnTo>
            </a:path>
          </a:pathLst>
        </a:custGeom>
        <a:noFill/>
        <a:ln w="5715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EBB8FAA-666C-43AD-AA23-27671947C382}">
      <dsp:nvSpPr>
        <dsp:cNvPr id="0" name=""/>
        <dsp:cNvSpPr/>
      </dsp:nvSpPr>
      <dsp:spPr>
        <a:xfrm>
          <a:off x="4572000" y="1886329"/>
          <a:ext cx="3280214" cy="30243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53930"/>
              </a:lnTo>
              <a:lnTo>
                <a:pt x="3280214" y="2753930"/>
              </a:lnTo>
              <a:lnTo>
                <a:pt x="3280214" y="3024374"/>
              </a:lnTo>
            </a:path>
          </a:pathLst>
        </a:custGeom>
        <a:noFill/>
        <a:ln w="5715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E59197A-CBF2-43E6-B5BA-E29700848596}">
      <dsp:nvSpPr>
        <dsp:cNvPr id="0" name=""/>
        <dsp:cNvSpPr/>
      </dsp:nvSpPr>
      <dsp:spPr>
        <a:xfrm>
          <a:off x="4572000" y="1886329"/>
          <a:ext cx="163670" cy="30243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53930"/>
              </a:lnTo>
              <a:lnTo>
                <a:pt x="163670" y="2753930"/>
              </a:lnTo>
              <a:lnTo>
                <a:pt x="163670" y="3024374"/>
              </a:lnTo>
            </a:path>
          </a:pathLst>
        </a:custGeom>
        <a:noFill/>
        <a:ln w="5715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8B9B79F-5CB3-4521-902C-4D92928483CB}">
      <dsp:nvSpPr>
        <dsp:cNvPr id="0" name=""/>
        <dsp:cNvSpPr/>
      </dsp:nvSpPr>
      <dsp:spPr>
        <a:xfrm>
          <a:off x="1455455" y="1886329"/>
          <a:ext cx="3116544" cy="3024374"/>
        </a:xfrm>
        <a:custGeom>
          <a:avLst/>
          <a:gdLst/>
          <a:ahLst/>
          <a:cxnLst/>
          <a:rect l="0" t="0" r="0" b="0"/>
          <a:pathLst>
            <a:path>
              <a:moveTo>
                <a:pt x="3116544" y="0"/>
              </a:moveTo>
              <a:lnTo>
                <a:pt x="3116544" y="2753930"/>
              </a:lnTo>
              <a:lnTo>
                <a:pt x="0" y="2753930"/>
              </a:lnTo>
              <a:lnTo>
                <a:pt x="0" y="3024374"/>
              </a:lnTo>
            </a:path>
          </a:pathLst>
        </a:custGeom>
        <a:noFill/>
        <a:ln w="5715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9766F0E-0E21-43BB-BCD7-7EA435B7424B}">
      <dsp:nvSpPr>
        <dsp:cNvPr id="0" name=""/>
        <dsp:cNvSpPr/>
      </dsp:nvSpPr>
      <dsp:spPr>
        <a:xfrm>
          <a:off x="3913945" y="138733"/>
          <a:ext cx="1316109" cy="1747595"/>
        </a:xfrm>
        <a:prstGeom prst="arc">
          <a:avLst>
            <a:gd name="adj1" fmla="val 13200000"/>
            <a:gd name="adj2" fmla="val 19200000"/>
          </a:avLst>
        </a:prstGeom>
        <a:solidFill>
          <a:srgbClr val="00FF00"/>
        </a:solidFill>
        <a:ln w="57150" cap="flat" cmpd="sng" algn="ctr">
          <a:solidFill>
            <a:srgbClr val="00B0F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80D7844-9230-4AB7-B710-0B7AAF1A0D77}">
      <dsp:nvSpPr>
        <dsp:cNvPr id="0" name=""/>
        <dsp:cNvSpPr/>
      </dsp:nvSpPr>
      <dsp:spPr>
        <a:xfrm>
          <a:off x="3913945" y="138733"/>
          <a:ext cx="1316109" cy="1747595"/>
        </a:xfrm>
        <a:prstGeom prst="arc">
          <a:avLst>
            <a:gd name="adj1" fmla="val 2400000"/>
            <a:gd name="adj2" fmla="val 8400000"/>
          </a:avLst>
        </a:prstGeom>
        <a:solidFill>
          <a:srgbClr val="FF0000"/>
        </a:solidFill>
        <a:ln w="5715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590DD2F-F7E2-44F0-8A3C-4FD578F99ED7}">
      <dsp:nvSpPr>
        <dsp:cNvPr id="0" name=""/>
        <dsp:cNvSpPr/>
      </dsp:nvSpPr>
      <dsp:spPr>
        <a:xfrm>
          <a:off x="3255890" y="453301"/>
          <a:ext cx="2632218" cy="1118461"/>
        </a:xfrm>
        <a:prstGeom prst="rect">
          <a:avLst/>
        </a:prstGeom>
        <a:noFill/>
        <a:ln w="15875" cap="flat" cmpd="sng" algn="ctr">
          <a:noFill/>
          <a:prstDash val="solid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marR="0" lvl="0" indent="0" algn="ctr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Виды безработицы</a:t>
          </a:r>
        </a:p>
        <a:p>
          <a:pPr lvl="0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255890" y="453301"/>
        <a:ext cx="2632218" cy="1118461"/>
      </dsp:txXfrm>
    </dsp:sp>
    <dsp:sp modelId="{ED039E53-A905-4944-9A78-DDA9E1846EE9}">
      <dsp:nvSpPr>
        <dsp:cNvPr id="0" name=""/>
        <dsp:cNvSpPr/>
      </dsp:nvSpPr>
      <dsp:spPr>
        <a:xfrm>
          <a:off x="729706" y="4910704"/>
          <a:ext cx="1451498" cy="1808561"/>
        </a:xfrm>
        <a:prstGeom prst="arc">
          <a:avLst>
            <a:gd name="adj1" fmla="val 13200000"/>
            <a:gd name="adj2" fmla="val 19200000"/>
          </a:avLst>
        </a:prstGeom>
        <a:noFill/>
        <a:ln w="5715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BBDD33D-A47B-49E4-B04C-877DFF06E170}">
      <dsp:nvSpPr>
        <dsp:cNvPr id="0" name=""/>
        <dsp:cNvSpPr/>
      </dsp:nvSpPr>
      <dsp:spPr>
        <a:xfrm>
          <a:off x="729706" y="4910704"/>
          <a:ext cx="1451498" cy="1808561"/>
        </a:xfrm>
        <a:prstGeom prst="arc">
          <a:avLst>
            <a:gd name="adj1" fmla="val 2400000"/>
            <a:gd name="adj2" fmla="val 8400000"/>
          </a:avLst>
        </a:prstGeom>
        <a:noFill/>
        <a:ln w="5715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253A613-26E4-45B8-93BA-816762B6C4E1}">
      <dsp:nvSpPr>
        <dsp:cNvPr id="0" name=""/>
        <dsp:cNvSpPr/>
      </dsp:nvSpPr>
      <dsp:spPr>
        <a:xfrm>
          <a:off x="3956" y="5236245"/>
          <a:ext cx="2902996" cy="1157479"/>
        </a:xfrm>
        <a:prstGeom prst="rect">
          <a:avLst/>
        </a:prstGeom>
        <a:noFill/>
        <a:ln w="15875" cap="flat" cmpd="sng" algn="ctr">
          <a:noFill/>
          <a:prstDash val="solid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solidFill>
                <a:srgbClr val="002060"/>
              </a:solidFill>
              <a:latin typeface="Arial Black" pitchFamily="34" charset="0"/>
            </a:rPr>
            <a:t>Фрикционная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solidFill>
                <a:srgbClr val="002060"/>
              </a:solidFill>
              <a:latin typeface="Arial Black" pitchFamily="34" charset="0"/>
            </a:rPr>
            <a:t>Основные признаки?</a:t>
          </a:r>
          <a:endParaRPr lang="ru-RU" sz="20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956" y="5236245"/>
        <a:ext cx="2902996" cy="1157479"/>
      </dsp:txXfrm>
    </dsp:sp>
    <dsp:sp modelId="{8DC80C63-B6D7-4E58-BEAF-2AC7221C6CF9}">
      <dsp:nvSpPr>
        <dsp:cNvPr id="0" name=""/>
        <dsp:cNvSpPr/>
      </dsp:nvSpPr>
      <dsp:spPr>
        <a:xfrm>
          <a:off x="4091755" y="4910704"/>
          <a:ext cx="1287828" cy="1287828"/>
        </a:xfrm>
        <a:prstGeom prst="arc">
          <a:avLst>
            <a:gd name="adj1" fmla="val 13200000"/>
            <a:gd name="adj2" fmla="val 19200000"/>
          </a:avLst>
        </a:prstGeom>
        <a:noFill/>
        <a:ln w="5715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67BE424-E109-4451-A590-4B1902D1D955}">
      <dsp:nvSpPr>
        <dsp:cNvPr id="0" name=""/>
        <dsp:cNvSpPr/>
      </dsp:nvSpPr>
      <dsp:spPr>
        <a:xfrm>
          <a:off x="4091755" y="4910704"/>
          <a:ext cx="1287828" cy="1287828"/>
        </a:xfrm>
        <a:prstGeom prst="arc">
          <a:avLst>
            <a:gd name="adj1" fmla="val 2400000"/>
            <a:gd name="adj2" fmla="val 8400000"/>
          </a:avLst>
        </a:prstGeom>
        <a:noFill/>
        <a:ln w="5715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C078F5A-04B5-4C85-853B-AAC465608045}">
      <dsp:nvSpPr>
        <dsp:cNvPr id="0" name=""/>
        <dsp:cNvSpPr/>
      </dsp:nvSpPr>
      <dsp:spPr>
        <a:xfrm>
          <a:off x="3447841" y="5142513"/>
          <a:ext cx="2575656" cy="824210"/>
        </a:xfrm>
        <a:prstGeom prst="rect">
          <a:avLst/>
        </a:prstGeom>
        <a:noFill/>
        <a:ln w="15875" cap="flat" cmpd="sng" algn="ctr">
          <a:noFill/>
          <a:prstDash val="solid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solidFill>
                <a:srgbClr val="002060"/>
              </a:solidFill>
              <a:latin typeface="Arial Black" pitchFamily="34" charset="0"/>
            </a:rPr>
            <a:t>Структурная</a:t>
          </a:r>
          <a:endParaRPr lang="ru-RU" sz="20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447841" y="5142513"/>
        <a:ext cx="2575656" cy="824210"/>
      </dsp:txXfrm>
    </dsp:sp>
    <dsp:sp modelId="{E8D5813D-76C1-4903-8248-8EB78680C43D}">
      <dsp:nvSpPr>
        <dsp:cNvPr id="0" name=""/>
        <dsp:cNvSpPr/>
      </dsp:nvSpPr>
      <dsp:spPr>
        <a:xfrm>
          <a:off x="7208300" y="4910704"/>
          <a:ext cx="1287828" cy="1287828"/>
        </a:xfrm>
        <a:prstGeom prst="arc">
          <a:avLst>
            <a:gd name="adj1" fmla="val 13200000"/>
            <a:gd name="adj2" fmla="val 19200000"/>
          </a:avLst>
        </a:prstGeom>
        <a:noFill/>
        <a:ln w="5715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6180246-4E67-4660-873E-CFF767D5A048}">
      <dsp:nvSpPr>
        <dsp:cNvPr id="0" name=""/>
        <dsp:cNvSpPr/>
      </dsp:nvSpPr>
      <dsp:spPr>
        <a:xfrm>
          <a:off x="7208300" y="4910704"/>
          <a:ext cx="1287828" cy="1287828"/>
        </a:xfrm>
        <a:prstGeom prst="arc">
          <a:avLst>
            <a:gd name="adj1" fmla="val 2400000"/>
            <a:gd name="adj2" fmla="val 8400000"/>
          </a:avLst>
        </a:prstGeom>
        <a:noFill/>
        <a:ln w="5715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EB24A1F-2ACF-4A86-A618-722F4D5D27AF}">
      <dsp:nvSpPr>
        <dsp:cNvPr id="0" name=""/>
        <dsp:cNvSpPr/>
      </dsp:nvSpPr>
      <dsp:spPr>
        <a:xfrm>
          <a:off x="6564386" y="5142513"/>
          <a:ext cx="2575656" cy="824210"/>
        </a:xfrm>
        <a:prstGeom prst="rect">
          <a:avLst/>
        </a:prstGeom>
        <a:noFill/>
        <a:ln w="15875" cap="flat" cmpd="sng" algn="ctr">
          <a:noFill/>
          <a:prstDash val="solid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solidFill>
                <a:srgbClr val="002060"/>
              </a:solidFill>
              <a:latin typeface="Arial Black" pitchFamily="34" charset="0"/>
            </a:rPr>
            <a:t>Циклическая</a:t>
          </a:r>
          <a:endParaRPr lang="ru-RU" sz="20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6564386" y="5142513"/>
        <a:ext cx="2575656" cy="824210"/>
      </dsp:txXfrm>
    </dsp:sp>
    <dsp:sp modelId="{EBDAD346-A9E2-4A85-9E55-191F3B01B883}">
      <dsp:nvSpPr>
        <dsp:cNvPr id="0" name=""/>
        <dsp:cNvSpPr/>
      </dsp:nvSpPr>
      <dsp:spPr>
        <a:xfrm>
          <a:off x="1691771" y="2427217"/>
          <a:ext cx="1739856" cy="1942598"/>
        </a:xfrm>
        <a:prstGeom prst="arc">
          <a:avLst>
            <a:gd name="adj1" fmla="val 13200000"/>
            <a:gd name="adj2" fmla="val 19200000"/>
          </a:avLst>
        </a:prstGeom>
        <a:noFill/>
        <a:ln w="5715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6EFED1E-AEEB-4AA7-8621-2AF44C193570}">
      <dsp:nvSpPr>
        <dsp:cNvPr id="0" name=""/>
        <dsp:cNvSpPr/>
      </dsp:nvSpPr>
      <dsp:spPr>
        <a:xfrm>
          <a:off x="1691771" y="2427217"/>
          <a:ext cx="1739856" cy="1942598"/>
        </a:xfrm>
        <a:prstGeom prst="arc">
          <a:avLst>
            <a:gd name="adj1" fmla="val 2400000"/>
            <a:gd name="adj2" fmla="val 8400000"/>
          </a:avLst>
        </a:prstGeom>
        <a:noFill/>
        <a:ln w="5715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7B6C84A-3F50-4E88-A468-96416AF30B1E}">
      <dsp:nvSpPr>
        <dsp:cNvPr id="0" name=""/>
        <dsp:cNvSpPr/>
      </dsp:nvSpPr>
      <dsp:spPr>
        <a:xfrm>
          <a:off x="821843" y="2776885"/>
          <a:ext cx="3479712" cy="1243263"/>
        </a:xfrm>
        <a:prstGeom prst="rect">
          <a:avLst/>
        </a:prstGeom>
        <a:noFill/>
        <a:ln w="15875" cap="flat" cmpd="sng" algn="ctr">
          <a:noFill/>
          <a:prstDash val="solid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FF0000"/>
              </a:solidFill>
              <a:latin typeface="Arial Black" pitchFamily="34" charset="0"/>
            </a:rPr>
            <a:t>Это социально-экономический процесс. Каковы основные факторы-детерминанты?</a:t>
          </a:r>
          <a:endParaRPr lang="ru-RU" sz="1600" kern="1200" dirty="0">
            <a:solidFill>
              <a:srgbClr val="FF0000"/>
            </a:solidFill>
            <a:latin typeface="Arial Black" pitchFamily="34" charset="0"/>
          </a:endParaRPr>
        </a:p>
      </dsp:txBody>
      <dsp:txXfrm>
        <a:off x="821843" y="2776885"/>
        <a:ext cx="3479712" cy="1243263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A46D126-76A1-43CC-82CB-A2198EA1C7F8}">
      <dsp:nvSpPr>
        <dsp:cNvPr id="0" name=""/>
        <dsp:cNvSpPr/>
      </dsp:nvSpPr>
      <dsp:spPr>
        <a:xfrm>
          <a:off x="1307029" y="232314"/>
          <a:ext cx="4688329" cy="4688329"/>
        </a:xfrm>
        <a:prstGeom prst="blockArc">
          <a:avLst>
            <a:gd name="adj1" fmla="val 9916185"/>
            <a:gd name="adj2" fmla="val 19274081"/>
            <a:gd name="adj3" fmla="val 4638"/>
          </a:avLst>
        </a:prstGeom>
        <a:solidFill>
          <a:srgbClr val="00B05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DEEAE24-D9DB-4968-A449-083121527510}">
      <dsp:nvSpPr>
        <dsp:cNvPr id="0" name=""/>
        <dsp:cNvSpPr/>
      </dsp:nvSpPr>
      <dsp:spPr>
        <a:xfrm>
          <a:off x="1372099" y="598791"/>
          <a:ext cx="4688329" cy="4688329"/>
        </a:xfrm>
        <a:prstGeom prst="blockArc">
          <a:avLst>
            <a:gd name="adj1" fmla="val 5030138"/>
            <a:gd name="adj2" fmla="val 10475610"/>
            <a:gd name="adj3" fmla="val 4638"/>
          </a:avLst>
        </a:prstGeom>
        <a:solidFill>
          <a:srgbClr val="00B05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3158AC0-744B-40D7-A61F-8F483F47600D}">
      <dsp:nvSpPr>
        <dsp:cNvPr id="0" name=""/>
        <dsp:cNvSpPr/>
      </dsp:nvSpPr>
      <dsp:spPr>
        <a:xfrm>
          <a:off x="2793272" y="839436"/>
          <a:ext cx="4688329" cy="4688329"/>
        </a:xfrm>
        <a:prstGeom prst="blockArc">
          <a:avLst>
            <a:gd name="adj1" fmla="val 171324"/>
            <a:gd name="adj2" fmla="val 7181595"/>
            <a:gd name="adj3" fmla="val 4638"/>
          </a:avLst>
        </a:prstGeom>
        <a:solidFill>
          <a:srgbClr val="00B05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10D09A1-D1D4-4440-A7D3-3D87F902D1CA}">
      <dsp:nvSpPr>
        <dsp:cNvPr id="0" name=""/>
        <dsp:cNvSpPr/>
      </dsp:nvSpPr>
      <dsp:spPr>
        <a:xfrm>
          <a:off x="2750257" y="1062688"/>
          <a:ext cx="4688329" cy="4688329"/>
        </a:xfrm>
        <a:prstGeom prst="blockArc">
          <a:avLst>
            <a:gd name="adj1" fmla="val 16715642"/>
            <a:gd name="adj2" fmla="val 21506313"/>
            <a:gd name="adj3" fmla="val 4638"/>
          </a:avLst>
        </a:prstGeom>
        <a:solidFill>
          <a:srgbClr val="00B05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D185E05-95DF-465C-A5C5-F75F447301FB}">
      <dsp:nvSpPr>
        <dsp:cNvPr id="0" name=""/>
        <dsp:cNvSpPr/>
      </dsp:nvSpPr>
      <dsp:spPr>
        <a:xfrm>
          <a:off x="2736294" y="2160232"/>
          <a:ext cx="2938906" cy="2065779"/>
        </a:xfrm>
        <a:prstGeom prst="ellipse">
          <a:avLst/>
        </a:prstGeom>
        <a:solidFill>
          <a:srgbClr val="FF0000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solidFill>
                <a:srgbClr val="002060"/>
              </a:solidFill>
              <a:latin typeface="Arial Black" pitchFamily="34" charset="0"/>
            </a:rPr>
            <a:t>Безработица</a:t>
          </a:r>
          <a:endParaRPr lang="ru-RU" sz="20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166687" y="2462758"/>
        <a:ext cx="2078120" cy="1460727"/>
      </dsp:txXfrm>
    </dsp:sp>
    <dsp:sp modelId="{E48DEC0E-2C08-4969-8706-AF7210C39CCC}">
      <dsp:nvSpPr>
        <dsp:cNvPr id="0" name=""/>
        <dsp:cNvSpPr/>
      </dsp:nvSpPr>
      <dsp:spPr>
        <a:xfrm>
          <a:off x="4392482" y="-99384"/>
          <a:ext cx="2088220" cy="2484289"/>
        </a:xfrm>
        <a:prstGeom prst="ellipse">
          <a:avLst/>
        </a:prstGeom>
        <a:solidFill>
          <a:srgbClr val="FFFF00"/>
        </a:solidFill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kern="1200" dirty="0" smtClean="0">
            <a:solidFill>
              <a:srgbClr val="002060"/>
            </a:solidFill>
            <a:latin typeface="Arial Black" pitchFamily="34" charset="0"/>
          </a:endParaRP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Естественный уровень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=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Фрикционная 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+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Структурная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4698295" y="264432"/>
        <a:ext cx="1476594" cy="1756657"/>
      </dsp:txXfrm>
    </dsp:sp>
    <dsp:sp modelId="{6895E4A9-6E30-4A18-B845-A5B06FE3E402}">
      <dsp:nvSpPr>
        <dsp:cNvPr id="0" name=""/>
        <dsp:cNvSpPr/>
      </dsp:nvSpPr>
      <dsp:spPr>
        <a:xfrm>
          <a:off x="6150886" y="2564899"/>
          <a:ext cx="2464975" cy="1559117"/>
        </a:xfrm>
        <a:prstGeom prst="ellipse">
          <a:avLst/>
        </a:prstGeom>
        <a:solidFill>
          <a:srgbClr val="FFFF00"/>
        </a:solidFill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err="1" smtClean="0">
              <a:solidFill>
                <a:srgbClr val="002060"/>
              </a:solidFill>
              <a:latin typeface="Arial Black" pitchFamily="34" charset="0"/>
            </a:rPr>
            <a:t>Продолжитель-ность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6511873" y="2793226"/>
        <a:ext cx="1743001" cy="1102463"/>
      </dsp:txXfrm>
    </dsp:sp>
    <dsp:sp modelId="{8B99D017-FB18-4DFD-B72D-1F070F61B041}">
      <dsp:nvSpPr>
        <dsp:cNvPr id="0" name=""/>
        <dsp:cNvSpPr/>
      </dsp:nvSpPr>
      <dsp:spPr>
        <a:xfrm>
          <a:off x="2304256" y="4464498"/>
          <a:ext cx="3315778" cy="1510041"/>
        </a:xfrm>
        <a:prstGeom prst="ellipse">
          <a:avLst/>
        </a:prstGeom>
        <a:solidFill>
          <a:srgbClr val="FFFF00"/>
        </a:solidFill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Каковы факторы –катализаторы, факторы-индикаторы,</a:t>
          </a:r>
          <a:r>
            <a:rPr lang="ru-RU" sz="1400" kern="1200" dirty="0" smtClean="0">
              <a:latin typeface="Arial Black" pitchFamily="34" charset="0"/>
            </a:rPr>
            <a:t> </a:t>
          </a: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факторы-</a:t>
          </a:r>
          <a:r>
            <a:rPr lang="ru-RU" sz="1400" kern="1200" dirty="0" err="1" smtClean="0">
              <a:solidFill>
                <a:srgbClr val="002060"/>
              </a:solidFill>
              <a:latin typeface="Arial Black" pitchFamily="34" charset="0"/>
            </a:rPr>
            <a:t>антистимуляторы</a:t>
          </a: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?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2789840" y="4685638"/>
        <a:ext cx="2344610" cy="1067761"/>
      </dsp:txXfrm>
    </dsp:sp>
    <dsp:sp modelId="{69A5502A-4A35-4C60-A8BB-C3999739B915}">
      <dsp:nvSpPr>
        <dsp:cNvPr id="0" name=""/>
        <dsp:cNvSpPr/>
      </dsp:nvSpPr>
      <dsp:spPr>
        <a:xfrm>
          <a:off x="178783" y="1641127"/>
          <a:ext cx="2515728" cy="3035152"/>
        </a:xfrm>
        <a:prstGeom prst="ellipse">
          <a:avLst/>
        </a:prstGeom>
        <a:solidFill>
          <a:srgbClr val="FFFF00"/>
        </a:solidFill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Уровень = 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Кол-во безработных</a:t>
          </a: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/ общая </a:t>
          </a: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численность экономически активного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населения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47203" y="2085615"/>
        <a:ext cx="1778888" cy="2146176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E0F521B-D195-486E-B0E1-33C960B91ECE}">
      <dsp:nvSpPr>
        <dsp:cNvPr id="0" name=""/>
        <dsp:cNvSpPr/>
      </dsp:nvSpPr>
      <dsp:spPr>
        <a:xfrm>
          <a:off x="6156175" y="0"/>
          <a:ext cx="2177624" cy="1948069"/>
        </a:xfrm>
        <a:prstGeom prst="ellipse">
          <a:avLst/>
        </a:prstGeom>
        <a:solidFill>
          <a:srgbClr val="92D05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F568FA5-1EED-40F6-A3F7-36646E8EBE7C}">
      <dsp:nvSpPr>
        <dsp:cNvPr id="0" name=""/>
        <dsp:cNvSpPr/>
      </dsp:nvSpPr>
      <dsp:spPr>
        <a:xfrm>
          <a:off x="4028453" y="4944802"/>
          <a:ext cx="1087092" cy="695739"/>
        </a:xfrm>
        <a:prstGeom prst="downArrow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B974431-F21E-4199-9988-E85BCB5ABE39}">
      <dsp:nvSpPr>
        <dsp:cNvPr id="0" name=""/>
        <dsp:cNvSpPr/>
      </dsp:nvSpPr>
      <dsp:spPr>
        <a:xfrm>
          <a:off x="5689652" y="3547751"/>
          <a:ext cx="3274844" cy="17365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solidFill>
                <a:srgbClr val="002060"/>
              </a:solidFill>
              <a:latin typeface="Arial Black" pitchFamily="34" charset="0"/>
            </a:rPr>
            <a:t>Риск должен оправдывать инвестиции. Но Кто не рискует, тот не растет.</a:t>
          </a:r>
          <a:endParaRPr lang="ru-RU" sz="20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689652" y="3547751"/>
        <a:ext cx="3274844" cy="1736525"/>
      </dsp:txXfrm>
    </dsp:sp>
    <dsp:sp modelId="{08D93164-F2E0-466B-BFB5-FB1F67877050}">
      <dsp:nvSpPr>
        <dsp:cNvPr id="0" name=""/>
        <dsp:cNvSpPr/>
      </dsp:nvSpPr>
      <dsp:spPr>
        <a:xfrm>
          <a:off x="4427990" y="570894"/>
          <a:ext cx="1956766" cy="1956766"/>
        </a:xfrm>
        <a:prstGeom prst="ellipse">
          <a:avLst/>
        </a:prstGeom>
        <a:solidFill>
          <a:srgbClr val="FF66FF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Достижение Советского Союза в организации труда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4714552" y="857456"/>
        <a:ext cx="1383642" cy="1383642"/>
      </dsp:txXfrm>
    </dsp:sp>
    <dsp:sp modelId="{EB2C2F2F-8F8A-4400-AA3A-55EE5AB5E10F}">
      <dsp:nvSpPr>
        <dsp:cNvPr id="0" name=""/>
        <dsp:cNvSpPr/>
      </dsp:nvSpPr>
      <dsp:spPr>
        <a:xfrm>
          <a:off x="2323399" y="737322"/>
          <a:ext cx="2464625" cy="1927512"/>
        </a:xfrm>
        <a:prstGeom prst="ellipse">
          <a:avLst/>
        </a:prstGeom>
        <a:solidFill>
          <a:srgbClr val="FFC000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Социальное партнерство.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Привести опыт европейских стран. 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2684335" y="1019600"/>
        <a:ext cx="1742753" cy="1362956"/>
      </dsp:txXfrm>
    </dsp:sp>
    <dsp:sp modelId="{601C79A5-34D6-4B19-9C4A-9C1EC7A8F1C6}">
      <dsp:nvSpPr>
        <dsp:cNvPr id="0" name=""/>
        <dsp:cNvSpPr/>
      </dsp:nvSpPr>
      <dsp:spPr>
        <a:xfrm>
          <a:off x="529743" y="99695"/>
          <a:ext cx="2220988" cy="1701388"/>
        </a:xfrm>
        <a:prstGeom prst="ellipse">
          <a:avLst/>
        </a:prstGeom>
        <a:solidFill>
          <a:schemeClr val="bg2">
            <a:lumMod val="5000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Государство и труд в Китае (с примерами) 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854999" y="348858"/>
        <a:ext cx="1570476" cy="1203062"/>
      </dsp:txXfrm>
    </dsp:sp>
    <dsp:sp modelId="{D090207E-EAEF-49C7-A929-1393BC745743}">
      <dsp:nvSpPr>
        <dsp:cNvPr id="0" name=""/>
        <dsp:cNvSpPr/>
      </dsp:nvSpPr>
      <dsp:spPr>
        <a:xfrm>
          <a:off x="503517" y="-54000"/>
          <a:ext cx="8208922" cy="4870174"/>
        </a:xfrm>
        <a:prstGeom prst="funnel">
          <a:avLst/>
        </a:prstGeom>
        <a:solidFill>
          <a:srgbClr val="00B050">
            <a:alpha val="40000"/>
          </a:srgb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B4062D9-3F85-4270-8733-315CD1B2F463}">
      <dsp:nvSpPr>
        <dsp:cNvPr id="0" name=""/>
        <dsp:cNvSpPr/>
      </dsp:nvSpPr>
      <dsp:spPr>
        <a:xfrm>
          <a:off x="552602" y="254769"/>
          <a:ext cx="3269474" cy="1192707"/>
        </a:xfrm>
        <a:prstGeom prst="roundRect">
          <a:avLst>
            <a:gd name="adj" fmla="val 10000"/>
          </a:avLst>
        </a:prstGeom>
        <a:solidFill>
          <a:srgbClr val="FFFF00"/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4290" tIns="22860" rIns="3429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>
              <a:solidFill>
                <a:srgbClr val="002060"/>
              </a:solidFill>
              <a:latin typeface="Arial Black" pitchFamily="34" charset="0"/>
            </a:rPr>
            <a:t>Государственные структуры содействия занятости населения</a:t>
          </a:r>
          <a:endParaRPr lang="ru-RU" sz="18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87535" y="289702"/>
        <a:ext cx="3199608" cy="1122841"/>
      </dsp:txXfrm>
    </dsp:sp>
    <dsp:sp modelId="{F877B1E9-0664-469E-9CC2-B76612F73139}">
      <dsp:nvSpPr>
        <dsp:cNvPr id="0" name=""/>
        <dsp:cNvSpPr/>
      </dsp:nvSpPr>
      <dsp:spPr>
        <a:xfrm>
          <a:off x="879550" y="1447477"/>
          <a:ext cx="378429" cy="84115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41157"/>
              </a:lnTo>
              <a:lnTo>
                <a:pt x="378429" y="841157"/>
              </a:lnTo>
            </a:path>
          </a:pathLst>
        </a:custGeom>
        <a:noFill/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57F4D75-DB85-4481-89C1-404706CB1DA5}">
      <dsp:nvSpPr>
        <dsp:cNvPr id="0" name=""/>
        <dsp:cNvSpPr/>
      </dsp:nvSpPr>
      <dsp:spPr>
        <a:xfrm>
          <a:off x="1257979" y="1665539"/>
          <a:ext cx="3104551" cy="124618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7780" rIns="2667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«Государство благоденствия» Европы  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50-х г. – Государство – арбитр на поле между капиталом и трудом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1294479" y="1702039"/>
        <a:ext cx="3031551" cy="1173188"/>
      </dsp:txXfrm>
    </dsp:sp>
    <dsp:sp modelId="{797356F5-80A6-4D41-B30B-B201B3053C47}">
      <dsp:nvSpPr>
        <dsp:cNvPr id="0" name=""/>
        <dsp:cNvSpPr/>
      </dsp:nvSpPr>
      <dsp:spPr>
        <a:xfrm>
          <a:off x="879550" y="1447477"/>
          <a:ext cx="592639" cy="23005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300524"/>
              </a:lnTo>
              <a:lnTo>
                <a:pt x="592639" y="2300524"/>
              </a:lnTo>
            </a:path>
          </a:pathLst>
        </a:custGeom>
        <a:noFill/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C38D8A4-435A-4055-8DAA-64EE8D8334B8}">
      <dsp:nvSpPr>
        <dsp:cNvPr id="0" name=""/>
        <dsp:cNvSpPr/>
      </dsp:nvSpPr>
      <dsp:spPr>
        <a:xfrm>
          <a:off x="1472189" y="3068963"/>
          <a:ext cx="2679603" cy="135807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7780" rIns="26670" bIns="17780" numCol="1" spcCol="1270" anchor="ctr" anchorCtr="0">
          <a:noAutofit/>
        </a:bodyPr>
        <a:lstStyle/>
        <a:p>
          <a:pPr marL="0" marR="0" lvl="0" indent="0" algn="ctr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Увеличение социальных функций государства, экономический нейтралитет</a:t>
          </a:r>
        </a:p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kern="1200" dirty="0"/>
        </a:p>
      </dsp:txBody>
      <dsp:txXfrm>
        <a:off x="1511966" y="3108740"/>
        <a:ext cx="2600049" cy="1278522"/>
      </dsp:txXfrm>
    </dsp:sp>
    <dsp:sp modelId="{12D09FE5-62B0-459F-91A6-480E84074A2A}">
      <dsp:nvSpPr>
        <dsp:cNvPr id="0" name=""/>
        <dsp:cNvSpPr/>
      </dsp:nvSpPr>
      <dsp:spPr>
        <a:xfrm>
          <a:off x="879550" y="1447477"/>
          <a:ext cx="376597" cy="421347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213478"/>
              </a:lnTo>
              <a:lnTo>
                <a:pt x="376597" y="4213478"/>
              </a:lnTo>
            </a:path>
          </a:pathLst>
        </a:custGeom>
        <a:noFill/>
        <a:ln w="38100" cap="flat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14CFB34-0716-4170-A9E0-DD750A54404C}">
      <dsp:nvSpPr>
        <dsp:cNvPr id="0" name=""/>
        <dsp:cNvSpPr/>
      </dsp:nvSpPr>
      <dsp:spPr>
        <a:xfrm>
          <a:off x="1256147" y="4581125"/>
          <a:ext cx="3131535" cy="215965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7780" rIns="2667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«Эффективное государство» - Передача субъектам рынка ответственности последствий безработицы(пенсионное обеспечение, медицинское страхование и т.п.)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1319401" y="4644379"/>
        <a:ext cx="3005027" cy="2033151"/>
      </dsp:txXfrm>
    </dsp:sp>
    <dsp:sp modelId="{17786D85-710F-4035-9756-4527A02077B4}">
      <dsp:nvSpPr>
        <dsp:cNvPr id="0" name=""/>
        <dsp:cNvSpPr/>
      </dsp:nvSpPr>
      <dsp:spPr>
        <a:xfrm>
          <a:off x="4640536" y="260649"/>
          <a:ext cx="3430704" cy="1111543"/>
        </a:xfrm>
        <a:prstGeom prst="roundRect">
          <a:avLst>
            <a:gd name="adj" fmla="val 10000"/>
          </a:avLst>
        </a:prstGeom>
        <a:solidFill>
          <a:srgbClr val="FFFF00"/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4290" tIns="22860" rIns="3429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>
              <a:solidFill>
                <a:srgbClr val="002060"/>
              </a:solidFill>
              <a:latin typeface="Arial Black" pitchFamily="34" charset="0"/>
            </a:rPr>
            <a:t>Негосударственные структуры содействия занятости </a:t>
          </a:r>
          <a:endParaRPr lang="ru-RU" sz="18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4673092" y="293205"/>
        <a:ext cx="3365592" cy="1046431"/>
      </dsp:txXfrm>
    </dsp:sp>
    <dsp:sp modelId="{9F40504D-9C66-43BD-B16F-66B793C2787B}">
      <dsp:nvSpPr>
        <dsp:cNvPr id="0" name=""/>
        <dsp:cNvSpPr/>
      </dsp:nvSpPr>
      <dsp:spPr>
        <a:xfrm>
          <a:off x="4983607" y="1372193"/>
          <a:ext cx="351085" cy="66730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67302"/>
              </a:lnTo>
              <a:lnTo>
                <a:pt x="351085" y="667302"/>
              </a:lnTo>
            </a:path>
          </a:pathLst>
        </a:custGeom>
        <a:noFill/>
        <a:ln w="57150" cap="flat" cmpd="sng" algn="ctr">
          <a:solidFill>
            <a:srgbClr val="00FF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281C6F8-350B-47A0-91BA-BAB304BBD56D}">
      <dsp:nvSpPr>
        <dsp:cNvPr id="0" name=""/>
        <dsp:cNvSpPr/>
      </dsp:nvSpPr>
      <dsp:spPr>
        <a:xfrm>
          <a:off x="5334692" y="1628804"/>
          <a:ext cx="3738308" cy="82138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7780" rIns="2667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Предпринимательство – мощный механизм ликвидации безработицы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358749" y="1652861"/>
        <a:ext cx="3690194" cy="773267"/>
      </dsp:txXfrm>
    </dsp:sp>
    <dsp:sp modelId="{85E51441-5B73-4447-AF8A-F7C76D0FEA1F}">
      <dsp:nvSpPr>
        <dsp:cNvPr id="0" name=""/>
        <dsp:cNvSpPr/>
      </dsp:nvSpPr>
      <dsp:spPr>
        <a:xfrm>
          <a:off x="4983607" y="1372193"/>
          <a:ext cx="489000" cy="175638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56381"/>
              </a:lnTo>
              <a:lnTo>
                <a:pt x="489000" y="1756381"/>
              </a:lnTo>
            </a:path>
          </a:pathLst>
        </a:custGeom>
        <a:noFill/>
        <a:ln w="57150" cap="flat" cmpd="sng" algn="ctr">
          <a:solidFill>
            <a:srgbClr val="00FF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4612519-3096-4624-BB49-3D340062587E}">
      <dsp:nvSpPr>
        <dsp:cNvPr id="0" name=""/>
        <dsp:cNvSpPr/>
      </dsp:nvSpPr>
      <dsp:spPr>
        <a:xfrm>
          <a:off x="5472607" y="2708920"/>
          <a:ext cx="3468851" cy="83930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7780" rIns="2667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Ассоциации, кружки переподготовки и повышения квалификации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497189" y="2733502"/>
        <a:ext cx="3419687" cy="790144"/>
      </dsp:txXfrm>
    </dsp:sp>
    <dsp:sp modelId="{7005F168-074E-4EF1-965E-126D3F68D8DD}">
      <dsp:nvSpPr>
        <dsp:cNvPr id="0" name=""/>
        <dsp:cNvSpPr/>
      </dsp:nvSpPr>
      <dsp:spPr>
        <a:xfrm>
          <a:off x="4983607" y="1372193"/>
          <a:ext cx="489000" cy="439117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391179"/>
              </a:lnTo>
              <a:lnTo>
                <a:pt x="489000" y="4391179"/>
              </a:lnTo>
            </a:path>
          </a:pathLst>
        </a:custGeom>
        <a:noFill/>
        <a:ln w="57150" cap="flat" cmpd="sng" algn="ctr">
          <a:solidFill>
            <a:srgbClr val="00FF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BE61FA6-4BDE-4933-A2F3-C24626481293}">
      <dsp:nvSpPr>
        <dsp:cNvPr id="0" name=""/>
        <dsp:cNvSpPr/>
      </dsp:nvSpPr>
      <dsp:spPr>
        <a:xfrm>
          <a:off x="5472607" y="5301211"/>
          <a:ext cx="3363531" cy="92432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7780" rIns="2667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Качественные и 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компетентные СМИ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499680" y="5328284"/>
        <a:ext cx="3309385" cy="870178"/>
      </dsp:txXfrm>
    </dsp:sp>
    <dsp:sp modelId="{3A4188F1-A97E-4A21-ACB1-73270BE059A8}">
      <dsp:nvSpPr>
        <dsp:cNvPr id="0" name=""/>
        <dsp:cNvSpPr/>
      </dsp:nvSpPr>
      <dsp:spPr>
        <a:xfrm>
          <a:off x="4983607" y="1372193"/>
          <a:ext cx="344978" cy="307137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071377"/>
              </a:lnTo>
              <a:lnTo>
                <a:pt x="344978" y="3071377"/>
              </a:lnTo>
            </a:path>
          </a:pathLst>
        </a:custGeom>
        <a:noFill/>
        <a:ln w="57150" cap="flat" cmpd="sng" algn="ctr">
          <a:solidFill>
            <a:srgbClr val="00FF00"/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DE3A47F-24D2-46E7-81A6-182D1324D6F4}">
      <dsp:nvSpPr>
        <dsp:cNvPr id="0" name=""/>
        <dsp:cNvSpPr/>
      </dsp:nvSpPr>
      <dsp:spPr>
        <a:xfrm>
          <a:off x="5328585" y="3861052"/>
          <a:ext cx="3738327" cy="116503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81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7780" rIns="2667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Роль  и функции Международной Организации труда (МОТ), основана в 1988 г., Женева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362708" y="3895175"/>
        <a:ext cx="3670081" cy="1096790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60FA4F6-9FAE-4D22-B426-2B99724D9A8F}">
      <dsp:nvSpPr>
        <dsp:cNvPr id="0" name=""/>
        <dsp:cNvSpPr/>
      </dsp:nvSpPr>
      <dsp:spPr>
        <a:xfrm>
          <a:off x="2886034" y="4001197"/>
          <a:ext cx="2561096" cy="2208112"/>
        </a:xfrm>
        <a:prstGeom prst="hexagon">
          <a:avLst>
            <a:gd name="adj" fmla="val 25000"/>
            <a:gd name="vf" fmla="val 115470"/>
          </a:avLst>
        </a:prstGeom>
        <a:solidFill>
          <a:srgbClr val="00FF00"/>
        </a:solidFill>
        <a:ln w="3810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Мотив достижения: катализатор – «Я могу сделать лучше»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283468" y="4343855"/>
        <a:ext cx="1766228" cy="1522796"/>
      </dsp:txXfrm>
    </dsp:sp>
    <dsp:sp modelId="{C688A819-16C7-42B6-BCFF-A36C9BE9EEB7}">
      <dsp:nvSpPr>
        <dsp:cNvPr id="0" name=""/>
        <dsp:cNvSpPr/>
      </dsp:nvSpPr>
      <dsp:spPr>
        <a:xfrm>
          <a:off x="2309977" y="4382485"/>
          <a:ext cx="299857" cy="258439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25B86C2-6F29-4B6B-AB60-EBFCA095C373}">
      <dsp:nvSpPr>
        <dsp:cNvPr id="0" name=""/>
        <dsp:cNvSpPr/>
      </dsp:nvSpPr>
      <dsp:spPr>
        <a:xfrm>
          <a:off x="612972" y="2715656"/>
          <a:ext cx="2561096" cy="2208112"/>
        </a:xfrm>
        <a:prstGeom prst="hexagon">
          <a:avLst>
            <a:gd name="adj" fmla="val 25000"/>
            <a:gd name="vf" fmla="val 115470"/>
          </a:avLst>
        </a:prstGeom>
        <a:solidFill>
          <a:srgbClr val="FF66FF">
            <a:alpha val="90000"/>
          </a:srgbClr>
        </a:solidFill>
        <a:ln w="3810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EDFD810-FFAB-47A4-B5C8-8BDE774AD09C}">
      <dsp:nvSpPr>
        <dsp:cNvPr id="0" name=""/>
        <dsp:cNvSpPr/>
      </dsp:nvSpPr>
      <dsp:spPr>
        <a:xfrm>
          <a:off x="4614231" y="5512493"/>
          <a:ext cx="299857" cy="258439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EA7B91B-700B-4DAC-8250-4F9F25BF7A23}">
      <dsp:nvSpPr>
        <dsp:cNvPr id="0" name=""/>
        <dsp:cNvSpPr/>
      </dsp:nvSpPr>
      <dsp:spPr>
        <a:xfrm>
          <a:off x="6054398" y="1840959"/>
          <a:ext cx="2965570" cy="2208112"/>
        </a:xfrm>
        <a:prstGeom prst="hexagon">
          <a:avLst>
            <a:gd name="adj" fmla="val 25000"/>
            <a:gd name="vf" fmla="val 115470"/>
          </a:avLst>
        </a:prstGeom>
        <a:solidFill>
          <a:schemeClr val="bg2">
            <a:lumMod val="50000"/>
          </a:schemeClr>
        </a:solidFill>
        <a:ln w="3810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Социальный мотив: основа – чувства долга и ответственности (Китай)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6485538" y="2161978"/>
        <a:ext cx="2103290" cy="1566074"/>
      </dsp:txXfrm>
    </dsp:sp>
    <dsp:sp modelId="{8CAC207F-0C8D-496E-8621-072904ED7B84}">
      <dsp:nvSpPr>
        <dsp:cNvPr id="0" name=""/>
        <dsp:cNvSpPr/>
      </dsp:nvSpPr>
      <dsp:spPr>
        <a:xfrm>
          <a:off x="5908659" y="4788552"/>
          <a:ext cx="299857" cy="258439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8DC9063-DA39-46D0-AB95-215C671A769E}">
      <dsp:nvSpPr>
        <dsp:cNvPr id="0" name=""/>
        <dsp:cNvSpPr/>
      </dsp:nvSpPr>
      <dsp:spPr>
        <a:xfrm>
          <a:off x="5550329" y="4217206"/>
          <a:ext cx="3414556" cy="2490331"/>
        </a:xfrm>
        <a:prstGeom prst="hexagon">
          <a:avLst>
            <a:gd name="adj" fmla="val 25000"/>
            <a:gd name="vf" fmla="val 115470"/>
          </a:avLst>
        </a:prstGeom>
        <a:solidFill>
          <a:schemeClr val="bg2">
            <a:alpha val="89804"/>
          </a:schemeClr>
        </a:solidFill>
        <a:ln w="3810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441EB8A-7376-45BD-9C41-1A48554EA14C}">
      <dsp:nvSpPr>
        <dsp:cNvPr id="0" name=""/>
        <dsp:cNvSpPr/>
      </dsp:nvSpPr>
      <dsp:spPr>
        <a:xfrm>
          <a:off x="6406295" y="5061576"/>
          <a:ext cx="299857" cy="258439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DBF932E-20DC-44B8-9E50-D05E2CE3E8C8}">
      <dsp:nvSpPr>
        <dsp:cNvPr id="0" name=""/>
        <dsp:cNvSpPr/>
      </dsp:nvSpPr>
      <dsp:spPr>
        <a:xfrm>
          <a:off x="77740" y="256768"/>
          <a:ext cx="3281174" cy="2208112"/>
        </a:xfrm>
        <a:prstGeom prst="hexagon">
          <a:avLst>
            <a:gd name="adj" fmla="val 25000"/>
            <a:gd name="vf" fmla="val 115470"/>
          </a:avLst>
        </a:prstGeom>
        <a:solidFill>
          <a:srgbClr val="FF0000"/>
        </a:solidFill>
        <a:ln w="76200" cap="flat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МОТИВАЦИЯ В СИСТЕМЕ КАДРОВОЙ ПОЛИТИКИ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35181" y="564609"/>
        <a:ext cx="2366293" cy="1592430"/>
      </dsp:txXfrm>
    </dsp:sp>
    <dsp:sp modelId="{ADBB96DB-CEE4-4402-86B7-B58F5119586E}">
      <dsp:nvSpPr>
        <dsp:cNvPr id="0" name=""/>
        <dsp:cNvSpPr/>
      </dsp:nvSpPr>
      <dsp:spPr>
        <a:xfrm>
          <a:off x="3712131" y="1715280"/>
          <a:ext cx="299857" cy="258439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EB28872-3069-454C-8D51-9B08B825C764}">
      <dsp:nvSpPr>
        <dsp:cNvPr id="0" name=""/>
        <dsp:cNvSpPr/>
      </dsp:nvSpPr>
      <dsp:spPr>
        <a:xfrm>
          <a:off x="2958058" y="1559759"/>
          <a:ext cx="2960243" cy="2293787"/>
        </a:xfrm>
        <a:prstGeom prst="hexagon">
          <a:avLst>
            <a:gd name="adj" fmla="val 25000"/>
            <a:gd name="vf" fmla="val 115470"/>
          </a:avLst>
        </a:prstGeom>
        <a:solidFill>
          <a:schemeClr val="accent3">
            <a:lumMod val="60000"/>
            <a:lumOff val="40000"/>
          </a:schemeClr>
        </a:solidFill>
        <a:ln w="3810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942E0BD-BC44-49D7-AB5C-3A71D9029C25}">
      <dsp:nvSpPr>
        <dsp:cNvPr id="0" name=""/>
        <dsp:cNvSpPr/>
      </dsp:nvSpPr>
      <dsp:spPr>
        <a:xfrm>
          <a:off x="4233464" y="1430588"/>
          <a:ext cx="299857" cy="258439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49851B8-B384-4123-88BE-C0EFE3B655D4}">
      <dsp:nvSpPr>
        <dsp:cNvPr id="0" name=""/>
        <dsp:cNvSpPr/>
      </dsp:nvSpPr>
      <dsp:spPr>
        <a:xfrm>
          <a:off x="535231" y="503418"/>
          <a:ext cx="3172678" cy="1673856"/>
        </a:xfrm>
        <a:prstGeom prst="ellipse">
          <a:avLst/>
        </a:prstGeom>
        <a:solidFill>
          <a:srgbClr val="FF0000"/>
        </a:solidFill>
        <a:ln w="76200" cap="flat" cmpd="sng" algn="ctr">
          <a:solidFill>
            <a:srgbClr val="0070C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БЕЗРАБОТИЦА И КОРПОРАТИВНАЯ СОЦИАЛЬНАЯ ОТВЕСТВЕННОСТЬ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999859" y="748549"/>
        <a:ext cx="2243422" cy="1183594"/>
      </dsp:txXfrm>
    </dsp:sp>
    <dsp:sp modelId="{031F7AA4-3955-4707-84EB-AAC4BC71688A}">
      <dsp:nvSpPr>
        <dsp:cNvPr id="0" name=""/>
        <dsp:cNvSpPr/>
      </dsp:nvSpPr>
      <dsp:spPr>
        <a:xfrm rot="10023506">
          <a:off x="2141798" y="2389107"/>
          <a:ext cx="541137" cy="433414"/>
        </a:xfrm>
        <a:prstGeom prst="triangle">
          <a:avLst/>
        </a:prstGeom>
        <a:solidFill>
          <a:srgbClr val="0070C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B75E318-B985-4112-8C16-AE33A4043284}">
      <dsp:nvSpPr>
        <dsp:cNvPr id="0" name=""/>
        <dsp:cNvSpPr/>
      </dsp:nvSpPr>
      <dsp:spPr>
        <a:xfrm>
          <a:off x="1255852" y="3031435"/>
          <a:ext cx="2855430" cy="1509133"/>
        </a:xfrm>
        <a:prstGeom prst="ellipse">
          <a:avLst/>
        </a:prstGeom>
        <a:solidFill>
          <a:srgbClr val="FFFF00"/>
        </a:solidFill>
        <a:ln w="38100" cap="flat" cmpd="sng" algn="ctr">
          <a:solidFill>
            <a:srgbClr val="0070C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НЕЦЕНОВАЯ КОНКУРЕНЦИЯ – ОСНОВНОЙ ФАКТОР </a:t>
          </a: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ДЕТЕРМИНАНТ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1674020" y="3252442"/>
        <a:ext cx="2019094" cy="1067119"/>
      </dsp:txXfrm>
    </dsp:sp>
    <dsp:sp modelId="{A8592BD8-4FB5-488F-971A-BDFAA338AFE3}">
      <dsp:nvSpPr>
        <dsp:cNvPr id="0" name=""/>
        <dsp:cNvSpPr/>
      </dsp:nvSpPr>
      <dsp:spPr>
        <a:xfrm rot="10800000">
          <a:off x="2314540" y="4727712"/>
          <a:ext cx="738053" cy="377692"/>
        </a:xfrm>
        <a:prstGeom prst="triangle">
          <a:avLst/>
        </a:prstGeom>
        <a:solidFill>
          <a:srgbClr val="0070C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18BEF49-6AD4-4EC5-BFA1-2860DB5087A2}">
      <dsp:nvSpPr>
        <dsp:cNvPr id="0" name=""/>
        <dsp:cNvSpPr/>
      </dsp:nvSpPr>
      <dsp:spPr>
        <a:xfrm>
          <a:off x="827582" y="5288959"/>
          <a:ext cx="3711969" cy="1513498"/>
        </a:xfrm>
        <a:prstGeom prst="ellipse">
          <a:avLst/>
        </a:prstGeom>
        <a:solidFill>
          <a:srgbClr val="FFFF00"/>
        </a:solidFill>
        <a:ln w="38100" cap="flat" cmpd="sng" algn="ctr">
          <a:solidFill>
            <a:srgbClr val="0070C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ФОРМУЛА УСПЕХА: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УСПЕШНЫЙ БИЗНЕС=ЗДОРОВОЕ ОБЩЕСТВО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1371187" y="5510606"/>
        <a:ext cx="2624759" cy="1070204"/>
      </dsp:txXfrm>
    </dsp:sp>
    <dsp:sp modelId="{B98488E3-F2E7-4895-8B95-3CE65F6C0700}">
      <dsp:nvSpPr>
        <dsp:cNvPr id="0" name=""/>
        <dsp:cNvSpPr/>
      </dsp:nvSpPr>
      <dsp:spPr>
        <a:xfrm rot="5274511">
          <a:off x="4647552" y="5746264"/>
          <a:ext cx="585849" cy="434047"/>
        </a:xfrm>
        <a:prstGeom prst="triangle">
          <a:avLst/>
        </a:prstGeom>
        <a:solidFill>
          <a:srgbClr val="0070C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158746B-35BA-4A09-B81A-75C670AEF3BE}">
      <dsp:nvSpPr>
        <dsp:cNvPr id="0" name=""/>
        <dsp:cNvSpPr/>
      </dsp:nvSpPr>
      <dsp:spPr>
        <a:xfrm>
          <a:off x="5339152" y="5338709"/>
          <a:ext cx="2836183" cy="1116462"/>
        </a:xfrm>
        <a:prstGeom prst="ellipse">
          <a:avLst/>
        </a:prstGeom>
        <a:solidFill>
          <a:srgbClr val="FFFF00"/>
        </a:solidFill>
        <a:ln w="38100" cap="flat" cmpd="sng" algn="ctr">
          <a:solidFill>
            <a:srgbClr val="0070C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ВИДЫ КОРПОРАТИВНОЙ ОТВЕТСТВЕННОСТИ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754501" y="5502211"/>
        <a:ext cx="2005485" cy="789458"/>
      </dsp:txXfrm>
    </dsp:sp>
    <dsp:sp modelId="{E4755F45-AA40-4976-8951-785E7D606286}">
      <dsp:nvSpPr>
        <dsp:cNvPr id="0" name=""/>
        <dsp:cNvSpPr/>
      </dsp:nvSpPr>
      <dsp:spPr>
        <a:xfrm rot="21389651">
          <a:off x="6309499" y="4576853"/>
          <a:ext cx="585849" cy="570504"/>
        </a:xfrm>
        <a:prstGeom prst="triangle">
          <a:avLst/>
        </a:prstGeom>
        <a:solidFill>
          <a:srgbClr val="0070C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F5E3999-11F5-4212-9002-CFFD3D0D5873}">
      <dsp:nvSpPr>
        <dsp:cNvPr id="0" name=""/>
        <dsp:cNvSpPr/>
      </dsp:nvSpPr>
      <dsp:spPr>
        <a:xfrm>
          <a:off x="5084660" y="2365108"/>
          <a:ext cx="3048456" cy="2220543"/>
        </a:xfrm>
        <a:prstGeom prst="ellipse">
          <a:avLst/>
        </a:prstGeom>
        <a:solidFill>
          <a:srgbClr val="FFFF00"/>
        </a:solidFill>
        <a:ln w="38100" cap="flat" cmpd="sng" algn="ctr">
          <a:solidFill>
            <a:srgbClr val="0070C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l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1) ЭКОНОМИЧЕСКАЯ (БЫТЬ ПРИБЫЛЬНОЙ)</a:t>
          </a:r>
        </a:p>
        <a:p>
          <a:pPr lvl="0" algn="l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2) ЮРИДИЧЕСКАЯ (СОБЛЮДАТЬ ЗАКОНЫ)</a:t>
          </a:r>
        </a:p>
        <a:p>
          <a:pPr lvl="0" algn="l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3)МОРАЛЬНАЯ</a:t>
          </a:r>
        </a:p>
        <a:p>
          <a:pPr lvl="0" algn="l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 smtClean="0">
              <a:solidFill>
                <a:srgbClr val="002060"/>
              </a:solidFill>
              <a:latin typeface="Arial Black" pitchFamily="34" charset="0"/>
            </a:rPr>
            <a:t>4)ДИСКРЕЦИОННАЯ (ВНОСИТ ВКЛАД В РАЗВИТИЕ ОБЩЕСТВА)</a:t>
          </a:r>
          <a:endParaRPr lang="ru-RU" sz="12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531096" y="2690299"/>
        <a:ext cx="2155584" cy="1570161"/>
      </dsp:txXfrm>
    </dsp:sp>
    <dsp:sp modelId="{B0EFC080-BAA6-4CA5-969A-967940F2EDD1}">
      <dsp:nvSpPr>
        <dsp:cNvPr id="0" name=""/>
        <dsp:cNvSpPr/>
      </dsp:nvSpPr>
      <dsp:spPr>
        <a:xfrm rot="1120604">
          <a:off x="5721166" y="1758182"/>
          <a:ext cx="585849" cy="595154"/>
        </a:xfrm>
        <a:prstGeom prst="triangle">
          <a:avLst/>
        </a:prstGeom>
        <a:solidFill>
          <a:srgbClr val="0070C0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07391BC-5B7A-47C5-B5E8-A9836DBDB6B3}">
      <dsp:nvSpPr>
        <dsp:cNvPr id="0" name=""/>
        <dsp:cNvSpPr/>
      </dsp:nvSpPr>
      <dsp:spPr>
        <a:xfrm>
          <a:off x="5930324" y="490592"/>
          <a:ext cx="2761495" cy="1814996"/>
        </a:xfrm>
        <a:prstGeom prst="ellipse">
          <a:avLst/>
        </a:prstGeom>
        <a:solidFill>
          <a:srgbClr val="00FF00"/>
        </a:solidFill>
        <a:ln w="38100" cap="flat" cmpd="sng" algn="ctr">
          <a:solidFill>
            <a:srgbClr val="0070C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КАКОВА ОСНОВА ЭТИЧНОЙ ОРГАНИЗАЦИИ?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6334736" y="756392"/>
        <a:ext cx="1952671" cy="1283396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57F5755-4DEC-469C-9678-ACD4727D0E9C}">
      <dsp:nvSpPr>
        <dsp:cNvPr id="0" name=""/>
        <dsp:cNvSpPr/>
      </dsp:nvSpPr>
      <dsp:spPr>
        <a:xfrm>
          <a:off x="190238" y="664361"/>
          <a:ext cx="2897683" cy="871311"/>
        </a:xfrm>
        <a:prstGeom prst="rect">
          <a:avLst/>
        </a:prstGeom>
        <a:solidFill>
          <a:srgbClr val="00FF00"/>
        </a:solidFill>
        <a:ln w="38100" cap="flat" cmpd="sng" algn="ctr">
          <a:solidFill>
            <a:srgbClr val="FF33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65024" rIns="113792" bIns="65024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ЛИЧНОСТИ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190238" y="664361"/>
        <a:ext cx="2897683" cy="871311"/>
      </dsp:txXfrm>
    </dsp:sp>
    <dsp:sp modelId="{2074D280-6B83-4474-A99B-CA6AC40C636A}">
      <dsp:nvSpPr>
        <dsp:cNvPr id="0" name=""/>
        <dsp:cNvSpPr/>
      </dsp:nvSpPr>
      <dsp:spPr>
        <a:xfrm>
          <a:off x="190238" y="1724730"/>
          <a:ext cx="2897683" cy="2371145"/>
        </a:xfrm>
        <a:prstGeom prst="rect">
          <a:avLst/>
        </a:prstGeom>
        <a:solidFill>
          <a:srgbClr val="FFFF00">
            <a:alpha val="90000"/>
          </a:srgbClr>
        </a:solidFill>
        <a:ln w="38100" cap="flat" cmpd="sng" algn="ctr">
          <a:solidFill>
            <a:srgbClr val="00B050">
              <a:alpha val="90000"/>
            </a:srgb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4676" tIns="74676" rIns="99568" bIns="112014" numCol="1" spcCol="1270" anchor="t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ПОСТУПАТЕЛЬНОСТЬ ДЕЙСТВИЙ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ЧЕСТНОСТЬ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ВЫСОКИЙ УРОВЕНЬ МОРАЛЬНОГО РАЗВИТИЯ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190238" y="1724730"/>
        <a:ext cx="2897683" cy="2371145"/>
      </dsp:txXfrm>
    </dsp:sp>
    <dsp:sp modelId="{8930BCE7-D766-45AA-8532-54F93DA98FBF}">
      <dsp:nvSpPr>
        <dsp:cNvPr id="0" name=""/>
        <dsp:cNvSpPr/>
      </dsp:nvSpPr>
      <dsp:spPr>
        <a:xfrm>
          <a:off x="3335732" y="688733"/>
          <a:ext cx="2897683" cy="1159073"/>
        </a:xfrm>
        <a:prstGeom prst="rect">
          <a:avLst/>
        </a:prstGeom>
        <a:solidFill>
          <a:srgbClr val="00FF00"/>
        </a:solidFill>
        <a:ln w="38100" cap="flat" cmpd="sng" algn="ctr">
          <a:solidFill>
            <a:srgbClr val="FF33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65024" rIns="113792" bIns="65024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РУКОВОДСТВО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335732" y="688733"/>
        <a:ext cx="2897683" cy="1159073"/>
      </dsp:txXfrm>
    </dsp:sp>
    <dsp:sp modelId="{95CDA5A2-0D74-4607-8338-4272E45F11DD}">
      <dsp:nvSpPr>
        <dsp:cNvPr id="0" name=""/>
        <dsp:cNvSpPr/>
      </dsp:nvSpPr>
      <dsp:spPr>
        <a:xfrm>
          <a:off x="3347873" y="2072952"/>
          <a:ext cx="2897683" cy="3299073"/>
        </a:xfrm>
        <a:prstGeom prst="rect">
          <a:avLst/>
        </a:prstGeom>
        <a:solidFill>
          <a:srgbClr val="FFFF00">
            <a:alpha val="90000"/>
          </a:srgbClr>
        </a:solidFill>
        <a:ln w="38100" cap="flat" cmpd="sng" algn="ctr">
          <a:solidFill>
            <a:srgbClr val="00B050">
              <a:alpha val="90000"/>
            </a:srgb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4676" tIns="74676" rIns="99568" bIns="112014" numCol="1" spcCol="1270" anchor="t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БЫТЬ РОЛЕВОЙ МОДЕЛЬЮ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ЗАЩИЩАТЬ МОРАЛЬНЫЕ ЦЕННОСТИ ОРГАНИЗАЦИИ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ВОЗНАГРАЖДАТЬ ЗА УРОВЕНЬ ЭТИЧНОГО ПОВЕДЕНИЯ  И НАКАЗЫВАТЬ ЗА НЕКОРРЕКТНОЕ ПОВЕДЕНИЕ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347873" y="2072952"/>
        <a:ext cx="2897683" cy="3299073"/>
      </dsp:txXfrm>
    </dsp:sp>
    <dsp:sp modelId="{EA6C0E03-F845-4D02-98E8-49A49DCDCFA8}">
      <dsp:nvSpPr>
        <dsp:cNvPr id="0" name=""/>
        <dsp:cNvSpPr/>
      </dsp:nvSpPr>
      <dsp:spPr>
        <a:xfrm>
          <a:off x="6372214" y="771596"/>
          <a:ext cx="2494615" cy="588630"/>
        </a:xfrm>
        <a:prstGeom prst="rect">
          <a:avLst/>
        </a:prstGeom>
        <a:solidFill>
          <a:srgbClr val="00FF00"/>
        </a:solidFill>
        <a:ln w="38100" cap="flat" cmpd="sng" algn="ctr">
          <a:solidFill>
            <a:srgbClr val="FF33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65024" rIns="113792" bIns="65024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СТРУКТУРА И СИСТЕМЫ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6372214" y="771596"/>
        <a:ext cx="2494615" cy="588630"/>
      </dsp:txXfrm>
    </dsp:sp>
    <dsp:sp modelId="{7F2E6445-4EAA-4931-90BA-44B1EEA9F283}">
      <dsp:nvSpPr>
        <dsp:cNvPr id="0" name=""/>
        <dsp:cNvSpPr/>
      </dsp:nvSpPr>
      <dsp:spPr>
        <a:xfrm>
          <a:off x="6372185" y="1496887"/>
          <a:ext cx="2524288" cy="2810880"/>
        </a:xfrm>
        <a:prstGeom prst="rect">
          <a:avLst/>
        </a:prstGeom>
        <a:solidFill>
          <a:srgbClr val="FFFF00">
            <a:alpha val="90000"/>
          </a:srgbClr>
        </a:solidFill>
        <a:ln w="38100" cap="flat" cmpd="sng" algn="ctr">
          <a:solidFill>
            <a:srgbClr val="00B050">
              <a:alpha val="90000"/>
            </a:srgb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4676" tIns="74676" rIns="99568" bIns="112014" numCol="1" spcCol="1270" anchor="t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КОРПОРАТИВНАЯ КУЛЬТУРА КОМПАНИИ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НОРМАТИВНЫЙ КОДЕКС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КОМИТЕТЫ ПО РАЗВИТИЮ ДЕЛОВОЙ ЭТИКИ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ОБУЧЕНИЕ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6372185" y="1496887"/>
        <a:ext cx="2524288" cy="2810880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71EEA27-F9FA-4FFC-8AF0-D3D10BA992C7}">
      <dsp:nvSpPr>
        <dsp:cNvPr id="0" name=""/>
        <dsp:cNvSpPr/>
      </dsp:nvSpPr>
      <dsp:spPr>
        <a:xfrm>
          <a:off x="4298448" y="188642"/>
          <a:ext cx="3417063" cy="2233959"/>
        </a:xfrm>
        <a:prstGeom prst="ellipse">
          <a:avLst/>
        </a:prstGeom>
        <a:solidFill>
          <a:srgbClr val="FFFF00"/>
        </a:solidFill>
        <a:ln w="38100" cap="flat" cmpd="sng" algn="ctr">
          <a:solidFill>
            <a:srgbClr val="0099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РЕШИТЬ ПРОБЛЕМЫ БЕЗРАБОТИЦЫ? </a:t>
          </a: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СПОСОБ -  </a:t>
          </a: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ПОВЫСИТЬ СОЦИАЛЬНУЮ ОТВЕСТВЕНОСТЬ БИЗНЕСА.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4798865" y="515798"/>
        <a:ext cx="2416229" cy="1579647"/>
      </dsp:txXfrm>
    </dsp:sp>
    <dsp:sp modelId="{0A00D2C7-2998-4222-93B3-3F0B3C4FEF92}">
      <dsp:nvSpPr>
        <dsp:cNvPr id="0" name=""/>
        <dsp:cNvSpPr/>
      </dsp:nvSpPr>
      <dsp:spPr>
        <a:xfrm rot="11347272">
          <a:off x="3838055" y="983353"/>
          <a:ext cx="512938" cy="30434"/>
        </a:xfrm>
        <a:custGeom>
          <a:avLst/>
          <a:gdLst/>
          <a:ahLst/>
          <a:cxnLst/>
          <a:rect l="0" t="0" r="0" b="0"/>
          <a:pathLst>
            <a:path>
              <a:moveTo>
                <a:pt x="0" y="15217"/>
              </a:moveTo>
              <a:lnTo>
                <a:pt x="512938" y="1521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 rot="10800000">
        <a:off x="4081701" y="985747"/>
        <a:ext cx="25646" cy="25646"/>
      </dsp:txXfrm>
    </dsp:sp>
    <dsp:sp modelId="{588F6798-9049-4E4C-9EF8-D9EDF29ED62A}">
      <dsp:nvSpPr>
        <dsp:cNvPr id="0" name=""/>
        <dsp:cNvSpPr/>
      </dsp:nvSpPr>
      <dsp:spPr>
        <a:xfrm>
          <a:off x="1503773" y="0"/>
          <a:ext cx="2371944" cy="1546056"/>
        </a:xfrm>
        <a:prstGeom prst="ellipse">
          <a:avLst/>
        </a:prstGeom>
        <a:solidFill>
          <a:schemeClr val="accent2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СОЗДАТЬ ЦЕННОСТИ КОМПАНИИ, ИДЕНТИЧНЫЕ ЦЕННОСТЯМ  СОТРУДНИКОВ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1851136" y="226415"/>
        <a:ext cx="1677218" cy="1093226"/>
      </dsp:txXfrm>
    </dsp:sp>
    <dsp:sp modelId="{3867B76B-41FA-4FFF-88FA-3E3CD707F782}">
      <dsp:nvSpPr>
        <dsp:cNvPr id="0" name=""/>
        <dsp:cNvSpPr/>
      </dsp:nvSpPr>
      <dsp:spPr>
        <a:xfrm rot="3055776">
          <a:off x="6766014" y="2365090"/>
          <a:ext cx="226836" cy="30434"/>
        </a:xfrm>
        <a:custGeom>
          <a:avLst/>
          <a:gdLst/>
          <a:ahLst/>
          <a:cxnLst/>
          <a:rect l="0" t="0" r="0" b="0"/>
          <a:pathLst>
            <a:path>
              <a:moveTo>
                <a:pt x="0" y="15217"/>
              </a:moveTo>
              <a:lnTo>
                <a:pt x="226836" y="1521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>
        <a:off x="6873761" y="2374636"/>
        <a:ext cx="11341" cy="11341"/>
      </dsp:txXfrm>
    </dsp:sp>
    <dsp:sp modelId="{0F588C6A-A5A9-49E6-8519-DF427603A56D}">
      <dsp:nvSpPr>
        <dsp:cNvPr id="0" name=""/>
        <dsp:cNvSpPr/>
      </dsp:nvSpPr>
      <dsp:spPr>
        <a:xfrm>
          <a:off x="6488040" y="2348883"/>
          <a:ext cx="1986883" cy="1546056"/>
        </a:xfrm>
        <a:prstGeom prst="ellipse">
          <a:avLst/>
        </a:prstGeom>
        <a:solidFill>
          <a:schemeClr val="accent2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УСКОРЯЕТ ТЕМПЫ РОСТА КОМПАНИИ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6779012" y="2575298"/>
        <a:ext cx="1404939" cy="1093226"/>
      </dsp:txXfrm>
    </dsp:sp>
    <dsp:sp modelId="{463DE450-064E-4A79-B436-F37CA9313C26}">
      <dsp:nvSpPr>
        <dsp:cNvPr id="0" name=""/>
        <dsp:cNvSpPr/>
      </dsp:nvSpPr>
      <dsp:spPr>
        <a:xfrm rot="4439160">
          <a:off x="5766944" y="3125084"/>
          <a:ext cx="1533214" cy="30434"/>
        </a:xfrm>
        <a:custGeom>
          <a:avLst/>
          <a:gdLst/>
          <a:ahLst/>
          <a:cxnLst/>
          <a:rect l="0" t="0" r="0" b="0"/>
          <a:pathLst>
            <a:path>
              <a:moveTo>
                <a:pt x="0" y="15217"/>
              </a:moveTo>
              <a:lnTo>
                <a:pt x="1533214" y="1521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>
        <a:off x="6495221" y="3101971"/>
        <a:ext cx="76660" cy="76660"/>
      </dsp:txXfrm>
    </dsp:sp>
    <dsp:sp modelId="{6E0EA621-F417-4475-A3CC-A76717310337}">
      <dsp:nvSpPr>
        <dsp:cNvPr id="0" name=""/>
        <dsp:cNvSpPr/>
      </dsp:nvSpPr>
      <dsp:spPr>
        <a:xfrm>
          <a:off x="5551220" y="3861054"/>
          <a:ext cx="2923701" cy="1899980"/>
        </a:xfrm>
        <a:prstGeom prst="ellipse">
          <a:avLst/>
        </a:prstGeom>
        <a:solidFill>
          <a:schemeClr val="accent2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СОЗДАНИЕ БРЕНДОВЫХ ПРОЕКТОВ ОТКРЫВАЕТ НОВЫЕ РЫНКИ, СООТВЕТСТВЕННО И НОВЫЕ ВАКАНСИИ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5979386" y="4139300"/>
        <a:ext cx="2067369" cy="1343488"/>
      </dsp:txXfrm>
    </dsp:sp>
    <dsp:sp modelId="{DC172EB7-ADA2-47DF-BEBE-CA2B83371243}">
      <dsp:nvSpPr>
        <dsp:cNvPr id="0" name=""/>
        <dsp:cNvSpPr/>
      </dsp:nvSpPr>
      <dsp:spPr>
        <a:xfrm rot="6486037">
          <a:off x="3792043" y="3730075"/>
          <a:ext cx="2835001" cy="30434"/>
        </a:xfrm>
        <a:custGeom>
          <a:avLst/>
          <a:gdLst/>
          <a:ahLst/>
          <a:cxnLst/>
          <a:rect l="0" t="0" r="0" b="0"/>
          <a:pathLst>
            <a:path>
              <a:moveTo>
                <a:pt x="0" y="15217"/>
              </a:moveTo>
              <a:lnTo>
                <a:pt x="2835001" y="1521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000" kern="1200"/>
        </a:p>
      </dsp:txBody>
      <dsp:txXfrm rot="10800000">
        <a:off x="5138669" y="3674417"/>
        <a:ext cx="141750" cy="141750"/>
      </dsp:txXfrm>
    </dsp:sp>
    <dsp:sp modelId="{9C01FA62-5F2B-452F-B8C6-690E89C19194}">
      <dsp:nvSpPr>
        <dsp:cNvPr id="0" name=""/>
        <dsp:cNvSpPr/>
      </dsp:nvSpPr>
      <dsp:spPr>
        <a:xfrm>
          <a:off x="2714285" y="5085177"/>
          <a:ext cx="3609254" cy="1546056"/>
        </a:xfrm>
        <a:prstGeom prst="ellipse">
          <a:avLst/>
        </a:prstGeom>
        <a:solidFill>
          <a:schemeClr val="accent2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НАПРАВИТЬ ВНИМАНИЕ НА ПОТРЕБИТЕЛЯ – НУЖНО СДЕЛАТЬ ЕГО ПОСТОЯННЫМ КЛИЕНТОМ  И ПРИВЕРЖЕНЦЕМ КОМПАНИИ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242848" y="5311592"/>
        <a:ext cx="2552128" cy="1093226"/>
      </dsp:txXfrm>
    </dsp:sp>
    <dsp:sp modelId="{B5155156-91F9-4BF9-8530-6C81E229ABD4}">
      <dsp:nvSpPr>
        <dsp:cNvPr id="0" name=""/>
        <dsp:cNvSpPr/>
      </dsp:nvSpPr>
      <dsp:spPr>
        <a:xfrm rot="8232375">
          <a:off x="1911541" y="3421384"/>
          <a:ext cx="3587373" cy="30434"/>
        </a:xfrm>
        <a:custGeom>
          <a:avLst/>
          <a:gdLst/>
          <a:ahLst/>
          <a:cxnLst/>
          <a:rect l="0" t="0" r="0" b="0"/>
          <a:pathLst>
            <a:path>
              <a:moveTo>
                <a:pt x="0" y="15217"/>
              </a:moveTo>
              <a:lnTo>
                <a:pt x="3587373" y="1521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300" kern="1200"/>
        </a:p>
      </dsp:txBody>
      <dsp:txXfrm rot="10800000">
        <a:off x="3615544" y="3346917"/>
        <a:ext cx="179368" cy="179368"/>
      </dsp:txXfrm>
    </dsp:sp>
    <dsp:sp modelId="{811CCD51-BA5A-4CC1-B047-F7F41EC548AA}">
      <dsp:nvSpPr>
        <dsp:cNvPr id="0" name=""/>
        <dsp:cNvSpPr/>
      </dsp:nvSpPr>
      <dsp:spPr>
        <a:xfrm>
          <a:off x="554049" y="4509113"/>
          <a:ext cx="2315482" cy="1546056"/>
        </a:xfrm>
        <a:prstGeom prst="ellipse">
          <a:avLst/>
        </a:prstGeom>
        <a:solidFill>
          <a:schemeClr val="accent2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ПОВЫСИТЬ КАЧЕСТВО ТОВАРОВ. УСЛУГ, ОПЛАТУ ТРУДА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893143" y="4735528"/>
        <a:ext cx="1637294" cy="1093226"/>
      </dsp:txXfrm>
    </dsp:sp>
    <dsp:sp modelId="{C75E7CC9-18AA-4908-A8F7-4F3A9FA051DB}">
      <dsp:nvSpPr>
        <dsp:cNvPr id="0" name=""/>
        <dsp:cNvSpPr/>
      </dsp:nvSpPr>
      <dsp:spPr>
        <a:xfrm rot="9015033">
          <a:off x="3103965" y="2454980"/>
          <a:ext cx="1730771" cy="30434"/>
        </a:xfrm>
        <a:custGeom>
          <a:avLst/>
          <a:gdLst/>
          <a:ahLst/>
          <a:cxnLst/>
          <a:rect l="0" t="0" r="0" b="0"/>
          <a:pathLst>
            <a:path>
              <a:moveTo>
                <a:pt x="0" y="15217"/>
              </a:moveTo>
              <a:lnTo>
                <a:pt x="1730771" y="1521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600" kern="1200"/>
        </a:p>
      </dsp:txBody>
      <dsp:txXfrm rot="10800000">
        <a:off x="3926081" y="2426928"/>
        <a:ext cx="86538" cy="86538"/>
      </dsp:txXfrm>
    </dsp:sp>
    <dsp:sp modelId="{C1FDC705-B4C5-4AA7-BADF-E2841053479A}">
      <dsp:nvSpPr>
        <dsp:cNvPr id="0" name=""/>
        <dsp:cNvSpPr/>
      </dsp:nvSpPr>
      <dsp:spPr>
        <a:xfrm>
          <a:off x="0" y="2780924"/>
          <a:ext cx="4189164" cy="1521536"/>
        </a:xfrm>
        <a:prstGeom prst="ellipse">
          <a:avLst/>
        </a:prstGeom>
        <a:solidFill>
          <a:schemeClr val="accent2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КОМПАНИИ, АКТИВНО ВКЛАДЫВАЮЩИЕ В СОЦИАЛЬНЫЙ СЕКТОР, СТАНОВЯТСЯ ПРИВЛЕКАТЕЛЬНЫМИ ДЛЯ  ИНВЕСТОРОВ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613489" y="3003748"/>
        <a:ext cx="2962186" cy="1075888"/>
      </dsp:txXfrm>
    </dsp:sp>
    <dsp:sp modelId="{6D0A915B-4579-4647-9A73-324D32626745}">
      <dsp:nvSpPr>
        <dsp:cNvPr id="0" name=""/>
        <dsp:cNvSpPr/>
      </dsp:nvSpPr>
      <dsp:spPr>
        <a:xfrm rot="10126431">
          <a:off x="3087022" y="1741191"/>
          <a:ext cx="1297520" cy="30434"/>
        </a:xfrm>
        <a:custGeom>
          <a:avLst/>
          <a:gdLst/>
          <a:ahLst/>
          <a:cxnLst/>
          <a:rect l="0" t="0" r="0" b="0"/>
          <a:pathLst>
            <a:path>
              <a:moveTo>
                <a:pt x="0" y="15217"/>
              </a:moveTo>
              <a:lnTo>
                <a:pt x="1297520" y="1521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 rot="10800000">
        <a:off x="3703344" y="1723970"/>
        <a:ext cx="64876" cy="64876"/>
      </dsp:txXfrm>
    </dsp:sp>
    <dsp:sp modelId="{024A840A-149C-4BBB-ADE1-39C1A99C558C}">
      <dsp:nvSpPr>
        <dsp:cNvPr id="0" name=""/>
        <dsp:cNvSpPr/>
      </dsp:nvSpPr>
      <dsp:spPr>
        <a:xfrm>
          <a:off x="0" y="1556800"/>
          <a:ext cx="3292157" cy="1228744"/>
        </a:xfrm>
        <a:prstGeom prst="ellipse">
          <a:avLst/>
        </a:prstGeom>
        <a:solidFill>
          <a:schemeClr val="accent2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solidFill>
                <a:srgbClr val="002060"/>
              </a:solidFill>
              <a:latin typeface="Arial Black" pitchFamily="34" charset="0"/>
            </a:rPr>
            <a:t>УСИЛИТЬ ВЕКТОР КОНКУРЕНТО-СПОСОБНОСТИ</a:t>
          </a:r>
          <a:endParaRPr lang="ru-RU" sz="16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482125" y="1736745"/>
        <a:ext cx="2327907" cy="868854"/>
      </dsp:txXfrm>
    </dsp:sp>
    <dsp:sp modelId="{BD0810D2-4200-4926-912A-04BFF02D3D50}">
      <dsp:nvSpPr>
        <dsp:cNvPr id="0" name=""/>
        <dsp:cNvSpPr/>
      </dsp:nvSpPr>
      <dsp:spPr>
        <a:xfrm rot="6930014">
          <a:off x="5382313" y="2429960"/>
          <a:ext cx="162242" cy="30434"/>
        </a:xfrm>
        <a:custGeom>
          <a:avLst/>
          <a:gdLst/>
          <a:ahLst/>
          <a:cxnLst/>
          <a:rect l="0" t="0" r="0" b="0"/>
          <a:pathLst>
            <a:path>
              <a:moveTo>
                <a:pt x="0" y="15217"/>
              </a:moveTo>
              <a:lnTo>
                <a:pt x="162242" y="1521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 rot="10800000">
        <a:off x="5459378" y="2441121"/>
        <a:ext cx="8112" cy="8112"/>
      </dsp:txXfrm>
    </dsp:sp>
    <dsp:sp modelId="{49447362-AA8D-422C-82D2-3EFC5EA60184}">
      <dsp:nvSpPr>
        <dsp:cNvPr id="0" name=""/>
        <dsp:cNvSpPr/>
      </dsp:nvSpPr>
      <dsp:spPr>
        <a:xfrm>
          <a:off x="3434374" y="2492894"/>
          <a:ext cx="3206475" cy="1690056"/>
        </a:xfrm>
        <a:prstGeom prst="ellipse">
          <a:avLst/>
        </a:prstGeom>
        <a:solidFill>
          <a:schemeClr val="accent2"/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rgbClr val="002060"/>
              </a:solidFill>
              <a:latin typeface="Arial Black" pitchFamily="34" charset="0"/>
            </a:rPr>
            <a:t>ДАТЬ ВОЗМОЖНОСТЬ СОТРУДНИКАМ РЕАЛИЗОВАТЬСЯ И САМОАКТУАЛИЗИ-РОВАТЬСЯ</a:t>
          </a:r>
          <a:endParaRPr lang="ru-RU" sz="1400" kern="1200" dirty="0">
            <a:solidFill>
              <a:srgbClr val="002060"/>
            </a:solidFill>
            <a:latin typeface="Arial Black" pitchFamily="34" charset="0"/>
          </a:endParaRPr>
        </a:p>
      </dsp:txBody>
      <dsp:txXfrm>
        <a:off x="3903951" y="2740397"/>
        <a:ext cx="2267321" cy="119505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4">
  <dgm:title val=""/>
  <dgm:desc val=""/>
  <dgm:catLst>
    <dgm:cat type="relationship" pri="26000"/>
    <dgm:cat type="cycle" pri="13000"/>
    <dgm:cat type="matrix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cycleMatrixDiagram">
    <dgm:varLst>
      <dgm:chMax val="1"/>
      <dgm:dir/>
      <dgm:animLvl val="lvl"/>
      <dgm:resizeHandles val="exact"/>
    </dgm:varLst>
    <dgm:alg type="composite">
      <dgm:param type="ar" val="1.3"/>
    </dgm:alg>
    <dgm:shape xmlns:r="http://schemas.openxmlformats.org/officeDocument/2006/relationships" r:blip="">
      <dgm:adjLst/>
    </dgm:shape>
    <dgm:presOf/>
    <dgm:constrLst>
      <dgm:constr type="w" for="ch" forName="children" refType="w"/>
      <dgm:constr type="h" for="ch" forName="children" refType="w" refFor="ch" refForName="children" fact="0.77"/>
      <dgm:constr type="ctrX" for="ch" forName="children" refType="w" fact="0.5"/>
      <dgm:constr type="ctrY" for="ch" forName="children" refType="h" fact="0.5"/>
      <dgm:constr type="w" for="ch" forName="circle" refType="w"/>
      <dgm:constr type="h" for="ch" forName="circle" refType="h"/>
      <dgm:constr type="ctrX" for="ch" forName="circle" refType="w" fact="0.5"/>
      <dgm:constr type="ctrY" for="ch" forName="circle" refType="h" fact="0.5"/>
      <dgm:constr type="w" for="ch" forName="center1" refType="w" fact="0.115"/>
      <dgm:constr type="h" for="ch" forName="center1" refType="w" fact="0.1"/>
      <dgm:constr type="ctrX" for="ch" forName="center1" refType="w" fact="0.5"/>
      <dgm:constr type="ctrY" for="ch" forName="center1" refType="h" fact="0.475"/>
      <dgm:constr type="w" for="ch" forName="center2" refType="w" fact="0.115"/>
      <dgm:constr type="h" for="ch" forName="center2" refType="w" fact="0.1"/>
      <dgm:constr type="ctrX" for="ch" forName="center2" refType="w" fact="0.5"/>
      <dgm:constr type="ctrY" for="ch" forName="center2" refType="h" fact="0.525"/>
    </dgm:constrLst>
    <dgm:ruleLst/>
    <dgm:choose name="Name0">
      <dgm:if name="Name1" axis="ch" ptType="node" func="cnt" op="gte" val="1">
        <dgm:layoutNode name="children">
          <dgm:alg type="composite">
            <dgm:param type="ar" val="1.3"/>
          </dgm:alg>
          <dgm:shape xmlns:r="http://schemas.openxmlformats.org/officeDocument/2006/relationships" r:blip="">
            <dgm:adjLst/>
          </dgm:shape>
          <dgm:presOf/>
          <dgm:choose name="Name2">
            <dgm:if name="Name3" func="var" arg="dir" op="equ" val="norm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l" for="ch" forName="child1group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r" for="ch" forName="child2group" refType="w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r" for="ch" forName="child3group" refType="w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l" for="ch" forName="child4group"/>
              </dgm:constrLst>
            </dgm:if>
            <dgm:else name="Name4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r" for="ch" forName="child1group" refType="w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l" for="ch" forName="child2group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l" for="ch" forName="child3group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r" for="ch" forName="child4group" refType="w"/>
              </dgm:constrLst>
            </dgm:else>
          </dgm:choose>
          <dgm:ruleLst/>
          <dgm:choose name="Name5">
            <dgm:if name="Name6" axis="ch ch" ptType="node node" st="1 1" cnt="1 0" func="cnt" op="gte" val="1">
              <dgm:layoutNode name="child1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7">
                  <dgm:if name="Name8" func="var" arg="dir" op="equ" val="norm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l" for="ch" forName="child1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l" for="ch" forName="child1Text"/>
                    </dgm:constrLst>
                  </dgm:if>
                  <dgm:else name="Name9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r" for="ch" forName="child1" refType="w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r" for="ch" forName="child1Text" refType="w"/>
                    </dgm:constrLst>
                  </dgm:else>
                </dgm:choose>
                <dgm:ruleLst/>
                <dgm:layoutNode name="child1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1 1" cnt="1 0"/>
                  <dgm:constrLst/>
                  <dgm:ruleLst/>
                </dgm:layoutNode>
                <dgm:layoutNode name="child1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1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0"/>
          </dgm:choose>
          <dgm:choose name="Name11">
            <dgm:if name="Name12" axis="ch ch" ptType="node node" st="2 1" cnt="1 0" func="cnt" op="gte" val="1">
              <dgm:layoutNode name="child2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choose name="Name13">
                  <dgm:if name="Name14" func="var" arg="dir" op="equ" val="norm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r" for="ch" forName="child2" refType="w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r" for="ch" forName="child2Text" refType="w"/>
                    </dgm:constrLst>
                  </dgm:if>
                  <dgm:else name="Name15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l" for="ch" forName="child2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l" for="ch" forName="child2Text"/>
                    </dgm:constrLst>
                  </dgm:else>
                </dgm:choose>
                <dgm:ruleLst/>
                <dgm:layoutNode name="child2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2 1" cnt="1 0"/>
                  <dgm:constrLst/>
                  <dgm:ruleLst/>
                </dgm:layoutNode>
                <dgm:layoutNode name="child2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2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6"/>
          </dgm:choose>
          <dgm:choose name="Name17">
            <dgm:if name="Name18" axis="ch ch" ptType="node node" st="3 1" cnt="1 0" func="cnt" op="gte" val="1">
              <dgm:layoutNode name="child3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19">
                  <dgm:if name="Name20" func="var" arg="dir" op="equ" val="norm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r" for="ch" forName="child3" refType="w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r" for="ch" forName="child3Text" refType="w"/>
                    </dgm:constrLst>
                  </dgm:if>
                  <dgm:else name="Name21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l" for="ch" forName="child3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l" for="ch" forName="child3Text"/>
                    </dgm:constrLst>
                  </dgm:else>
                </dgm:choose>
                <dgm:ruleLst/>
                <dgm:layoutNode name="child3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3 1" cnt="1 0"/>
                  <dgm:constrLst/>
                  <dgm:ruleLst/>
                </dgm:layoutNode>
                <dgm:layoutNode name="child3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3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2"/>
          </dgm:choose>
          <dgm:choose name="Name23">
            <dgm:if name="Name24" axis="ch ch" ptType="node node" st="4 1" cnt="1 0" func="cnt" op="gte" val="1">
              <dgm:layoutNode name="child4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25">
                  <dgm:if name="Name26" func="var" arg="dir" op="equ" val="norm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l" for="ch" forName="child4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l" for="ch" forName="child4Text"/>
                    </dgm:constrLst>
                  </dgm:if>
                  <dgm:else name="Name27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r" for="ch" forName="child4" refType="w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r" for="ch" forName="child4Text" refType="w"/>
                    </dgm:constrLst>
                  </dgm:else>
                </dgm:choose>
                <dgm:ruleLst/>
                <dgm:layoutNode name="child4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4 1" cnt="1 0"/>
                  <dgm:constrLst/>
                  <dgm:ruleLst/>
                </dgm:layoutNode>
                <dgm:layoutNode name="child4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4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8"/>
          </dgm:choose>
          <dgm:layoutNode name="child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ircle">
          <dgm:alg type="composite">
            <dgm:param type="ar" val="1"/>
          </dgm:alg>
          <dgm:shape xmlns:r="http://schemas.openxmlformats.org/officeDocument/2006/relationships" r:blip="">
            <dgm:adjLst/>
          </dgm:shape>
          <dgm:presOf/>
          <dgm:choose name="Name29">
            <dgm:if name="Name30" func="var" arg="dir" op="equ" val="norm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r" for="ch" forName="quadrant1" refType="w" fact="0.5"/>
                <dgm:constr type="rOff" for="ch" forName="quadrant1" refType="w" fact="-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l" for="ch" forName="quadrant2" refType="w" fact="0.5"/>
                <dgm:constr type="lOff" for="ch" forName="quadrant2" refType="w" fact="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l" for="ch" forName="quadrant3" refType="w" fact="0.5"/>
                <dgm:constr type="lOff" for="ch" forName="quadrant3" refType="w" fact="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r" for="ch" forName="quadrant4" refType="w" fact="0.5"/>
                <dgm:constr type="rOff" for="ch" forName="quadrant4" refType="w" fact="-0.01"/>
              </dgm:constrLst>
            </dgm:if>
            <dgm:else name="Name31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l" for="ch" forName="quadrant1" refType="w" fact="0.5"/>
                <dgm:constr type="lOff" for="ch" forName="quadrant1" refType="w" fact="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r" for="ch" forName="quadrant2" refType="w" fact="0.5"/>
                <dgm:constr type="rOff" for="ch" forName="quadrant2" refType="w" fact="-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r" for="ch" forName="quadrant3" refType="w" fact="0.5"/>
                <dgm:constr type="rOff" for="ch" forName="quadrant3" refType="w" fact="-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l" for="ch" forName="quadrant4" refType="w" fact="0.5"/>
                <dgm:constr type="lOff" for="ch" forName="quadrant4" refType="w" fact="0.01"/>
              </dgm:constrLst>
            </dgm:else>
          </dgm:choose>
          <dgm:ruleLst/>
          <dgm:layoutNode name="quadrant1" styleLbl="node1">
            <dgm:varLst>
              <dgm:chMax val="1"/>
              <dgm:bulletEnabled val="1"/>
            </dgm:varLst>
            <dgm:alg type="tx"/>
            <dgm:choose name="Name32">
              <dgm:if name="Name33" func="var" arg="dir" op="equ" val="norm">
                <dgm:shape xmlns:r="http://schemas.openxmlformats.org/officeDocument/2006/relationships" type="pieWedge" r:blip="">
                  <dgm:adjLst/>
                </dgm:shape>
              </dgm:if>
              <dgm:else name="Name34">
                <dgm:shape xmlns:r="http://schemas.openxmlformats.org/officeDocument/2006/relationships" rot="90" type="pieWedge" r:blip="">
                  <dgm:adjLst/>
                </dgm:shape>
              </dgm:else>
            </dgm:choose>
            <dgm:presOf axis="ch" ptType="node" cnt="1"/>
            <dgm:constrLst/>
            <dgm:ruleLst>
              <dgm:rule type="primFontSz" val="5" fact="NaN" max="NaN"/>
            </dgm:ruleLst>
          </dgm:layoutNode>
          <dgm:layoutNode name="quadrant2" styleLbl="node1">
            <dgm:varLst>
              <dgm:chMax val="1"/>
              <dgm:bulletEnabled val="1"/>
            </dgm:varLst>
            <dgm:alg type="tx"/>
            <dgm:choose name="Name35">
              <dgm:if name="Name36" func="var" arg="dir" op="equ" val="norm">
                <dgm:shape xmlns:r="http://schemas.openxmlformats.org/officeDocument/2006/relationships" rot="90" type="pieWedge" r:blip="">
                  <dgm:adjLst/>
                </dgm:shape>
              </dgm:if>
              <dgm:else name="Name37">
                <dgm:shape xmlns:r="http://schemas.openxmlformats.org/officeDocument/2006/relationships" type="pieWedge" r:blip="">
                  <dgm:adjLst/>
                </dgm:shape>
              </dgm:else>
            </dgm:choose>
            <dgm:presOf axis="ch" ptType="node" st="2" cnt="1"/>
            <dgm:constrLst/>
            <dgm:ruleLst>
              <dgm:rule type="primFontSz" val="5" fact="NaN" max="NaN"/>
            </dgm:ruleLst>
          </dgm:layoutNode>
          <dgm:layoutNode name="quadrant3" styleLbl="node1">
            <dgm:varLst>
              <dgm:chMax val="1"/>
              <dgm:bulletEnabled val="1"/>
            </dgm:varLst>
            <dgm:alg type="tx"/>
            <dgm:choose name="Name38">
              <dgm:if name="Name39" func="var" arg="dir" op="equ" val="norm">
                <dgm:shape xmlns:r="http://schemas.openxmlformats.org/officeDocument/2006/relationships" rot="180" type="pieWedge" r:blip="">
                  <dgm:adjLst/>
                </dgm:shape>
              </dgm:if>
              <dgm:else name="Name40">
                <dgm:shape xmlns:r="http://schemas.openxmlformats.org/officeDocument/2006/relationships" rot="270" type="pieWedge" r:blip="">
                  <dgm:adjLst/>
                </dgm:shape>
              </dgm:else>
            </dgm:choose>
            <dgm:presOf axis="ch" ptType="node" st="3" cnt="1"/>
            <dgm:constrLst/>
            <dgm:ruleLst>
              <dgm:rule type="primFontSz" val="5" fact="NaN" max="NaN"/>
            </dgm:ruleLst>
          </dgm:layoutNode>
          <dgm:layoutNode name="quadrant4" styleLbl="node1">
            <dgm:varLst>
              <dgm:chMax val="1"/>
              <dgm:bulletEnabled val="1"/>
            </dgm:varLst>
            <dgm:alg type="tx"/>
            <dgm:choose name="Name41">
              <dgm:if name="Name42" func="var" arg="dir" op="equ" val="norm">
                <dgm:shape xmlns:r="http://schemas.openxmlformats.org/officeDocument/2006/relationships" rot="270" type="pieWedge" r:blip="">
                  <dgm:adjLst/>
                </dgm:shape>
              </dgm:if>
              <dgm:else name="Name43">
                <dgm:shape xmlns:r="http://schemas.openxmlformats.org/officeDocument/2006/relationships" rot="180" type="pieWedge" r:blip="">
                  <dgm:adjLst/>
                </dgm:shape>
              </dgm:else>
            </dgm:choose>
            <dgm:presOf axis="ch" ptType="node" st="4" cnt="1"/>
            <dgm:constrLst/>
            <dgm:ruleLst>
              <dgm:rule type="primFontSz" val="5" fact="NaN" max="NaN"/>
            </dgm:ruleLst>
          </dgm:layoutNode>
          <dgm:layoutNode name="quadrant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enter1" styleLbl="fgShp">
          <dgm:alg type="sp"/>
          <dgm:choose name="Name44">
            <dgm:if name="Name45" func="var" arg="dir" op="equ" val="norm">
              <dgm:shape xmlns:r="http://schemas.openxmlformats.org/officeDocument/2006/relationships" type="circularArrow" r:blip="" zOrderOff="16">
                <dgm:adjLst/>
              </dgm:shape>
            </dgm:if>
            <dgm:else name="Name46">
              <dgm:shape xmlns:r="http://schemas.openxmlformats.org/officeDocument/2006/relationships" rot="180" type="leftCircularArrow" r:blip="" zOrderOff="16">
                <dgm:adjLst/>
              </dgm:shape>
            </dgm:else>
          </dgm:choose>
          <dgm:presOf/>
          <dgm:constrLst/>
          <dgm:ruleLst/>
        </dgm:layoutNode>
        <dgm:layoutNode name="center2" styleLbl="fgShp">
          <dgm:alg type="sp"/>
          <dgm:choose name="Name47">
            <dgm:if name="Name48" func="var" arg="dir" op="equ" val="norm">
              <dgm:shape xmlns:r="http://schemas.openxmlformats.org/officeDocument/2006/relationships" rot="180" type="circularArrow" r:blip="" zOrderOff="16">
                <dgm:adjLst/>
              </dgm:shape>
            </dgm:if>
            <dgm:else name="Name49">
              <dgm:shape xmlns:r="http://schemas.openxmlformats.org/officeDocument/2006/relationships" type="leftCircularArrow" r:blip="" zOrderOff="16">
                <dgm:adjLst/>
              </dgm:shape>
            </dgm:else>
          </dgm:choose>
          <dgm:presOf/>
          <dgm:constrLst/>
          <dgm:ruleLst/>
        </dgm:layoutNode>
      </dgm:if>
      <dgm:else name="Name50"/>
    </dgm:choose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cycle5">
  <dgm:title val=""/>
  <dgm:desc val=""/>
  <dgm:catLst>
    <dgm:cat type="cycle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func="var" arg="dir" op="equ" val="norm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if>
      <dgm:else name="Name11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fact="-1"/>
          <dgm:constr type="diam" for="ch" refType="diam" op="equ" fact="-1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else>
    </dgm:choose>
    <dgm:ruleLst/>
    <dgm:forEach name="Name12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/>
        </dgm:shape>
        <dgm:presOf axis="desOrSelf" ptType="node"/>
        <dgm:constrLst>
          <dgm:constr type="h" refType="w" fact="0.6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13">
        <dgm:if name="Name14" axis="par ch" ptType="doc node" func="cnt" op="gt" val="1">
          <dgm:layoutNode name="spNode">
            <dgm:alg type="sp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</dgm:constrLst>
            <dgm:ruleLst/>
          </dgm:layoutNode>
          <dgm:forEach name="Name15" axis="followSib" ptType="sibTrans" hideLastTrans="0" cnt="1">
            <dgm:layoutNode name="sibTrans">
              <dgm:alg type="conn">
                <dgm:param type="dim" val="1D"/>
                <dgm:param type="connRout" val="curve"/>
                <dgm:param type="begPts" val="radial"/>
                <dgm:param type="endPts" val="radial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65"/>
                <dgm:constr type="connDist"/>
                <dgm:constr type="begPad" refType="connDist" fact="0.2"/>
                <dgm:constr type="endPad" refType="connDist" fact="0.2"/>
              </dgm:constrLst>
              <dgm:ruleLst/>
            </dgm:layoutNode>
          </dgm:forEach>
        </dgm:if>
        <dgm:else name="Name16"/>
      </dgm:choose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9/layout/CircleArrowProcess">
  <dgm:title val=""/>
  <dgm:desc val=""/>
  <dgm:catLst>
    <dgm:cat type="process" pri="16500"/>
    <dgm:cat type="cycle" pri="160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30" srcId="0" destId="10" srcOrd="0" destOrd="0"/>
        <dgm:cxn modelId="4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50" srcId="0" destId="10" srcOrd="0" destOrd="0"/>
        <dgm:cxn modelId="60" srcId="0" destId="20" srcOrd="1" destOrd="0"/>
        <dgm:cxn modelId="70" srcId="0" destId="30" srcOrd="2" destOrd="0"/>
        <dgm:cxn modelId="80" srcId="0" destId="40" srcOrd="3" destOrd="0"/>
      </dgm:cxnLst>
      <dgm:bg/>
      <dgm:whole/>
    </dgm:dataModel>
  </dgm:clrData>
  <dgm:layoutNode name="Name0">
    <dgm:varLst>
      <dgm:chMax val="7"/>
      <dgm:chPref val="7"/>
      <dgm:dir/>
      <dgm:animLvl val="lvl"/>
    </dgm:varLst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" ptType="node" func="cnt" op="equ" val="1">
            <dgm:alg type="composite">
              <dgm:param type="ar" val="1.599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1" refType="w" fact="0.625"/>
              <dgm:constr type="t" for="ch" forName="Child1" refType="h" fact="0.2981"/>
              <dgm:constr type="w" for="ch" forName="Child1" refType="w" fact="0.375"/>
              <dgm:constr type="h" for="ch" forName="Child1" refType="h" fact="0.4001"/>
              <dgm:constr type="l" for="ch" forName="Accent1" refType="w" fact="0"/>
              <dgm:constr type="t" for="ch" forName="Accent1" refType="h" fact="0"/>
              <dgm:constr type="w" for="ch" forName="Accent1" refType="w" fact="0.6249"/>
              <dgm:constr type="h" for="ch" forName="Accent1" refType="h"/>
              <dgm:constr type="l" for="ch" forName="Parent1" refType="w" fact="0.138"/>
              <dgm:constr type="t" for="ch" forName="Parent1" refType="h" fact="0.362"/>
              <dgm:constr type="w" for="ch" forName="Parent1" refType="w" fact="0.3487"/>
              <dgm:constr type="h" for="ch" forName="Parent1" refType="h" fact="0.2789"/>
            </dgm:constrLst>
          </dgm:if>
          <dgm:if name="Name5" axis="ch" ptType="node" func="cnt" op="equ" val="2">
            <dgm:alg type="composite">
              <dgm:param type="ar" val="1.2026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Accent1" refType="w" fact="0.1144"/>
              <dgm:constr type="t" for="ch" forName="Accent1" refType="h" fact="0"/>
              <dgm:constr type="w" for="ch" forName="Accent1" refType="w" fact="0.5542"/>
              <dgm:constr type="h" for="ch" forName="Accent1" refType="h" fact="0.6665"/>
              <dgm:constr type="l" for="ch" forName="Parent1" refType="w" fact="0.2368"/>
              <dgm:constr type="t" for="ch" forName="Parent1" refType="h" fact="0.2413"/>
              <dgm:constr type="w" for="ch" forName="Parent1" refType="w" fact="0.3092"/>
              <dgm:constr type="h" for="ch" forName="Parent1" refType="h" fact="0.1859"/>
              <dgm:constr type="l" for="ch" forName="Parent2" refType="w" fact="0.0822"/>
              <dgm:constr type="t" for="ch" forName="Parent2" refType="h" fact="0.625"/>
              <dgm:constr type="w" for="ch" forName="Parent2" refType="w" fact="0.3092"/>
              <dgm:constr type="h" for="ch" forName="Parent2" refType="h" fact="0.1859"/>
              <dgm:constr type="l" for="ch" forName="Child1" refType="w" fact="0.6678"/>
              <dgm:constr type="t" for="ch" forName="Child1" refType="h" fact="0.1978"/>
              <dgm:constr type="w" for="ch" forName="Child1" refType="w" fact="0.3322"/>
              <dgm:constr type="h" for="ch" forName="Child1" refType="h" fact="0.265"/>
              <dgm:constr type="l" for="ch" forName="Child2" refType="w" fact="0.5164"/>
              <dgm:constr type="t" for="ch" forName="Child2" refType="h" fact="0.5855"/>
              <dgm:constr type="w" for="ch" forName="Child2" refType="w" fact="0.3322"/>
              <dgm:constr type="h" for="ch" forName="Child2" refType="h" fact="0.265"/>
              <dgm:constr type="l" for="ch" forName="Accent2" refType="w" fact="0"/>
              <dgm:constr type="t" for="ch" forName="Accent2" refType="h" fact="0.4272"/>
              <dgm:constr type="w" for="ch" forName="Accent2" refType="w" fact="0.4761"/>
              <dgm:constr type="h" for="ch" forName="Accent2" refType="h" fact="0.5728"/>
            </dgm:constrLst>
          </dgm:if>
          <dgm:if name="Name6" axis="ch" ptType="node" func="cnt" op="equ" val="3">
            <dgm:alg type="composite">
              <dgm:param type="ar" val="0.9039"/>
            </dgm:alg>
            <dgm:shape xmlns:r="http://schemas.openxmlformats.org/officeDocument/2006/relationships" r:blip="">
              <dgm:adjLst/>
            </dgm:shape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Accent1" refType="w" fact="0.1479"/>
              <dgm:constr type="t" for="ch" forName="Accent1" refType="h" fact="0"/>
              <dgm:constr type="w" for="ch" forName="Accent1" refType="w" fact="0.5325"/>
              <dgm:constr type="h" for="ch" forName="Accent1" refType="h" fact="0.4814"/>
              <dgm:constr type="l" for="ch" forName="Accent2" refType="w" fact="0"/>
              <dgm:constr type="t" for="ch" forName="Accent2" refType="h" fact="0.2766"/>
              <dgm:constr type="w" for="ch" forName="Accent2" refType="w" fact="0.5325"/>
              <dgm:constr type="h" for="ch" forName="Accent2" refType="h" fact="0.4814"/>
              <dgm:constr type="l" for="ch" forName="Parent1" refType="w" fact="0.2656"/>
              <dgm:constr type="t" for="ch" forName="Parent1" refType="h" fact="0.1738"/>
              <dgm:constr type="w" for="ch" forName="Parent1" refType="w" fact="0.2959"/>
              <dgm:constr type="h" for="ch" forName="Parent1" refType="h" fact="0.1337"/>
              <dgm:constr type="l" for="ch" forName="Accent3" refType="w" fact="0.1858"/>
              <dgm:constr type="t" for="ch" forName="Accent3" refType="h" fact="0.5863"/>
              <dgm:constr type="w" for="ch" forName="Accent3" refType="w" fact="0.4575"/>
              <dgm:constr type="h" for="ch" forName="Accent3" refType="h" fact="0.4137"/>
              <dgm:constr type="l" for="ch" forName="Parent2" refType="w" fact="0.1183"/>
              <dgm:constr type="t" for="ch" forName="Parent2" refType="h" fact="0.452"/>
              <dgm:constr type="w" for="ch" forName="Parent2" refType="w" fact="0.2959"/>
              <dgm:constr type="h" for="ch" forName="Parent2" refType="h" fact="0.1337"/>
              <dgm:constr type="l" for="ch" forName="Parent3" refType="w" fact="0.2663"/>
              <dgm:constr type="t" for="ch" forName="Parent3" refType="h" fact="0.7306"/>
              <dgm:constr type="w" for="ch" forName="Parent3" refType="w" fact="0.2959"/>
              <dgm:constr type="h" for="ch" forName="Parent3" refType="h" fact="0.1337"/>
              <dgm:constr type="l" for="ch" forName="Child2" refType="w" fact="0.5325"/>
              <dgm:constr type="t" for="ch" forName="Child2" refType="h" fact="0.4217"/>
              <dgm:constr type="w" for="ch" forName="Child2" refType="w" fact="0.3195"/>
              <dgm:constr type="h" for="ch" forName="Child2" refType="h" fact="0.1926"/>
              <dgm:constr type="l" for="ch" forName="Child1" refType="w" fact="0.6805"/>
              <dgm:constr type="t" for="ch" forName="Child1" refType="h" fact="0.1435"/>
              <dgm:constr type="w" for="ch" forName="Child1" refType="w" fact="0.3195"/>
              <dgm:constr type="h" for="ch" forName="Child1" refType="h" fact="0.1926"/>
              <dgm:constr type="l" for="ch" forName="Child3" refType="w" fact="0.6805"/>
              <dgm:constr type="t" for="ch" forName="Child3" refType="h" fact="0.6998"/>
              <dgm:constr type="w" for="ch" forName="Child3" refType="w" fact="0.3195"/>
              <dgm:constr type="h" for="ch" forName="Child3" refType="h" fact="0.1926"/>
            </dgm:constrLst>
          </dgm:if>
          <dgm:if name="Name7" axis="ch" ptType="node" func="cnt" op="equ" val="4">
            <dgm:alg type="composite">
              <dgm:param type="ar" val="0.7073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Accent1" refType="w" fact="0.1481"/>
              <dgm:constr type="t" for="ch" forName="Accent1" refType="h" fact="0"/>
              <dgm:constr type="w" for="ch" forName="Accent1" refType="w" fact="0.5331"/>
              <dgm:constr type="h" for="ch" forName="Accent1" refType="h" fact="0.3771"/>
              <dgm:constr type="l" for="ch" forName="Accent2" refType="w" fact="0"/>
              <dgm:constr type="t" for="ch" forName="Accent2" refType="h" fact="0.2167"/>
              <dgm:constr type="w" for="ch" forName="Accent2" refType="w" fact="0.5331"/>
              <dgm:constr type="h" for="ch" forName="Accent2" refType="h" fact="0.3771"/>
              <dgm:constr type="l" for="ch" forName="Accent3" refType="w" fact="0.1481"/>
              <dgm:constr type="t" for="ch" forName="Accent3" refType="h" fact="0.4342"/>
              <dgm:constr type="w" for="ch" forName="Accent3" refType="w" fact="0.5331"/>
              <dgm:constr type="h" for="ch" forName="Accent3" refType="h" fact="0.3771"/>
              <dgm:constr type="l" for="ch" forName="Parent1" refType="w" fact="0.2658"/>
              <dgm:constr type="t" for="ch" forName="Parent1" refType="h" fact="0.1365"/>
              <dgm:constr type="w" for="ch" forName="Parent1" refType="w" fact="0.2975"/>
              <dgm:constr type="h" for="ch" forName="Parent1" refType="h" fact="0.1052"/>
              <dgm:constr type="l" for="ch" forName="Parent2" refType="w" fact="0.1171"/>
              <dgm:constr type="t" for="ch" forName="Parent2" refType="h" fact="0.3536"/>
              <dgm:constr type="w" for="ch" forName="Parent2" refType="w" fact="0.2975"/>
              <dgm:constr type="h" for="ch" forName="Parent2" refType="h" fact="0.1052"/>
              <dgm:constr type="l" for="ch" forName="Parent3" refType="w" fact="0.2658"/>
              <dgm:constr type="t" for="ch" forName="Parent3" refType="h" fact="0.5707"/>
              <dgm:constr type="w" for="ch" forName="Parent3" refType="w" fact="0.2975"/>
              <dgm:constr type="h" for="ch" forName="Parent3" refType="h" fact="0.1052"/>
              <dgm:constr type="l" for="ch" forName="Parent4" refType="w" fact="0.1171"/>
              <dgm:constr type="t" for="ch" forName="Parent4" refType="h" fact="0.7878"/>
              <dgm:constr type="w" for="ch" forName="Parent4" refType="w" fact="0.2975"/>
              <dgm:constr type="h" for="ch" forName="Parent4" refType="h" fact="0.1052"/>
              <dgm:constr type="l" for="ch" forName="Child1" refType="w" fact="0.6804"/>
              <dgm:constr type="t" for="ch" forName="Child1" refType="h" fact="0.1119"/>
              <dgm:constr type="w" for="ch" forName="Child1" refType="w" fact="0.3196"/>
              <dgm:constr type="h" for="ch" forName="Child1" refType="h" fact="0.15"/>
              <dgm:constr type="l" for="ch" forName="Child2" refType="w" fact="0.5348"/>
              <dgm:constr type="t" for="ch" forName="Child2" refType="h" fact="0.3312"/>
              <dgm:constr type="w" for="ch" forName="Child2" refType="w" fact="0.3196"/>
              <dgm:constr type="h" for="ch" forName="Child2" refType="h" fact="0.15"/>
              <dgm:constr type="l" for="ch" forName="Child3" refType="w" fact="0.6804"/>
              <dgm:constr type="t" for="ch" forName="Child3" refType="h" fact="0.5461"/>
              <dgm:constr type="w" for="ch" forName="Child3" refType="w" fact="0.3196"/>
              <dgm:constr type="h" for="ch" forName="Child3" refType="h" fact="0.15"/>
              <dgm:constr type="l" for="ch" forName="Child4" refType="w" fact="0.5348"/>
              <dgm:constr type="t" for="ch" forName="Child4" refType="h" fact="0.7632"/>
              <dgm:constr type="w" for="ch" forName="Child4" refType="w" fact="0.3196"/>
              <dgm:constr type="h" for="ch" forName="Child4" refType="h" fact="0.15"/>
              <dgm:constr type="l" for="ch" forName="Accent4" refType="w" fact="0.038"/>
              <dgm:constr type="t" for="ch" forName="Accent4" refType="h" fact="0.6759"/>
              <dgm:constr type="w" for="ch" forName="Accent4" refType="w" fact="0.458"/>
              <dgm:constr type="h" for="ch" forName="Accent4" refType="h" fact="0.3241"/>
            </dgm:constrLst>
          </dgm:if>
          <dgm:if name="Name8" axis="ch" ptType="node" func="cnt" op="equ" val="5">
            <dgm:alg type="composite">
              <dgm:param type="ar" val="0.581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Accent1" refType="w" fact="0.1481"/>
              <dgm:constr type="t" for="ch" forName="Accent1" refType="h" fact="0"/>
              <dgm:constr type="w" for="ch" forName="Accent1" refType="w" fact="0.5331"/>
              <dgm:constr type="h" for="ch" forName="Accent1" refType="h" fact="0.3098"/>
              <dgm:constr type="l" for="ch" forName="Accent2" refType="w" fact="0"/>
              <dgm:constr type="t" for="ch" forName="Accent2" refType="h" fact="0.178"/>
              <dgm:constr type="w" for="ch" forName="Accent2" refType="w" fact="0.5331"/>
              <dgm:constr type="h" for="ch" forName="Accent2" refType="h" fact="0.3098"/>
              <dgm:constr type="l" for="ch" forName="Accent3" refType="w" fact="0.1481"/>
              <dgm:constr type="t" for="ch" forName="Accent3" refType="h" fact="0.3568"/>
              <dgm:constr type="w" for="ch" forName="Accent3" refType="w" fact="0.5331"/>
              <dgm:constr type="h" for="ch" forName="Accent3" refType="h" fact="0.3098"/>
              <dgm:constr type="l" for="ch" forName="Accent4" refType="w" fact="0"/>
              <dgm:constr type="t" for="ch" forName="Accent4" refType="h" fact="0.5351"/>
              <dgm:constr type="w" for="ch" forName="Accent4" refType="w" fact="0.5331"/>
              <dgm:constr type="h" for="ch" forName="Accent4" refType="h" fact="0.3098"/>
              <dgm:constr type="l" for="ch" forName="Accent5" refType="w" fact="0.186"/>
              <dgm:constr type="t" for="ch" forName="Accent5" refType="h" fact="0.7337"/>
              <dgm:constr type="w" for="ch" forName="Accent5" refType="w" fact="0.458"/>
              <dgm:constr type="h" for="ch" forName="Accent5" refType="h" fact="0.2663"/>
              <dgm:constr type="l" for="ch" forName="Parent1" refType="w" fact="0.2658"/>
              <dgm:constr type="t" for="ch" forName="Parent1" refType="h" fact="0.1122"/>
              <dgm:constr type="w" for="ch" forName="Parent1" refType="w" fact="0.2975"/>
              <dgm:constr type="h" for="ch" forName="Parent1" refType="h" fact="0.0864"/>
              <dgm:constr type="l" for="ch" forName="Parent2" refType="w" fact="0.1171"/>
              <dgm:constr type="t" for="ch" forName="Parent2" refType="h" fact="0.2906"/>
              <dgm:constr type="w" for="ch" forName="Parent2" refType="w" fact="0.2975"/>
              <dgm:constr type="h" for="ch" forName="Parent2" refType="h" fact="0.0864"/>
              <dgm:constr type="l" for="ch" forName="Parent3" refType="w" fact="0.2658"/>
              <dgm:constr type="t" for="ch" forName="Parent3" refType="h" fact="0.4689"/>
              <dgm:constr type="w" for="ch" forName="Parent3" refType="w" fact="0.2975"/>
              <dgm:constr type="h" for="ch" forName="Parent3" refType="h" fact="0.0864"/>
              <dgm:constr type="l" for="ch" forName="Parent4" refType="w" fact="0.1171"/>
              <dgm:constr type="t" for="ch" forName="Parent4" refType="h" fact="0.6473"/>
              <dgm:constr type="w" for="ch" forName="Parent4" refType="w" fact="0.2975"/>
              <dgm:constr type="h" for="ch" forName="Parent4" refType="h" fact="0.0864"/>
              <dgm:constr type="l" for="ch" forName="Parent5" refType="w" fact="0.2658"/>
              <dgm:constr type="t" for="ch" forName="Parent5" refType="h" fact="0.8257"/>
              <dgm:constr type="w" for="ch" forName="Parent5" refType="w" fact="0.2975"/>
              <dgm:constr type="h" for="ch" forName="Parent5" refType="h" fact="0.0864"/>
              <dgm:constr type="l" for="ch" forName="Child1" refType="w" fact="0.6804"/>
              <dgm:constr type="t" for="ch" forName="Child1" refType="h" fact="0.0919"/>
              <dgm:constr type="w" for="ch" forName="Child1" refType="w" fact="0.3196"/>
              <dgm:constr type="h" for="ch" forName="Child1" refType="h" fact="0.1232"/>
              <dgm:constr type="l" for="ch" forName="Child2" refType="w" fact="0.5348"/>
              <dgm:constr type="t" for="ch" forName="Child2" refType="h" fact="0.2722"/>
              <dgm:constr type="w" for="ch" forName="Child2" refType="w" fact="0.3196"/>
              <dgm:constr type="h" for="ch" forName="Child2" refType="h" fact="0.1232"/>
              <dgm:constr type="l" for="ch" forName="Child3" refType="w" fact="0.6804"/>
              <dgm:constr type="t" for="ch" forName="Child3" refType="h" fact="0.4487"/>
              <dgm:constr type="w" for="ch" forName="Child3" refType="w" fact="0.3196"/>
              <dgm:constr type="h" for="ch" forName="Child3" refType="h" fact="0.1232"/>
              <dgm:constr type="l" for="ch" forName="Child4" refType="w" fact="0.5348"/>
              <dgm:constr type="t" for="ch" forName="Child4" refType="h" fact="0.6271"/>
              <dgm:constr type="w" for="ch" forName="Child4" refType="w" fact="0.3196"/>
              <dgm:constr type="h" for="ch" forName="Child4" refType="h" fact="0.1232"/>
              <dgm:constr type="l" for="ch" forName="Child5" refType="w" fact="0.6804"/>
              <dgm:constr type="t" for="ch" forName="Child5" refType="h" fact="0.8073"/>
              <dgm:constr type="w" for="ch" forName="Child5" refType="w" fact="0.3196"/>
              <dgm:constr type="h" for="ch" forName="Child5" refType="h" fact="0.1232"/>
            </dgm:constrLst>
          </dgm:if>
          <dgm:if name="Name9" axis="ch" ptType="node" func="cnt" op="equ" val="6">
            <dgm:alg type="composite">
              <dgm:param type="ar" val="0.493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Accent1" refType="w" fact="0.1481"/>
              <dgm:constr type="t" for="ch" forName="Accent1" refType="h" fact="0"/>
              <dgm:constr type="w" for="ch" forName="Accent1" refType="w" fact="0.5331"/>
              <dgm:constr type="h" for="ch" forName="Accent1" refType="h" fact="0.2629"/>
              <dgm:constr type="l" for="ch" forName="Accent2" refType="w" fact="0"/>
              <dgm:constr type="t" for="ch" forName="Accent2" refType="h" fact="0.1511"/>
              <dgm:constr type="w" for="ch" forName="Accent2" refType="w" fact="0.5331"/>
              <dgm:constr type="h" for="ch" forName="Accent2" refType="h" fact="0.2629"/>
              <dgm:constr type="l" for="ch" forName="Accent3" refType="w" fact="0.1481"/>
              <dgm:constr type="t" for="ch" forName="Accent3" refType="h" fact="0.3027"/>
              <dgm:constr type="w" for="ch" forName="Accent3" refType="w" fact="0.5331"/>
              <dgm:constr type="h" for="ch" forName="Accent3" refType="h" fact="0.2629"/>
              <dgm:constr type="l" for="ch" forName="Accent4" refType="w" fact="0"/>
              <dgm:constr type="t" for="ch" forName="Accent4" refType="h" fact="0.4541"/>
              <dgm:constr type="w" for="ch" forName="Accent4" refType="w" fact="0.5331"/>
              <dgm:constr type="h" for="ch" forName="Accent4" refType="h" fact="0.2629"/>
              <dgm:constr type="l" for="ch" forName="Parent1" refType="w" fact="0.2658"/>
              <dgm:constr type="t" for="ch" forName="Parent1" refType="h" fact="0.0952"/>
              <dgm:constr type="w" for="ch" forName="Parent1" refType="w" fact="0.2975"/>
              <dgm:constr type="h" for="ch" forName="Parent1" refType="h" fact="0.0733"/>
              <dgm:constr type="l" for="ch" forName="Parent2" refType="w" fact="0.1171"/>
              <dgm:constr type="t" for="ch" forName="Parent2" refType="h" fact="0.2466"/>
              <dgm:constr type="w" for="ch" forName="Parent2" refType="w" fact="0.2975"/>
              <dgm:constr type="h" for="ch" forName="Parent2" refType="h" fact="0.0733"/>
              <dgm:constr type="l" for="ch" forName="Parent3" refType="w" fact="0.2658"/>
              <dgm:constr type="t" for="ch" forName="Parent3" refType="h" fact="0.3979"/>
              <dgm:constr type="w" for="ch" forName="Parent3" refType="w" fact="0.2975"/>
              <dgm:constr type="h" for="ch" forName="Parent3" refType="h" fact="0.0733"/>
              <dgm:constr type="l" for="ch" forName="Parent4" refType="w" fact="0.1171"/>
              <dgm:constr type="t" for="ch" forName="Parent4" refType="h" fact="0.5493"/>
              <dgm:constr type="w" for="ch" forName="Parent4" refType="w" fact="0.2975"/>
              <dgm:constr type="h" for="ch" forName="Parent4" refType="h" fact="0.0733"/>
              <dgm:constr type="l" for="ch" forName="Child1" refType="w" fact="0.6804"/>
              <dgm:constr type="t" for="ch" forName="Child1" refType="h" fact="0.078"/>
              <dgm:constr type="w" for="ch" forName="Child1" refType="w" fact="0.3196"/>
              <dgm:constr type="h" for="ch" forName="Child1" refType="h" fact="0.1046"/>
              <dgm:constr type="l" for="ch" forName="Child2" refType="w" fact="0.5348"/>
              <dgm:constr type="t" for="ch" forName="Child2" refType="h" fact="0.231"/>
              <dgm:constr type="w" for="ch" forName="Child2" refType="w" fact="0.3196"/>
              <dgm:constr type="h" for="ch" forName="Child2" refType="h" fact="0.1046"/>
              <dgm:constr type="l" for="ch" forName="Child3" refType="w" fact="0.6804"/>
              <dgm:constr type="t" for="ch" forName="Child3" refType="h" fact="0.3808"/>
              <dgm:constr type="w" for="ch" forName="Child3" refType="w" fact="0.3196"/>
              <dgm:constr type="h" for="ch" forName="Child3" refType="h" fact="0.1046"/>
              <dgm:constr type="l" for="ch" forName="Child4" refType="w" fact="0.5348"/>
              <dgm:constr type="t" for="ch" forName="Child4" refType="h" fact="0.5322"/>
              <dgm:constr type="w" for="ch" forName="Child4" refType="w" fact="0.3196"/>
              <dgm:constr type="h" for="ch" forName="Child4" refType="h" fact="0.1046"/>
              <dgm:constr type="l" for="ch" forName="Accent5" refType="w" fact="0.1481"/>
              <dgm:constr type="t" for="ch" forName="Accent5" refType="h" fact="0.6053"/>
              <dgm:constr type="w" for="ch" forName="Accent5" refType="w" fact="0.5331"/>
              <dgm:constr type="h" for="ch" forName="Accent5" refType="h" fact="0.2629"/>
              <dgm:constr type="l" for="ch" forName="Accent6" refType="w" fact="0.038"/>
              <dgm:constr type="t" for="ch" forName="Accent6" refType="h" fact="0.774"/>
              <dgm:constr type="w" for="ch" forName="Accent6" refType="w" fact="0.458"/>
              <dgm:constr type="h" for="ch" forName="Accent6" refType="h" fact="0.226"/>
              <dgm:constr type="l" for="ch" forName="Parent5" refType="w" fact="0.2658"/>
              <dgm:constr type="t" for="ch" forName="Parent5" refType="h" fact="0.7005"/>
              <dgm:constr type="w" for="ch" forName="Parent5" refType="w" fact="0.2975"/>
              <dgm:constr type="h" for="ch" forName="Parent5" refType="h" fact="0.0733"/>
              <dgm:constr type="l" for="ch" forName="Parent6" refType="w" fact="0.1171"/>
              <dgm:constr type="t" for="ch" forName="Parent6" refType="h" fact="0.8519"/>
              <dgm:constr type="w" for="ch" forName="Parent6" refType="w" fact="0.2975"/>
              <dgm:constr type="h" for="ch" forName="Parent6" refType="h" fact="0.0733"/>
              <dgm:constr type="l" for="ch" forName="Child5" refType="w" fact="0.6804"/>
              <dgm:constr type="t" for="ch" forName="Child5" refType="h" fact="0.6833"/>
              <dgm:constr type="w" for="ch" forName="Child5" refType="w" fact="0.3196"/>
              <dgm:constr type="h" for="ch" forName="Child5" refType="h" fact="0.1046"/>
              <dgm:constr type="l" for="ch" forName="Child6" refType="w" fact="0.5348"/>
              <dgm:constr type="t" for="ch" forName="Child6" refType="h" fact="0.8347"/>
              <dgm:constr type="w" for="ch" forName="Child6" refType="w" fact="0.3196"/>
              <dgm:constr type="h" for="ch" forName="Child6" refType="h" fact="0.1046"/>
            </dgm:constrLst>
          </dgm:if>
          <dgm:else name="Name10">
            <dgm:alg type="composite">
              <dgm:param type="ar" val="0.428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Accent1" refType="w" fact="0.1481"/>
              <dgm:constr type="t" for="ch" forName="Accent1" refType="h" fact="0"/>
              <dgm:constr type="w" for="ch" forName="Accent1" refType="w" fact="0.5331"/>
              <dgm:constr type="h" for="ch" forName="Accent1" refType="h" fact="0.2284"/>
              <dgm:constr type="l" for="ch" forName="Accent2" refType="w" fact="0"/>
              <dgm:constr type="t" for="ch" forName="Accent2" refType="h" fact="0.1312"/>
              <dgm:constr type="w" for="ch" forName="Accent2" refType="w" fact="0.5331"/>
              <dgm:constr type="h" for="ch" forName="Accent2" refType="h" fact="0.2284"/>
              <dgm:constr type="l" for="ch" forName="Accent3" refType="w" fact="0.1481"/>
              <dgm:constr type="t" for="ch" forName="Accent3" refType="h" fact="0.263"/>
              <dgm:constr type="w" for="ch" forName="Accent3" refType="w" fact="0.5331"/>
              <dgm:constr type="h" for="ch" forName="Accent3" refType="h" fact="0.2284"/>
              <dgm:constr type="l" for="ch" forName="Accent4" refType="w" fact="0"/>
              <dgm:constr type="t" for="ch" forName="Accent4" refType="h" fact="0.3945"/>
              <dgm:constr type="w" for="ch" forName="Accent4" refType="w" fact="0.5331"/>
              <dgm:constr type="h" for="ch" forName="Accent4" refType="h" fact="0.2284"/>
              <dgm:constr type="l" for="ch" forName="Parent1" refType="w" fact="0.2658"/>
              <dgm:constr type="t" for="ch" forName="Parent1" refType="h" fact="0.0827"/>
              <dgm:constr type="w" for="ch" forName="Parent1" refType="w" fact="0.2975"/>
              <dgm:constr type="h" for="ch" forName="Parent1" refType="h" fact="0.0637"/>
              <dgm:constr type="l" for="ch" forName="Parent2" refType="w" fact="0.1171"/>
              <dgm:constr type="t" for="ch" forName="Parent2" refType="h" fact="0.2142"/>
              <dgm:constr type="w" for="ch" forName="Parent2" refType="w" fact="0.2975"/>
              <dgm:constr type="h" for="ch" forName="Parent2" refType="h" fact="0.0637"/>
              <dgm:constr type="l" for="ch" forName="Parent3" refType="w" fact="0.2658"/>
              <dgm:constr type="t" for="ch" forName="Parent3" refType="h" fact="0.3457"/>
              <dgm:constr type="w" for="ch" forName="Parent3" refType="w" fact="0.2975"/>
              <dgm:constr type="h" for="ch" forName="Parent3" refType="h" fact="0.0637"/>
              <dgm:constr type="l" for="ch" forName="Parent4" refType="w" fact="0.1171"/>
              <dgm:constr type="t" for="ch" forName="Parent4" refType="h" fact="0.4772"/>
              <dgm:constr type="w" for="ch" forName="Parent4" refType="w" fact="0.2975"/>
              <dgm:constr type="h" for="ch" forName="Parent4" refType="h" fact="0.0637"/>
              <dgm:constr type="l" for="ch" forName="Child1" refType="w" fact="0.6804"/>
              <dgm:constr type="t" for="ch" forName="Child1" refType="h" fact="0.0678"/>
              <dgm:constr type="w" for="ch" forName="Child1" refType="w" fact="0.3196"/>
              <dgm:constr type="h" for="ch" forName="Child1" refType="h" fact="0.0908"/>
              <dgm:constr type="l" for="ch" forName="Child2" refType="w" fact="0.5348"/>
              <dgm:constr type="t" for="ch" forName="Child2" refType="h" fact="0.2006"/>
              <dgm:constr type="w" for="ch" forName="Child2" refType="w" fact="0.3196"/>
              <dgm:constr type="h" for="ch" forName="Child2" refType="h" fact="0.0908"/>
              <dgm:constr type="l" for="ch" forName="Child3" refType="w" fact="0.6804"/>
              <dgm:constr type="t" for="ch" forName="Child3" refType="h" fact="0.3308"/>
              <dgm:constr type="w" for="ch" forName="Child3" refType="w" fact="0.3196"/>
              <dgm:constr type="h" for="ch" forName="Child3" refType="h" fact="0.0908"/>
              <dgm:constr type="l" for="ch" forName="Child4" refType="w" fact="0.5348"/>
              <dgm:constr type="t" for="ch" forName="Child4" refType="h" fact="0.4623"/>
              <dgm:constr type="w" for="ch" forName="Child4" refType="w" fact="0.3196"/>
              <dgm:constr type="h" for="ch" forName="Child4" refType="h" fact="0.0908"/>
              <dgm:constr type="l" for="ch" forName="Accent5" refType="w" fact="0.1481"/>
              <dgm:constr type="t" for="ch" forName="Accent5" refType="h" fact="0.5258"/>
              <dgm:constr type="w" for="ch" forName="Accent5" refType="w" fact="0.5331"/>
              <dgm:constr type="h" for="ch" forName="Accent5" refType="h" fact="0.2284"/>
              <dgm:constr type="l" for="ch" forName="Accent6" refType="w" fact="0"/>
              <dgm:constr type="t" for="ch" forName="Accent6" refType="h" fact="0.6573"/>
              <dgm:constr type="w" for="ch" forName="Accent6" refType="w" fact="0.5331"/>
              <dgm:constr type="h" for="ch" forName="Accent6" refType="h" fact="0.2284"/>
              <dgm:constr type="l" for="ch" forName="Accent7" refType="w" fact="0.186"/>
              <dgm:constr type="t" for="ch" forName="Accent7" refType="h" fact="0.8037"/>
              <dgm:constr type="w" for="ch" forName="Accent7" refType="w" fact="0.458"/>
              <dgm:constr type="h" for="ch" forName="Accent7" refType="h" fact="0.1963"/>
              <dgm:constr type="l" for="ch" forName="Parent5" refType="w" fact="0.2658"/>
              <dgm:constr type="t" for="ch" forName="Parent5" refType="h" fact="0.6085"/>
              <dgm:constr type="w" for="ch" forName="Parent5" refType="w" fact="0.2975"/>
              <dgm:constr type="h" for="ch" forName="Parent5" refType="h" fact="0.0637"/>
              <dgm:constr type="l" for="ch" forName="Parent6" refType="w" fact="0.1171"/>
              <dgm:constr type="t" for="ch" forName="Parent6" refType="h" fact="0.74"/>
              <dgm:constr type="w" for="ch" forName="Parent6" refType="w" fact="0.2975"/>
              <dgm:constr type="h" for="ch" forName="Parent6" refType="h" fact="0.0637"/>
              <dgm:constr type="l" for="ch" forName="Parent7" refType="w" fact="0.2658"/>
              <dgm:constr type="t" for="ch" forName="Parent7" refType="h" fact="0.8715"/>
              <dgm:constr type="w" for="ch" forName="Parent7" refType="w" fact="0.2975"/>
              <dgm:constr type="h" for="ch" forName="Parent7" refType="h" fact="0.0637"/>
              <dgm:constr type="l" for="ch" forName="Child5" refType="w" fact="0.6804"/>
              <dgm:constr type="t" for="ch" forName="Child5" refType="h" fact="0.5936"/>
              <dgm:constr type="w" for="ch" forName="Child5" refType="w" fact="0.3196"/>
              <dgm:constr type="h" for="ch" forName="Child5" refType="h" fact="0.0908"/>
              <dgm:constr type="l" for="ch" forName="Child6" refType="w" fact="0.5348"/>
              <dgm:constr type="t" for="ch" forName="Child6" refType="h" fact="0.7251"/>
              <dgm:constr type="w" for="ch" forName="Child6" refType="w" fact="0.3196"/>
              <dgm:constr type="h" for="ch" forName="Child6" refType="h" fact="0.0908"/>
              <dgm:constr type="l" for="ch" forName="Child7" refType="w" fact="0.6804"/>
              <dgm:constr type="t" for="ch" forName="Child7" refType="h" fact="0.8579"/>
              <dgm:constr type="w" for="ch" forName="Child7" refType="w" fact="0.3196"/>
              <dgm:constr type="h" for="ch" forName="Child7" refType="h" fact="0.0908"/>
            </dgm:constrLst>
          </dgm:else>
        </dgm:choose>
      </dgm:if>
      <dgm:else name="Name11">
        <dgm:choose name="Name12">
          <dgm:if name="Name13" axis="ch" ptType="node" func="cnt" op="equ" val="1">
            <dgm:alg type="composite">
              <dgm:param type="ar" val="1.599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1" refType="w" fact="0.625"/>
              <dgm:constr type="t" for="ch" forName="Child1" refType="h" fact="0.2981"/>
              <dgm:constr type="w" for="ch" forName="Child1" refType="w" fact="0.375"/>
              <dgm:constr type="h" for="ch" forName="Child1" refType="h" fact="0.4001"/>
              <dgm:constr type="l" for="ch" forName="Accent1" refType="w" fact="0"/>
              <dgm:constr type="t" for="ch" forName="Accent1" refType="h" fact="0"/>
              <dgm:constr type="w" for="ch" forName="Accent1" refType="w" fact="0.6249"/>
              <dgm:constr type="h" for="ch" forName="Accent1" refType="h"/>
              <dgm:constr type="l" for="ch" forName="Parent1" refType="w" fact="0.138"/>
              <dgm:constr type="t" for="ch" forName="Parent1" refType="h" fact="0.362"/>
              <dgm:constr type="w" for="ch" forName="Parent1" refType="w" fact="0.3487"/>
              <dgm:constr type="h" for="ch" forName="Parent1" refType="h" fact="0.2789"/>
            </dgm:constrLst>
          </dgm:if>
          <dgm:if name="Name14" axis="ch" ptType="node" func="cnt" op="equ" val="2">
            <dgm:alg type="composite">
              <dgm:param type="ar" val="1.2026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Accent1" refType="w" fact="-0.0407"/>
              <dgm:constr type="t" for="ch" forName="Accent1" refType="h" fact="0"/>
              <dgm:constr type="w" for="ch" forName="Accent1" refType="w" fact="0.5542"/>
              <dgm:constr type="h" for="ch" forName="Accent1" refType="h" fact="0.6665"/>
              <dgm:constr type="l" for="ch" forName="Accent2" refType="w" fact="0.1533"/>
              <dgm:constr type="t" for="ch" forName="Accent2" refType="h" fact="0.4272"/>
              <dgm:constr type="w" for="ch" forName="Accent2" refType="w" fact="0.4761"/>
              <dgm:constr type="h" for="ch" forName="Accent2" refType="h" fact="0.5728"/>
              <dgm:constr type="l" for="ch" forName="Parent1" refType="w" fact="0.0822"/>
              <dgm:constr type="t" for="ch" forName="Parent1" refType="h" fact="0.2413"/>
              <dgm:constr type="w" for="ch" forName="Parent1" refType="w" fact="0.3092"/>
              <dgm:constr type="h" for="ch" forName="Parent1" refType="h" fact="0.1859"/>
              <dgm:constr type="l" for="ch" forName="Parent2" refType="w" fact="0.2368"/>
              <dgm:constr type="t" for="ch" forName="Parent2" refType="h" fact="0.625"/>
              <dgm:constr type="w" for="ch" forName="Parent2" refType="w" fact="0.3092"/>
              <dgm:constr type="h" for="ch" forName="Parent2" refType="h" fact="0.1859"/>
              <dgm:constr type="l" for="ch" forName="Child1" refType="w" fact="0.5164"/>
              <dgm:constr type="t" for="ch" forName="Child1" refType="h" fact="0.1978"/>
              <dgm:constr type="w" for="ch" forName="Child1" refType="w" fact="0.3322"/>
              <dgm:constr type="h" for="ch" forName="Child1" refType="h" fact="0.265"/>
              <dgm:constr type="l" for="ch" forName="Child2" refType="w" fact="0.6678"/>
              <dgm:constr type="t" for="ch" forName="Child2" refType="h" fact="0.5855"/>
              <dgm:constr type="w" for="ch" forName="Child2" refType="w" fact="0.3322"/>
              <dgm:constr type="h" for="ch" forName="Child2" refType="h" fact="0.265"/>
            </dgm:constrLst>
          </dgm:if>
          <dgm:if name="Name15" axis="ch" ptType="node" func="cnt" op="equ" val="3">
            <dgm:alg type="composite">
              <dgm:param type="ar" val="0.9039"/>
            </dgm:alg>
            <dgm:shape xmlns:r="http://schemas.openxmlformats.org/officeDocument/2006/relationships" r:blip="">
              <dgm:adjLst/>
            </dgm:shape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25"/>
              <dgm:constr type="h" for="ch" forName="Accent1" refType="h" fact="0.4814"/>
              <dgm:constr type="l" for="ch" forName="Accent2" refType="w" fact="0.1479"/>
              <dgm:constr type="t" for="ch" forName="Accent2" refType="h" fact="0.2766"/>
              <dgm:constr type="w" for="ch" forName="Accent2" refType="w" fact="0.5325"/>
              <dgm:constr type="h" for="ch" forName="Accent2" refType="h" fact="0.4814"/>
              <dgm:constr type="l" for="ch" forName="Accent3" refType="w" fact="0.0378"/>
              <dgm:constr type="t" for="ch" forName="Accent3" refType="h" fact="0.5863"/>
              <dgm:constr type="w" for="ch" forName="Accent3" refType="w" fact="0.4575"/>
              <dgm:constr type="h" for="ch" forName="Accent3" refType="h" fact="0.4137"/>
              <dgm:constr type="l" for="ch" forName="Parent1" refType="w" fact="0.1183"/>
              <dgm:constr type="t" for="ch" forName="Parent1" refType="h" fact="0.1738"/>
              <dgm:constr type="w" for="ch" forName="Parent1" refType="w" fact="0.2959"/>
              <dgm:constr type="h" for="ch" forName="Parent1" refType="h" fact="0.1337"/>
              <dgm:constr type="l" for="ch" forName="Parent2" refType="w" fact="0.2656"/>
              <dgm:constr type="t" for="ch" forName="Parent2" refType="h" fact="0.452"/>
              <dgm:constr type="w" for="ch" forName="Parent2" refType="w" fact="0.2959"/>
              <dgm:constr type="h" for="ch" forName="Parent2" refType="h" fact="0.1337"/>
              <dgm:constr type="l" for="ch" forName="Parent3" refType="w" fact="0.1183"/>
              <dgm:constr type="t" for="ch" forName="Parent3" refType="h" fact="0.7306"/>
              <dgm:constr type="w" for="ch" forName="Parent3" refType="w" fact="0.2959"/>
              <dgm:constr type="h" for="ch" forName="Parent3" refType="h" fact="0.1337"/>
              <dgm:constr type="l" for="ch" forName="Child1" refType="w" fact="0.5325"/>
              <dgm:constr type="t" for="ch" forName="Child1" refType="h" fact="0.1435"/>
              <dgm:constr type="w" for="ch" forName="Child1" refType="w" fact="0.3195"/>
              <dgm:constr type="h" for="ch" forName="Child1" refType="h" fact="0.1926"/>
              <dgm:constr type="l" for="ch" forName="Child2" refType="w" fact="0.6805"/>
              <dgm:constr type="t" for="ch" forName="Child2" refType="h" fact="0.4217"/>
              <dgm:constr type="w" for="ch" forName="Child2" refType="w" fact="0.3195"/>
              <dgm:constr type="h" for="ch" forName="Child2" refType="h" fact="0.1926"/>
              <dgm:constr type="l" for="ch" forName="Child3" refType="w" fact="0.5325"/>
              <dgm:constr type="t" for="ch" forName="Child3" refType="h" fact="0.6998"/>
              <dgm:constr type="w" for="ch" forName="Child3" refType="w" fact="0.3195"/>
              <dgm:constr type="h" for="ch" forName="Child3" refType="h" fact="0.1926"/>
            </dgm:constrLst>
          </dgm:if>
          <dgm:if name="Name16" axis="ch" ptType="node" func="cnt" op="equ" val="4">
            <dgm:alg type="composite">
              <dgm:param type="ar" val="0.7073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31"/>
              <dgm:constr type="h" for="ch" forName="Accent1" refType="h" fact="0.3771"/>
              <dgm:constr type="l" for="ch" forName="Accent2" refType="w" fact="0.1481"/>
              <dgm:constr type="t" for="ch" forName="Accent2" refType="h" fact="0.2167"/>
              <dgm:constr type="w" for="ch" forName="Accent2" refType="w" fact="0.5331"/>
              <dgm:constr type="h" for="ch" forName="Accent2" refType="h" fact="0.3771"/>
              <dgm:constr type="l" for="ch" forName="Accent3" refType="w" fact="0"/>
              <dgm:constr type="t" for="ch" forName="Accent3" refType="h" fact="0.4342"/>
              <dgm:constr type="w" for="ch" forName="Accent3" refType="w" fact="0.5331"/>
              <dgm:constr type="h" for="ch" forName="Accent3" refType="h" fact="0.3771"/>
              <dgm:constr type="l" for="ch" forName="Accent4" refType="w" fact="0.186"/>
              <dgm:constr type="t" for="ch" forName="Accent4" refType="h" fact="0.6759"/>
              <dgm:constr type="w" for="ch" forName="Accent4" refType="w" fact="0.458"/>
              <dgm:constr type="h" for="ch" forName="Accent4" refType="h" fact="0.3241"/>
              <dgm:constr type="l" for="ch" forName="Parent1" refType="w" fact="0.1171"/>
              <dgm:constr type="t" for="ch" forName="Parent1" refType="h" fact="0.1365"/>
              <dgm:constr type="w" for="ch" forName="Parent1" refType="w" fact="0.2975"/>
              <dgm:constr type="h" for="ch" forName="Parent1" refType="h" fact="0.1052"/>
              <dgm:constr type="l" for="ch" forName="Parent2" refType="w" fact="0.2658"/>
              <dgm:constr type="t" for="ch" forName="Parent2" refType="h" fact="0.3536"/>
              <dgm:constr type="w" for="ch" forName="Parent2" refType="w" fact="0.2975"/>
              <dgm:constr type="h" for="ch" forName="Parent2" refType="h" fact="0.1052"/>
              <dgm:constr type="l" for="ch" forName="Parent3" refType="w" fact="0.1171"/>
              <dgm:constr type="t" for="ch" forName="Parent3" refType="h" fact="0.5707"/>
              <dgm:constr type="w" for="ch" forName="Parent3" refType="w" fact="0.2975"/>
              <dgm:constr type="h" for="ch" forName="Parent3" refType="h" fact="0.1052"/>
              <dgm:constr type="l" for="ch" forName="Parent4" refType="w" fact="0.2658"/>
              <dgm:constr type="t" for="ch" forName="Parent4" refType="h" fact="0.7878"/>
              <dgm:constr type="w" for="ch" forName="Parent4" refType="w" fact="0.2975"/>
              <dgm:constr type="h" for="ch" forName="Parent4" refType="h" fact="0.1052"/>
              <dgm:constr type="l" for="ch" forName="Child1" refType="w" fact="0.5348"/>
              <dgm:constr type="t" for="ch" forName="Child1" refType="h" fact="0.1119"/>
              <dgm:constr type="w" for="ch" forName="Child1" refType="w" fact="0.3196"/>
              <dgm:constr type="h" for="ch" forName="Child1" refType="h" fact="0.15"/>
              <dgm:constr type="l" for="ch" forName="Child2" refType="w" fact="0.6804"/>
              <dgm:constr type="t" for="ch" forName="Child2" refType="h" fact="0.3312"/>
              <dgm:constr type="w" for="ch" forName="Child2" refType="w" fact="0.3196"/>
              <dgm:constr type="h" for="ch" forName="Child2" refType="h" fact="0.15"/>
              <dgm:constr type="l" for="ch" forName="Child3" refType="w" fact="0.5348"/>
              <dgm:constr type="t" for="ch" forName="Child3" refType="h" fact="0.5461"/>
              <dgm:constr type="w" for="ch" forName="Child3" refType="w" fact="0.3196"/>
              <dgm:constr type="h" for="ch" forName="Child3" refType="h" fact="0.15"/>
              <dgm:constr type="l" for="ch" forName="Child4" refType="w" fact="0.6804"/>
              <dgm:constr type="t" for="ch" forName="Child4" refType="h" fact="0.7632"/>
              <dgm:constr type="w" for="ch" forName="Child4" refType="w" fact="0.3196"/>
              <dgm:constr type="h" for="ch" forName="Child4" refType="h" fact="0.15"/>
            </dgm:constrLst>
          </dgm:if>
          <dgm:if name="Name17" axis="ch" ptType="node" func="cnt" op="equ" val="5">
            <dgm:alg type="composite">
              <dgm:param type="ar" val="0.581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31"/>
              <dgm:constr type="h" for="ch" forName="Accent1" refType="h" fact="0.3098"/>
              <dgm:constr type="l" for="ch" forName="Accent2" refType="w" fact="0.1481"/>
              <dgm:constr type="t" for="ch" forName="Accent2" refType="h" fact="0.178"/>
              <dgm:constr type="w" for="ch" forName="Accent2" refType="w" fact="0.5331"/>
              <dgm:constr type="h" for="ch" forName="Accent2" refType="h" fact="0.3098"/>
              <dgm:constr type="l" for="ch" forName="Accent3" refType="w" fact="0"/>
              <dgm:constr type="t" for="ch" forName="Accent3" refType="h" fact="0.3568"/>
              <dgm:constr type="w" for="ch" forName="Accent3" refType="w" fact="0.5331"/>
              <dgm:constr type="h" for="ch" forName="Accent3" refType="h" fact="0.3098"/>
              <dgm:constr type="l" for="ch" forName="Accent4" refType="w" fact="0.1481"/>
              <dgm:constr type="t" for="ch" forName="Accent4" refType="h" fact="0.5351"/>
              <dgm:constr type="w" for="ch" forName="Accent4" refType="w" fact="0.5331"/>
              <dgm:constr type="h" for="ch" forName="Accent4" refType="h" fact="0.3098"/>
              <dgm:constr type="l" for="ch" forName="Accent5" refType="w" fact="0.0378"/>
              <dgm:constr type="t" for="ch" forName="Accent5" refType="h" fact="0.7337"/>
              <dgm:constr type="w" for="ch" forName="Accent5" refType="w" fact="0.458"/>
              <dgm:constr type="h" for="ch" forName="Accent5" refType="h" fact="0.2663"/>
              <dgm:constr type="l" for="ch" forName="Parent1" refType="w" fact="0.1171"/>
              <dgm:constr type="t" for="ch" forName="Parent1" refType="h" fact="0.1122"/>
              <dgm:constr type="w" for="ch" forName="Parent1" refType="w" fact="0.2975"/>
              <dgm:constr type="h" for="ch" forName="Parent1" refType="h" fact="0.0864"/>
              <dgm:constr type="l" for="ch" forName="Parent2" refType="w" fact="0.2658"/>
              <dgm:constr type="t" for="ch" forName="Parent2" refType="h" fact="0.2906"/>
              <dgm:constr type="w" for="ch" forName="Parent2" refType="w" fact="0.2975"/>
              <dgm:constr type="h" for="ch" forName="Parent2" refType="h" fact="0.0864"/>
              <dgm:constr type="l" for="ch" forName="Parent3" refType="w" fact="0.1171"/>
              <dgm:constr type="t" for="ch" forName="Parent3" refType="h" fact="0.4689"/>
              <dgm:constr type="w" for="ch" forName="Parent3" refType="w" fact="0.2975"/>
              <dgm:constr type="h" for="ch" forName="Parent3" refType="h" fact="0.0864"/>
              <dgm:constr type="l" for="ch" forName="Parent4" refType="w" fact="0.2658"/>
              <dgm:constr type="t" for="ch" forName="Parent4" refType="h" fact="0.6473"/>
              <dgm:constr type="w" for="ch" forName="Parent4" refType="w" fact="0.2975"/>
              <dgm:constr type="h" for="ch" forName="Parent4" refType="h" fact="0.0864"/>
              <dgm:constr type="l" for="ch" forName="Parent5" refType="w" fact="0.1171"/>
              <dgm:constr type="t" for="ch" forName="Parent5" refType="h" fact="0.8257"/>
              <dgm:constr type="w" for="ch" forName="Parent5" refType="w" fact="0.2975"/>
              <dgm:constr type="h" for="ch" forName="Parent5" refType="h" fact="0.0864"/>
              <dgm:constr type="l" for="ch" forName="Child1" refType="w" fact="0.5348"/>
              <dgm:constr type="t" for="ch" forName="Child1" refType="h" fact="0.0919"/>
              <dgm:constr type="w" for="ch" forName="Child1" refType="w" fact="0.3196"/>
              <dgm:constr type="h" for="ch" forName="Child1" refType="h" fact="0.1232"/>
              <dgm:constr type="l" for="ch" forName="Child2" refType="w" fact="0.6804"/>
              <dgm:constr type="t" for="ch" forName="Child2" refType="h" fact="0.2722"/>
              <dgm:constr type="w" for="ch" forName="Child2" refType="w" fact="0.3196"/>
              <dgm:constr type="h" for="ch" forName="Child2" refType="h" fact="0.1232"/>
              <dgm:constr type="l" for="ch" forName="Child3" refType="w" fact="0.5348"/>
              <dgm:constr type="t" for="ch" forName="Child3" refType="h" fact="0.4487"/>
              <dgm:constr type="w" for="ch" forName="Child3" refType="w" fact="0.3196"/>
              <dgm:constr type="h" for="ch" forName="Child3" refType="h" fact="0.1232"/>
              <dgm:constr type="l" for="ch" forName="Child4" refType="w" fact="0.6804"/>
              <dgm:constr type="t" for="ch" forName="Child4" refType="h" fact="0.6271"/>
              <dgm:constr type="w" for="ch" forName="Child4" refType="w" fact="0.3196"/>
              <dgm:constr type="h" for="ch" forName="Child4" refType="h" fact="0.1232"/>
              <dgm:constr type="l" for="ch" forName="Child5" refType="w" fact="0.5348"/>
              <dgm:constr type="t" for="ch" forName="Child5" refType="h" fact="0.8073"/>
              <dgm:constr type="w" for="ch" forName="Child5" refType="w" fact="0.3196"/>
              <dgm:constr type="h" for="ch" forName="Child5" refType="h" fact="0.1232"/>
            </dgm:constrLst>
          </dgm:if>
          <dgm:if name="Name18" axis="ch" ptType="node" func="cnt" op="equ" val="6">
            <dgm:alg type="composite">
              <dgm:param type="ar" val="0.493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31"/>
              <dgm:constr type="h" for="ch" forName="Accent1" refType="h" fact="0.2629"/>
              <dgm:constr type="l" for="ch" forName="Accent2" refType="w" fact="0.1481"/>
              <dgm:constr type="t" for="ch" forName="Accent2" refType="h" fact="0.1511"/>
              <dgm:constr type="w" for="ch" forName="Accent2" refType="w" fact="0.5331"/>
              <dgm:constr type="h" for="ch" forName="Accent2" refType="h" fact="0.2629"/>
              <dgm:constr type="l" for="ch" forName="Accent3" refType="w" fact="0"/>
              <dgm:constr type="t" for="ch" forName="Accent3" refType="h" fact="0.3027"/>
              <dgm:constr type="w" for="ch" forName="Accent3" refType="w" fact="0.5331"/>
              <dgm:constr type="h" for="ch" forName="Accent3" refType="h" fact="0.2629"/>
              <dgm:constr type="l" for="ch" forName="Accent4" refType="w" fact="0.1481"/>
              <dgm:constr type="t" for="ch" forName="Accent4" refType="h" fact="0.4541"/>
              <dgm:constr type="w" for="ch" forName="Accent4" refType="w" fact="0.5331"/>
              <dgm:constr type="h" for="ch" forName="Accent4" refType="h" fact="0.2629"/>
              <dgm:constr type="l" for="ch" forName="Accent5" refType="w" fact="0"/>
              <dgm:constr type="t" for="ch" forName="Accent5" refType="h" fact="0.6053"/>
              <dgm:constr type="w" for="ch" forName="Accent5" refType="w" fact="0.5331"/>
              <dgm:constr type="h" for="ch" forName="Accent5" refType="h" fact="0.2629"/>
              <dgm:constr type="l" for="ch" forName="Accent6" refType="w" fact="0.186"/>
              <dgm:constr type="t" for="ch" forName="Accent6" refType="h" fact="0.774"/>
              <dgm:constr type="w" for="ch" forName="Accent6" refType="w" fact="0.458"/>
              <dgm:constr type="h" for="ch" forName="Accent6" refType="h" fact="0.226"/>
              <dgm:constr type="l" for="ch" forName="Parent1" refType="w" fact="0.1171"/>
              <dgm:constr type="t" for="ch" forName="Parent1" refType="h" fact="0.0952"/>
              <dgm:constr type="w" for="ch" forName="Parent1" refType="w" fact="0.2975"/>
              <dgm:constr type="h" for="ch" forName="Parent1" refType="h" fact="0.0733"/>
              <dgm:constr type="l" for="ch" forName="Parent2" refType="w" fact="0.2658"/>
              <dgm:constr type="t" for="ch" forName="Parent2" refType="h" fact="0.2466"/>
              <dgm:constr type="w" for="ch" forName="Parent2" refType="w" fact="0.2975"/>
              <dgm:constr type="h" for="ch" forName="Parent2" refType="h" fact="0.0733"/>
              <dgm:constr type="l" for="ch" forName="Parent3" refType="w" fact="0.1171"/>
              <dgm:constr type="t" for="ch" forName="Parent3" refType="h" fact="0.3979"/>
              <dgm:constr type="w" for="ch" forName="Parent3" refType="w" fact="0.2975"/>
              <dgm:constr type="h" for="ch" forName="Parent3" refType="h" fact="0.0733"/>
              <dgm:constr type="l" for="ch" forName="Parent4" refType="w" fact="0.2658"/>
              <dgm:constr type="t" for="ch" forName="Parent4" refType="h" fact="0.5493"/>
              <dgm:constr type="w" for="ch" forName="Parent4" refType="w" fact="0.2975"/>
              <dgm:constr type="h" for="ch" forName="Parent4" refType="h" fact="0.0733"/>
              <dgm:constr type="l" for="ch" forName="Parent5" refType="w" fact="0.1171"/>
              <dgm:constr type="t" for="ch" forName="Parent5" refType="h" fact="0.7005"/>
              <dgm:constr type="w" for="ch" forName="Parent5" refType="w" fact="0.2975"/>
              <dgm:constr type="h" for="ch" forName="Parent5" refType="h" fact="0.0733"/>
              <dgm:constr type="l" for="ch" forName="Parent6" refType="w" fact="0.2658"/>
              <dgm:constr type="t" for="ch" forName="Parent6" refType="h" fact="0.8519"/>
              <dgm:constr type="w" for="ch" forName="Parent6" refType="w" fact="0.2975"/>
              <dgm:constr type="h" for="ch" forName="Parent6" refType="h" fact="0.0733"/>
              <dgm:constr type="l" for="ch" forName="Child1" refType="w" fact="0.5348"/>
              <dgm:constr type="t" for="ch" forName="Child1" refType="h" fact="0.078"/>
              <dgm:constr type="w" for="ch" forName="Child1" refType="w" fact="0.3196"/>
              <dgm:constr type="h" for="ch" forName="Child1" refType="h" fact="0.1046"/>
              <dgm:constr type="l" for="ch" forName="Child2" refType="w" fact="0.6804"/>
              <dgm:constr type="t" for="ch" forName="Child2" refType="h" fact="0.231"/>
              <dgm:constr type="w" for="ch" forName="Child2" refType="w" fact="0.3196"/>
              <dgm:constr type="h" for="ch" forName="Child2" refType="h" fact="0.1046"/>
              <dgm:constr type="l" for="ch" forName="Child3" refType="w" fact="0.5348"/>
              <dgm:constr type="t" for="ch" forName="Child3" refType="h" fact="0.3808"/>
              <dgm:constr type="w" for="ch" forName="Child3" refType="w" fact="0.3196"/>
              <dgm:constr type="h" for="ch" forName="Child3" refType="h" fact="0.1046"/>
              <dgm:constr type="l" for="ch" forName="Child4" refType="w" fact="0.6804"/>
              <dgm:constr type="t" for="ch" forName="Child4" refType="h" fact="0.5322"/>
              <dgm:constr type="w" for="ch" forName="Child4" refType="w" fact="0.3196"/>
              <dgm:constr type="h" for="ch" forName="Child4" refType="h" fact="0.1046"/>
              <dgm:constr type="l" for="ch" forName="Child5" refType="w" fact="0.5348"/>
              <dgm:constr type="t" for="ch" forName="Child5" refType="h" fact="0.6833"/>
              <dgm:constr type="w" for="ch" forName="Child5" refType="w" fact="0.3196"/>
              <dgm:constr type="h" for="ch" forName="Child5" refType="h" fact="0.1046"/>
              <dgm:constr type="l" for="ch" forName="Child6" refType="w" fact="0.6804"/>
              <dgm:constr type="t" for="ch" forName="Child6" refType="h" fact="0.8347"/>
              <dgm:constr type="w" for="ch" forName="Child6" refType="w" fact="0.3196"/>
              <dgm:constr type="h" for="ch" forName="Child6" refType="h" fact="0.1046"/>
            </dgm:constrLst>
          </dgm:if>
          <dgm:else name="Name19">
            <dgm:alg type="composite">
              <dgm:param type="ar" val="0.428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31"/>
              <dgm:constr type="h" for="ch" forName="Accent1" refType="h" fact="0.2284"/>
              <dgm:constr type="l" for="ch" forName="Accent2" refType="w" fact="0.1481"/>
              <dgm:constr type="t" for="ch" forName="Accent2" refType="h" fact="0.1312"/>
              <dgm:constr type="w" for="ch" forName="Accent2" refType="w" fact="0.5331"/>
              <dgm:constr type="h" for="ch" forName="Accent2" refType="h" fact="0.2284"/>
              <dgm:constr type="l" for="ch" forName="Accent3" refType="w" fact="0"/>
              <dgm:constr type="t" for="ch" forName="Accent3" refType="h" fact="0.263"/>
              <dgm:constr type="w" for="ch" forName="Accent3" refType="w" fact="0.5331"/>
              <dgm:constr type="h" for="ch" forName="Accent3" refType="h" fact="0.2284"/>
              <dgm:constr type="l" for="ch" forName="Accent4" refType="w" fact="0.1481"/>
              <dgm:constr type="t" for="ch" forName="Accent4" refType="h" fact="0.3945"/>
              <dgm:constr type="w" for="ch" forName="Accent4" refType="w" fact="0.5331"/>
              <dgm:constr type="h" for="ch" forName="Accent4" refType="h" fact="0.2284"/>
              <dgm:constr type="l" for="ch" forName="Accent5" refType="w" fact="0"/>
              <dgm:constr type="t" for="ch" forName="Accent5" refType="h" fact="0.5258"/>
              <dgm:constr type="w" for="ch" forName="Accent5" refType="w" fact="0.5331"/>
              <dgm:constr type="h" for="ch" forName="Accent5" refType="h" fact="0.2284"/>
              <dgm:constr type="l" for="ch" forName="Accent6" refType="w" fact="0.1481"/>
              <dgm:constr type="t" for="ch" forName="Accent6" refType="h" fact="0.6573"/>
              <dgm:constr type="w" for="ch" forName="Accent6" refType="w" fact="0.5331"/>
              <dgm:constr type="h" for="ch" forName="Accent6" refType="h" fact="0.2284"/>
              <dgm:constr type="l" for="ch" forName="Accent7" refType="w" fact="0.0378"/>
              <dgm:constr type="t" for="ch" forName="Accent7" refType="h" fact="0.8037"/>
              <dgm:constr type="w" for="ch" forName="Accent7" refType="w" fact="0.458"/>
              <dgm:constr type="h" for="ch" forName="Accent7" refType="h" fact="0.1963"/>
              <dgm:constr type="l" for="ch" forName="Parent1" refType="w" fact="0.1171"/>
              <dgm:constr type="t" for="ch" forName="Parent1" refType="h" fact="0.0827"/>
              <dgm:constr type="w" for="ch" forName="Parent1" refType="w" fact="0.2975"/>
              <dgm:constr type="h" for="ch" forName="Parent1" refType="h" fact="0.0637"/>
              <dgm:constr type="l" for="ch" forName="Parent2" refType="w" fact="0.2658"/>
              <dgm:constr type="t" for="ch" forName="Parent2" refType="h" fact="0.2142"/>
              <dgm:constr type="w" for="ch" forName="Parent2" refType="w" fact="0.2975"/>
              <dgm:constr type="h" for="ch" forName="Parent2" refType="h" fact="0.0637"/>
              <dgm:constr type="l" for="ch" forName="Parent3" refType="w" fact="0.1171"/>
              <dgm:constr type="t" for="ch" forName="Parent3" refType="h" fact="0.3457"/>
              <dgm:constr type="w" for="ch" forName="Parent3" refType="w" fact="0.2975"/>
              <dgm:constr type="h" for="ch" forName="Parent3" refType="h" fact="0.0637"/>
              <dgm:constr type="l" for="ch" forName="Parent4" refType="w" fact="0.2658"/>
              <dgm:constr type="t" for="ch" forName="Parent4" refType="h" fact="0.4772"/>
              <dgm:constr type="w" for="ch" forName="Parent4" refType="w" fact="0.2975"/>
              <dgm:constr type="h" for="ch" forName="Parent4" refType="h" fact="0.0637"/>
              <dgm:constr type="l" for="ch" forName="Parent5" refType="w" fact="0.1171"/>
              <dgm:constr type="t" for="ch" forName="Parent5" refType="h" fact="0.6085"/>
              <dgm:constr type="w" for="ch" forName="Parent5" refType="w" fact="0.2975"/>
              <dgm:constr type="h" for="ch" forName="Parent5" refType="h" fact="0.0637"/>
              <dgm:constr type="l" for="ch" forName="Parent6" refType="w" fact="0.2658"/>
              <dgm:constr type="t" for="ch" forName="Parent6" refType="h" fact="0.74"/>
              <dgm:constr type="w" for="ch" forName="Parent6" refType="w" fact="0.2975"/>
              <dgm:constr type="h" for="ch" forName="Parent6" refType="h" fact="0.0637"/>
              <dgm:constr type="l" for="ch" forName="Parent7" refType="w" fact="0.1171"/>
              <dgm:constr type="t" for="ch" forName="Parent7" refType="h" fact="0.8715"/>
              <dgm:constr type="w" for="ch" forName="Parent7" refType="w" fact="0.2975"/>
              <dgm:constr type="h" for="ch" forName="Parent7" refType="h" fact="0.0637"/>
              <dgm:constr type="l" for="ch" forName="Child1" refType="w" fact="0.5348"/>
              <dgm:constr type="t" for="ch" forName="Child1" refType="h" fact="0.0678"/>
              <dgm:constr type="w" for="ch" forName="Child1" refType="w" fact="0.3196"/>
              <dgm:constr type="h" for="ch" forName="Child1" refType="h" fact="0.0908"/>
              <dgm:constr type="l" for="ch" forName="Child2" refType="w" fact="0.6804"/>
              <dgm:constr type="t" for="ch" forName="Child2" refType="h" fact="0.2006"/>
              <dgm:constr type="w" for="ch" forName="Child2" refType="w" fact="0.3196"/>
              <dgm:constr type="h" for="ch" forName="Child2" refType="h" fact="0.0908"/>
              <dgm:constr type="l" for="ch" forName="Child3" refType="w" fact="0.5348"/>
              <dgm:constr type="t" for="ch" forName="Child3" refType="h" fact="0.3308"/>
              <dgm:constr type="w" for="ch" forName="Child3" refType="w" fact="0.3196"/>
              <dgm:constr type="h" for="ch" forName="Child3" refType="h" fact="0.0908"/>
              <dgm:constr type="l" for="ch" forName="Child4" refType="w" fact="0.6804"/>
              <dgm:constr type="t" for="ch" forName="Child4" refType="h" fact="0.4623"/>
              <dgm:constr type="w" for="ch" forName="Child4" refType="w" fact="0.3196"/>
              <dgm:constr type="h" for="ch" forName="Child4" refType="h" fact="0.0908"/>
              <dgm:constr type="l" for="ch" forName="Child5" refType="w" fact="0.5348"/>
              <dgm:constr type="t" for="ch" forName="Child5" refType="h" fact="0.5936"/>
              <dgm:constr type="w" for="ch" forName="Child5" refType="w" fact="0.3196"/>
              <dgm:constr type="h" for="ch" forName="Child5" refType="h" fact="0.0908"/>
              <dgm:constr type="l" for="ch" forName="Child6" refType="w" fact="0.6804"/>
              <dgm:constr type="t" for="ch" forName="Child6" refType="h" fact="0.7251"/>
              <dgm:constr type="w" for="ch" forName="Child6" refType="w" fact="0.3196"/>
              <dgm:constr type="h" for="ch" forName="Child6" refType="h" fact="0.0908"/>
              <dgm:constr type="l" for="ch" forName="Child7" refType="w" fact="0.5348"/>
              <dgm:constr type="t" for="ch" forName="Child7" refType="h" fact="0.8579"/>
              <dgm:constr type="w" for="ch" forName="Child7" refType="w" fact="0.3196"/>
              <dgm:constr type="h" for="ch" forName="Child7" refType="h" fact="0.0908"/>
            </dgm:constrLst>
          </dgm:else>
        </dgm:choose>
      </dgm:else>
    </dgm:choose>
    <dgm:forEach name="wrapper" axis="self" ptType="parTrans">
      <dgm:forEach name="accentRepeat" axis="self">
        <dgm:layoutNode name="Accent" styleLbl="node1">
          <dgm:alg type="sp"/>
          <dgm:choose name="Name20">
            <dgm:if name="Name21" func="var" arg="dir" op="equ" val="norm">
              <dgm:choose name="Name22">
                <dgm:if name="Name23" axis="precedSib" ptType="node" func="cnt" op="equ" val="0">
                  <dgm:choose name="Name24">
                    <dgm:if name="Name25" axis="followSib" ptType="node" func="cnt" op="equ" val="0">
                      <dgm:shape xmlns:r="http://schemas.openxmlformats.org/officeDocument/2006/relationships" type="circularArrow" r:blip="">
                        <dgm:adjLst>
                          <dgm:adj idx="1" val="0.1098"/>
                          <dgm:adj idx="2" val="19.0387"/>
                          <dgm:adj idx="3" val="150"/>
                          <dgm:adj idx="4" val="180"/>
                          <dgm:adj idx="5" val="0.125"/>
                        </dgm:adjLst>
                      </dgm:shape>
                    </dgm:if>
                    <dgm:else name="Name26">
                      <dgm:shape xmlns:r="http://schemas.openxmlformats.org/officeDocument/2006/relationships" type="circularArrow" r:blip="">
                        <dgm:adjLst>
                          <dgm:adj idx="1" val="0.1098"/>
                          <dgm:adj idx="2" val="19.0387"/>
                          <dgm:adj idx="3" val="75"/>
                          <dgm:adj idx="4" val="180"/>
                          <dgm:adj idx="5" val="0.125"/>
                        </dgm:adjLst>
                      </dgm:shape>
                    </dgm:else>
                  </dgm:choose>
                </dgm:if>
                <dgm:else name="Name27">
                  <dgm:choose name="Name28">
                    <dgm:if name="Name29" axis="followSib" ptType="node" func="cnt" op="equ" val="0">
                      <dgm:choose name="Name30">
                        <dgm:if name="Name31" axis="precedSib" ptType="node" func="cnt" op="equ" val="1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32" axis="precedSib" ptType="node" func="cnt" op="equ" val="2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33" axis="precedSib" ptType="node" func="cnt" op="equ" val="3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34" axis="precedSib" ptType="node" func="cnt" op="equ" val="4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35" axis="precedSib" ptType="node" func="cnt" op="equ" val="5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36" axis="precedSib" ptType="node" func="cnt" op="equ" val="6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else name="Name37"/>
                      </dgm:choose>
                    </dgm:if>
                    <dgm:else name="Name38">
                      <dgm:choose name="Name39">
                        <dgm:if name="Name40" axis="precedSib" ptType="node" func="cnt" op="equ" val="0">
                          <dgm:shape xmlns:r="http://schemas.openxmlformats.org/officeDocument/2006/relationships" type="blockArc" r:blip="">
                            <dgm:adjLst>
                              <dgm:adj idx="1" val="-133.1632"/>
                              <dgm:adj idx="2" val="65"/>
                              <dgm:adj idx="3" val="0.13"/>
                            </dgm:adjLst>
                          </dgm:shape>
                        </dgm:if>
                        <dgm:if name="Name41" axis="precedSib" ptType="node" func="cnt" op="equ" val="1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42" axis="precedSib" ptType="node" func="cnt" op="equ" val="2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43" axis="precedSib" ptType="node" func="cnt" op="equ" val="3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44" axis="precedSib" ptType="node" func="cnt" op="equ" val="4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45" axis="precedSib" ptType="node" func="cnt" op="equ" val="5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46" axis="precedSib" ptType="node" func="cnt" op="equ" val="6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else name="Name47"/>
                      </dgm:choose>
                    </dgm:else>
                  </dgm:choose>
                </dgm:else>
              </dgm:choose>
            </dgm:if>
            <dgm:else name="Name48">
              <dgm:choose name="Name49">
                <dgm:if name="Name50" axis="precedSib" ptType="node" func="cnt" op="equ" val="0">
                  <dgm:choose name="Name51">
                    <dgm:if name="Name52" axis="followSib" ptType="node" func="cnt" op="equ" val="0">
                      <dgm:shape xmlns:r="http://schemas.openxmlformats.org/officeDocument/2006/relationships" type="leftCircularArrow" r:blip="">
                        <dgm:adjLst>
                          <dgm:adj idx="1" val="0.1098"/>
                          <dgm:adj idx="2" val="19.0387"/>
                          <dgm:adj idx="3" val="30"/>
                          <dgm:adj idx="4" val="0"/>
                          <dgm:adj idx="5" val="0.125"/>
                        </dgm:adjLst>
                      </dgm:shape>
                    </dgm:if>
                    <dgm:else name="Name53">
                      <dgm:shape xmlns:r="http://schemas.openxmlformats.org/officeDocument/2006/relationships" type="leftCircularArrow" r:blip="">
                        <dgm:adjLst>
                          <dgm:adj idx="1" val="0.1098"/>
                          <dgm:adj idx="2" val="19.0387"/>
                          <dgm:adj idx="3" val="105"/>
                          <dgm:adj idx="4" val="0"/>
                          <dgm:adj idx="5" val="0.125"/>
                        </dgm:adjLst>
                      </dgm:shape>
                    </dgm:else>
                  </dgm:choose>
                </dgm:if>
                <dgm:else name="Name54">
                  <dgm:choose name="Name55">
                    <dgm:if name="Name56" axis="followSib" ptType="node" func="cnt" op="equ" val="0">
                      <dgm:choose name="Name57">
                        <dgm:if name="Name58" axis="precedSib" ptType="node" func="cnt" op="equ" val="1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59" axis="precedSib" ptType="node" func="cnt" op="equ" val="2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60" axis="precedSib" ptType="node" func="cnt" op="equ" val="3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61" axis="precedSib" ptType="node" func="cnt" op="equ" val="4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62" axis="precedSib" ptType="node" func="cnt" op="equ" val="5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63" axis="precedSib" ptType="node" func="cnt" op="equ" val="6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else name="Name64"/>
                      </dgm:choose>
                    </dgm:if>
                    <dgm:else name="Name65">
                      <dgm:choose name="Name66">
                        <dgm:if name="Name67" axis="precedSib" ptType="node" func="cnt" op="equ" val="0">
                          <dgm:shape xmlns:r="http://schemas.openxmlformats.org/officeDocument/2006/relationships" type="blockArc" r:blip="">
                            <dgm:adjLst>
                              <dgm:adj idx="1" val="-133.1632"/>
                              <dgm:adj idx="2" val="65"/>
                              <dgm:adj idx="3" val="0.13"/>
                            </dgm:adjLst>
                          </dgm:shape>
                        </dgm:if>
                        <dgm:if name="Name68" axis="precedSib" ptType="node" func="cnt" op="equ" val="1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69" axis="precedSib" ptType="node" func="cnt" op="equ" val="2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70" axis="precedSib" ptType="node" func="cnt" op="equ" val="3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71" axis="precedSib" ptType="node" func="cnt" op="equ" val="4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72" axis="precedSib" ptType="node" func="cnt" op="equ" val="5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73" axis="precedSib" ptType="node" func="cnt" op="equ" val="6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else name="Name74"/>
                      </dgm:choose>
                    </dgm:else>
                  </dgm:choose>
                </dgm:else>
              </dgm:choose>
            </dgm:else>
          </dgm:choose>
          <dgm:presOf/>
        </dgm:layoutNode>
      </dgm:forEach>
    </dgm:forEach>
    <dgm:forEach name="Name75" axis="ch" ptType="node" cnt="1">
      <dgm:layoutNode name="Accent1">
        <dgm:alg type="sp"/>
        <dgm:shape xmlns:r="http://schemas.openxmlformats.org/officeDocument/2006/relationships" r:blip="">
          <dgm:adjLst/>
        </dgm:shape>
        <dgm:presOf/>
        <dgm:constrLst/>
        <dgm:forEach name="Name76" ref="accentRepeat"/>
      </dgm:layoutNode>
      <dgm:choose name="Name77">
        <dgm:if name="Name78" axis="ch" ptType="node" func="cnt" op="gte" val="1">
          <dgm:layoutNode name="Child1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79"/>
      </dgm:choose>
      <dgm:layoutNode name="Parent1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80" axis="ch" ptType="node" st="2" cnt="1">
      <dgm:layoutNode name="Accent2">
        <dgm:alg type="sp"/>
        <dgm:shape xmlns:r="http://schemas.openxmlformats.org/officeDocument/2006/relationships" r:blip="">
          <dgm:adjLst/>
        </dgm:shape>
        <dgm:presOf/>
        <dgm:constrLst/>
        <dgm:forEach name="Name81" ref="accentRepeat"/>
      </dgm:layoutNode>
      <dgm:choose name="Name82">
        <dgm:if name="Name83" axis="ch" ptType="node" func="cnt" op="gte" val="1">
          <dgm:layoutNode name="Child2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84"/>
      </dgm:choose>
      <dgm:layoutNode name="Parent2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85" axis="ch" ptType="node" st="3" cnt="1">
      <dgm:layoutNode name="Accent3">
        <dgm:alg type="sp"/>
        <dgm:shape xmlns:r="http://schemas.openxmlformats.org/officeDocument/2006/relationships" r:blip="">
          <dgm:adjLst/>
        </dgm:shape>
        <dgm:presOf/>
        <dgm:constrLst/>
        <dgm:forEach name="Name86" ref="accentRepeat"/>
      </dgm:layoutNode>
      <dgm:choose name="Name87">
        <dgm:if name="Name88" axis="ch" ptType="node" func="cnt" op="gte" val="1">
          <dgm:layoutNode name="Child3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89"/>
      </dgm:choose>
      <dgm:layoutNode name="Parent3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Accent4">
        <dgm:alg type="sp"/>
        <dgm:shape xmlns:r="http://schemas.openxmlformats.org/officeDocument/2006/relationships" r:blip="">
          <dgm:adjLst/>
        </dgm:shape>
        <dgm:presOf/>
        <dgm:constrLst/>
        <dgm:forEach name="Name91" ref="accentRepeat"/>
      </dgm:layoutNode>
      <dgm:choose name="Name92">
        <dgm:if name="Name93" axis="ch" ptType="node" func="cnt" op="gte" val="1">
          <dgm:layoutNode name="Child4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94"/>
      </dgm:choose>
      <dgm:layoutNode name="Parent4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95" axis="ch" ptType="node" st="5" cnt="1">
      <dgm:layoutNode name="Accent5">
        <dgm:alg type="sp"/>
        <dgm:shape xmlns:r="http://schemas.openxmlformats.org/officeDocument/2006/relationships" r:blip="">
          <dgm:adjLst/>
        </dgm:shape>
        <dgm:presOf/>
        <dgm:constrLst/>
        <dgm:forEach name="Name96" ref="accentRepeat"/>
      </dgm:layoutNode>
      <dgm:choose name="Name97">
        <dgm:if name="Name98" axis="ch" ptType="node" func="cnt" op="gte" val="1">
          <dgm:layoutNode name="Child5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99"/>
      </dgm:choose>
      <dgm:layoutNode name="Parent5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100" axis="ch" ptType="node" st="6" cnt="1">
      <dgm:layoutNode name="Accent6">
        <dgm:alg type="sp"/>
        <dgm:shape xmlns:r="http://schemas.openxmlformats.org/officeDocument/2006/relationships" r:blip="">
          <dgm:adjLst/>
        </dgm:shape>
        <dgm:presOf/>
        <dgm:constrLst/>
        <dgm:forEach name="Name101" ref="accentRepeat"/>
      </dgm:layoutNode>
      <dgm:choose name="Name102">
        <dgm:if name="Name103" axis="ch" ptType="node" func="cnt" op="gte" val="1">
          <dgm:layoutNode name="Child6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104"/>
      </dgm:choose>
      <dgm:layoutNode name="Parent6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105" axis="ch" ptType="node" st="7" cnt="1">
      <dgm:layoutNode name="Accent7">
        <dgm:alg type="sp"/>
        <dgm:shape xmlns:r="http://schemas.openxmlformats.org/officeDocument/2006/relationships" r:blip="">
          <dgm:adjLst/>
        </dgm:shape>
        <dgm:presOf/>
        <dgm:constrLst/>
        <dgm:forEach name="Name106" ref="accentRepeat"/>
      </dgm:layoutNode>
      <dgm:choose name="Name107">
        <dgm:if name="Name108" axis="ch" ptType="node" func="cnt" op="gte" val="1">
          <dgm:layoutNode name="Child7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109"/>
      </dgm:choose>
      <dgm:layoutNode name="Parent7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9/layout/CirclePictureHierarchy">
  <dgm:title val=""/>
  <dgm:desc val=""/>
  <dgm:catLst>
    <dgm:cat type="hierarchy" pri="1750"/>
    <dgm:cat type="picture" pri="23000"/>
    <dgm:cat type="pictureconvert" pri="2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5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h" for="ch" forName="image" refType="h" fact="0.8"/>
              <dgm:constr type="w" for="ch" forName="image" refType="h" refFor="ch" refForName="image"/>
              <dgm:constr type="t" for="ch" forName="image" refType="h" fact="0.1"/>
              <dgm:constr type="l" for="ch" forName="image"/>
              <dgm:constr type="w" for="ch" forName="text" refType="w" fact="0.6"/>
              <dgm:constr type="h" for="ch" forName="text" refType="h" fact="0.8"/>
              <dgm:constr type="t" for="ch" forName="text" refType="w" fact="0.04"/>
              <dgm:constr type="l" for="ch" forName="text" refType="w" fact="0.4"/>
            </dgm:constrLst>
            <dgm:ruleLst/>
            <dgm:layoutNode name="image" styleLbl="node0">
              <dgm:alg type="sp"/>
              <dgm:shape xmlns:r="http://schemas.openxmlformats.org/officeDocument/2006/relationships" type="ellipse" r:blip="" blipPhldr="1">
                <dgm:adjLst/>
              </dgm:shape>
              <dgm:presOf/>
              <dgm:constrLst/>
              <dgm:ruleLst/>
            </dgm:layoutNode>
            <dgm:layoutNode name="text" styleLbl="revTx">
              <dgm:varLst>
                <dgm:chPref val="3"/>
              </dgm:varLst>
              <dgm:alg type="tx">
                <dgm:param type="parTxLTRAlign" val="l"/>
                <dgm:param type="parTxRTLAlign" val="r"/>
              </dgm:alg>
              <dgm:shape xmlns:r="http://schemas.openxmlformats.org/officeDocument/2006/relationships" type="rect" r:blip="">
                <dgm:adjLst/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image"/>
                    <dgm:param type="dstNode" val="image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h" for="ch" forName="image2" refType="h" fact="0.8"/>
                      <dgm:constr type="w" for="ch" forName="image2" refType="h" refFor="ch" refForName="image2"/>
                      <dgm:constr type="t" for="ch" forName="image2" refType="h" fact="0.1"/>
                      <dgm:constr type="l" for="ch" forName="image2"/>
                      <dgm:constr type="w" for="ch" forName="text2" refType="w" fact="0.6"/>
                      <dgm:constr type="h" for="ch" forName="text2" refType="h" fact="0.8"/>
                      <dgm:constr type="t" for="ch" forName="text2" refType="w" fact="0.04"/>
                      <dgm:constr type="l" for="ch" forName="text2" refType="w" fact="0.4"/>
                    </dgm:constrLst>
                    <dgm:ruleLst/>
                    <dgm:layoutNode name="image2">
                      <dgm:alg type="sp"/>
                      <dgm:shape xmlns:r="http://schemas.openxmlformats.org/officeDocument/2006/relationships" type="ellipse" r:blip="" blipPhldr="1">
                        <dgm:adjLst/>
                      </dgm:shape>
                      <dgm:presOf/>
                      <dgm:constrLst/>
                      <dgm:ruleLst/>
                    </dgm:layoutNode>
                    <dgm:layoutNode name="text2" styleLbl="revTx">
                      <dgm:varLst>
                        <dgm:chPref val="3"/>
                      </dgm:varLst>
                      <dgm:alg type="tx">
                        <dgm:param type="parTxLTRAlign" val="l"/>
                        <dgm:param type="parTxRTLAlign" val="r"/>
                      </dgm:alg>
                      <dgm:shape xmlns:r="http://schemas.openxmlformats.org/officeDocument/2006/relationships" type="rect" r:blip="">
                        <dgm:adjLst/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image2"/>
                            <dgm:param type="dstNode" val="image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h" for="ch" forName="image3" refType="h" fact="0.8"/>
                              <dgm:constr type="w" for="ch" forName="image3" refType="h" refFor="ch" refForName="image3"/>
                              <dgm:constr type="t" for="ch" forName="image3" refType="h" fact="0.1"/>
                              <dgm:constr type="l" for="ch" forName="image3"/>
                              <dgm:constr type="w" for="ch" forName="text3" refType="w" fact="0.6"/>
                              <dgm:constr type="h" for="ch" forName="text3" refType="h" fact="0.8"/>
                              <dgm:constr type="t" for="ch" forName="text3" refType="w" fact="0.04"/>
                              <dgm:constr type="l" for="ch" forName="text3" refType="w" fact="0.4"/>
                            </dgm:constrLst>
                            <dgm:ruleLst/>
                            <dgm:layoutNode name="image3">
                              <dgm:alg type="sp"/>
                              <dgm:shape xmlns:r="http://schemas.openxmlformats.org/officeDocument/2006/relationships" type="ellipse" r:blip="" blipPhldr="1">
                                <dgm:adjLst/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revTx">
                              <dgm:varLst>
                                <dgm:chPref val="3"/>
                              </dgm:varLst>
                              <dgm:alg type="tx">
                                <dgm:param type="parTxLTRAlign" val="l"/>
                                <dgm:param type="parTxRTLAlign" val="r"/>
                              </dgm:alg>
                              <dgm:shape xmlns:r="http://schemas.openxmlformats.org/officeDocument/2006/relationships" type="rect" r:blip="">
                                <dgm:adjLst/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image3"/>
                                        <dgm:param type="dstNode" val="image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image4"/>
                                        <dgm:param type="dstNode" val="image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h" for="ch" forName="image4" refType="h" fact="0.8"/>
                                      <dgm:constr type="w" for="ch" forName="image4" refType="h" refFor="ch" refForName="image4"/>
                                      <dgm:constr type="t" for="ch" forName="image4" refType="h" fact="0.1"/>
                                      <dgm:constr type="l" for="ch" forName="image4"/>
                                      <dgm:constr type="w" for="ch" forName="text4" refType="w" fact="0.6"/>
                                      <dgm:constr type="h" for="ch" forName="text4" refType="h" fact="0.8"/>
                                      <dgm:constr type="t" for="ch" forName="text4" refType="w" fact="0.04"/>
                                      <dgm:constr type="l" for="ch" forName="text4" refType="w" fact="0.4"/>
                                    </dgm:constrLst>
                                    <dgm:ruleLst/>
                                    <dgm:layoutNode name="image4">
                                      <dgm:alg type="sp"/>
                                      <dgm:shape xmlns:r="http://schemas.openxmlformats.org/officeDocument/2006/relationships" type="ellipse" r:blip="" blipPhldr="1">
                                        <dgm:adjLst/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revTx">
                                      <dgm:varLst>
                                        <dgm:chPref val="3"/>
                                      </dgm:varLst>
                                      <dgm:alg type="tx">
                                        <dgm:param type="parTxLTRAlign" val="l"/>
                                        <dgm:param type="parTxRTLAlign" val="r"/>
                                      </dgm:alg>
                                      <dgm:shape xmlns:r="http://schemas.openxmlformats.org/officeDocument/2006/relationships" type="rect" r:blip="">
                                        <dgm:adjLst/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8/layout/HalfCircleOrganizationChart">
  <dgm:title val=""/>
  <dgm:desc val=""/>
  <dgm:catLst>
    <dgm:cat type="hierarchy" pri="1500"/>
  </dgm:catLst>
  <dgm:sampData>
    <dgm:dataModel>
      <dgm:ptLst>
        <dgm:pt modelId="0" type="doc"/>
        <dgm:pt modelId="1">
          <dgm:prSet phldr="1"/>
        </dgm:pt>
        <dgm:pt modelId="11" type="asst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 type="asst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Name0">
    <dgm:varLst>
      <dgm:orgChart val="1"/>
      <dgm:chPref val="1"/>
      <dgm:dir/>
      <dgm:animOne val="branch"/>
      <dgm:animLvl val="lvl"/>
      <dgm:resizeHandles/>
    </dgm:varLst>
    <dgm:choose name="Name1">
      <dgm:if name="Name2" func="var" arg="dir" op="equ" val="norm">
        <dgm:alg type="hierChild">
          <dgm:param type="linDir" val="fromL"/>
        </dgm:alg>
      </dgm:if>
      <dgm:else name="Name3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2" refType="w" fact="10"/>
      <dgm:constr type="h" for="des" forName="rootComposite2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forEach name="Name4" axis="ch">
      <dgm:forEach name="Name5" axis="self" ptType="node">
        <dgm:layoutNode name="hierRoot1">
          <dgm:varLst>
            <dgm:hierBranch val="init"/>
          </dgm:varLst>
          <dgm:choose name="Name6">
            <dgm:if name="Name7" func="var" arg="hierBranch" op="equ" val="l">
              <dgm:alg type="hierRoot">
                <dgm:param type="hierAlign" val="tR"/>
              </dgm:alg>
              <dgm:constrLst>
                <dgm:constr type="alignOff" val="0.65"/>
              </dgm:constrLst>
            </dgm:if>
            <dgm:if name="Name8" func="var" arg="hierBranch" op="equ" val="r">
              <dgm:alg type="hierRoot">
                <dgm:param type="hierAlign" val="tL"/>
              </dgm:alg>
              <dgm:constrLst>
                <dgm:constr type="alignOff" val="0.65"/>
              </dgm:constrLst>
            </dgm:if>
            <dgm:if name="Name9" func="var" arg="hierBranch" op="equ" val="hang">
              <dgm:alg type="hierRoot"/>
              <dgm:constrLst>
                <dgm:constr type="alignOff" val="0.65"/>
              </dgm:constrLst>
            </dgm:if>
            <dgm:else name="Name10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1">
              <dgm:if name="Name12" func="var" arg="hierBranch" op="equ" val="init">
                <dgm:constrLst>
                  <dgm:constr type="l" for="ch" forName="rootText1"/>
                  <dgm:constr type="t" for="ch" forName="rootText1" refType="h" fact="0.18"/>
                  <dgm:constr type="w" for="ch" forName="rootText1" refType="w"/>
                  <dgm:constr type="h" for="ch" forName="rootText1" refType="h" fact="0.64"/>
                  <dgm:constr type="l" for="ch" forName="topArc1" refType="w" fact="0.25"/>
                  <dgm:constr type="t" for="ch" forName="topArc1"/>
                  <dgm:constr type="w" for="ch" forName="topArc1" refType="h" refFor="ch" refForName="topArc1"/>
                  <dgm:constr type="h" for="ch" forName="topArc1" refType="h"/>
                  <dgm:constr type="l" for="ch" forName="bottomArc1" refType="w" fact="0.25"/>
                  <dgm:constr type="t" for="ch" forName="bottomArc1"/>
                  <dgm:constr type="w" for="ch" forName="bottomArc1" refType="h" refFor="ch" refForName="bottomArc1"/>
                  <dgm:constr type="h" for="ch" forName="bottomArc1" refType="h"/>
                  <dgm:constr type="ctrX" for="ch" forName="topConnNode1" refType="w" fact="0.5"/>
                  <dgm:constr type="t" for="ch" forName="topConnNode1"/>
                  <dgm:constr type="w" for="ch" forName="topConnNode1" refType="h" fact="0.76"/>
                  <dgm:constr type="b" for="ch" forName="topConnNode1" refType="t" refFor="ch" refForName="rootText1"/>
                </dgm:constrLst>
              </dgm:if>
              <dgm:if name="Name13" func="var" arg="hierBranch" op="equ" val="l">
                <dgm:constrLst>
                  <dgm:constr type="l" for="ch" forName="rootText1"/>
                  <dgm:constr type="t" for="ch" forName="rootText1" refType="h" fact="0.18"/>
                  <dgm:constr type="w" for="ch" forName="rootText1" refType="w"/>
                  <dgm:constr type="h" for="ch" forName="rootText1" refType="h" fact="0.64"/>
                  <dgm:constr type="l" for="ch" forName="topArc1" refType="w" fact="0.25"/>
                  <dgm:constr type="t" for="ch" forName="topArc1"/>
                  <dgm:constr type="w" for="ch" forName="topArc1" refType="h" refFor="ch" refForName="topArc1"/>
                  <dgm:constr type="h" for="ch" forName="topArc1" refType="h"/>
                  <dgm:constr type="l" for="ch" forName="bottomArc1" refType="w" fact="0.25"/>
                  <dgm:constr type="t" for="ch" forName="bottomArc1"/>
                  <dgm:constr type="w" for="ch" forName="bottomArc1" refType="h" refFor="ch" refForName="bottomArc1"/>
                  <dgm:constr type="h" for="ch" forName="bottomArc1" refType="h"/>
                  <dgm:constr type="ctrX" for="ch" forName="topConnNode1" refType="w" fact="0.5"/>
                  <dgm:constr type="t" for="ch" forName="topConnNode1"/>
                  <dgm:constr type="w" for="ch" forName="topConnNode1" refType="h" fact="0.76"/>
                  <dgm:constr type="b" for="ch" forName="topConnNode1" refType="t" refFor="ch" refForName="rootText1"/>
                </dgm:constrLst>
              </dgm:if>
              <dgm:if name="Name14" func="var" arg="hierBranch" op="equ" val="r">
                <dgm:constrLst>
                  <dgm:constr type="l" for="ch" forName="rootText1"/>
                  <dgm:constr type="t" for="ch" forName="rootText1" refType="h" fact="0.18"/>
                  <dgm:constr type="w" for="ch" forName="rootText1" refType="w"/>
                  <dgm:constr type="h" for="ch" forName="rootText1" refType="h" fact="0.64"/>
                  <dgm:constr type="l" for="ch" forName="topArc1" refType="w" fact="0.25"/>
                  <dgm:constr type="t" for="ch" forName="topArc1"/>
                  <dgm:constr type="w" for="ch" forName="topArc1" refType="h" refFor="ch" refForName="topArc1"/>
                  <dgm:constr type="h" for="ch" forName="topArc1" refType="h"/>
                  <dgm:constr type="l" for="ch" forName="bottomArc1" refType="w" fact="0.25"/>
                  <dgm:constr type="t" for="ch" forName="bottomArc1"/>
                  <dgm:constr type="w" for="ch" forName="bottomArc1" refType="h" refFor="ch" refForName="bottomArc1"/>
                  <dgm:constr type="h" for="ch" forName="bottomArc1" refType="h"/>
                  <dgm:constr type="ctrX" for="ch" forName="topConnNode1" refType="w" fact="0.5"/>
                  <dgm:constr type="t" for="ch" forName="topConnNode1"/>
                  <dgm:constr type="w" for="ch" forName="topConnNode1" refType="h" fact="0.76"/>
                  <dgm:constr type="b" for="ch" forName="topConnNode1" refType="t" refFor="ch" refForName="rootText1"/>
                </dgm:constrLst>
              </dgm:if>
              <dgm:else name="Name15">
                <dgm:constrLst>
                  <dgm:constr type="l" for="ch" forName="rootText1"/>
                  <dgm:constr type="t" for="ch" forName="rootText1" refType="h" fact="0.18"/>
                  <dgm:constr type="w" for="ch" forName="rootText1" refType="w"/>
                  <dgm:constr type="h" for="ch" forName="rootText1" refType="h" fact="0.64"/>
                  <dgm:constr type="l" for="ch" forName="topArc1" refType="w" fact="0.25"/>
                  <dgm:constr type="t" for="ch" forName="topArc1"/>
                  <dgm:constr type="w" for="ch" forName="topArc1" refType="h" refFor="ch" refForName="topArc1"/>
                  <dgm:constr type="h" for="ch" forName="topArc1" refType="h"/>
                  <dgm:constr type="l" for="ch" forName="bottomArc1" refType="w" fact="0.25"/>
                  <dgm:constr type="t" for="ch" forName="bottomArc1"/>
                  <dgm:constr type="w" for="ch" forName="bottomArc1" refType="h" refFor="ch" refForName="bottomArc1"/>
                  <dgm:constr type="h" for="ch" forName="bottomArc1" refType="h"/>
                  <dgm:constr type="ctrX" for="ch" forName="topConnNode1" refType="w" fact="0.5"/>
                  <dgm:constr type="t" for="ch" forName="topConnNode1"/>
                  <dgm:constr type="w" for="ch" forName="topConnNode1" refType="h" fact="0.76"/>
                  <dgm:constr type="b" for="ch" forName="topConnNode1" refType="t" refFor="ch" refForName="rootText1"/>
                </dgm:constrLst>
              </dgm:else>
            </dgm:choose>
            <dgm:layoutNode name="rootText1" styleLbl="alignAcc1">
              <dgm:varLst>
                <dgm:chPref val="3"/>
              </dgm:varLst>
              <dgm:alg type="tx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topArc1" styleLbl="parChTrans1D1" moveWith="rootText1">
              <dgm:alg type="sp"/>
              <dgm:shape xmlns:r="http://schemas.openxmlformats.org/officeDocument/2006/relationships" type="arc" r:blip="" zOrderOff="-2">
                <dgm:adjLst>
                  <dgm:adj idx="1" val="-140"/>
                  <dgm:adj idx="2" val="-40"/>
                </dgm:adjLst>
              </dgm:shape>
              <dgm:presOf/>
            </dgm:layoutNode>
            <dgm:layoutNode name="bottomArc1" styleLbl="parChTrans1D1" moveWith="rootText1">
              <dgm:alg type="sp"/>
              <dgm:shape xmlns:r="http://schemas.openxmlformats.org/officeDocument/2006/relationships" type="arc" r:blip="" zOrderOff="-2">
                <dgm:adjLst>
                  <dgm:adj idx="1" val="40"/>
                  <dgm:adj idx="2" val="140"/>
                </dgm:adjLst>
              </dgm:shape>
              <dgm:presOf/>
            </dgm:layoutNode>
            <dgm:layoutNode name="topConnNode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</dgm:layoutNode>
          </dgm:layoutNode>
          <dgm:layoutNode name="hierChild2">
            <dgm:choose name="Name16">
              <dgm:if name="Name17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18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19" func="var" arg="hierBranch" op="equ" val="hang">
                <dgm:choose name="Name20">
                  <dgm:if name="Name21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2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3">
                <dgm:choose name="Name24">
                  <dgm:if name="Name25" func="var" arg="dir" op="equ" val="norm">
                    <dgm:alg type="hierChild"/>
                  </dgm:if>
                  <dgm:else name="Name26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forEach name="rep2a" axis="ch" ptType="nonAsst">
              <dgm:forEach name="Name27" axis="precedSib" ptType="parTrans" st="-1" cnt="1">
                <dgm:layoutNode name="Name28">
                  <dgm:choose name="Name29">
                    <dgm:if name="Name30" func="var" arg="hierBranch" op="equ" val="std">
                      <dgm:choose name="Name31">
                        <dgm:if name="Name32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  <dgm:param type="srcNode" val="bottomArc1"/>
                            <dgm:param type="dstNode" val="topArc2"/>
                          </dgm:alg>
                        </dgm:if>
                        <dgm:if name="Name33" axis="par" ptType="asst" func="cnt" op="equ" val="1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  <dgm:param type="srcNode" val="bottomArc3"/>
                            <dgm:param type="dstNode" val="topArc2"/>
                          </dgm:alg>
                        </dgm:if>
                        <dgm:else name="Name3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  <dgm:param type="srcNode" val="bottomArc2"/>
                            <dgm:param type="dstNode" val="topArc2"/>
                          </dgm:alg>
                        </dgm:else>
                      </dgm:choose>
                    </dgm:if>
                    <dgm:if name="Name35" func="var" arg="hierBranch" op="equ" val="init">
                      <dgm:choose name="Name36">
                        <dgm:if name="Name37" axis="self" func="depth" op="lte" val="2">
                          <dgm:choose name="Name38">
                            <dgm:if name="Name39" axis="self" func="depth" op="lte" val="2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  <dgm:param type="srcNode" val="bottomArc1"/>
                                <dgm:param type="dstNode" val="topArc2"/>
                              </dgm:alg>
                            </dgm:if>
                            <dgm:if name="Name40" axis="par" ptType="asst" func="cnt" op="equ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  <dgm:param type="srcNode" val="bottomArc3"/>
                                <dgm:param type="dstNode" val="topArc2"/>
                              </dgm:alg>
                            </dgm:if>
                            <dgm:else name="Name4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  <dgm:param type="srcNode" val="bottomArc2"/>
                                <dgm:param type="dstNode" val="topArc2"/>
                              </dgm:alg>
                            </dgm:else>
                          </dgm:choose>
                        </dgm:if>
                        <dgm:else name="Name42">
                          <dgm:choose name="Name43">
                            <dgm:if name="Name44" axis="par des" func="maxDepth" op="lte" val="1">
                              <dgm:choose name="Name45">
                                <dgm:if name="Name46" axis="self" func="depth" op="lte" val="2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bL bR"/>
                                    <dgm:param type="srcNode" val="bottomArc1"/>
                                    <dgm:param type="dstNode" val="topConnNode2"/>
                                  </dgm:alg>
                                </dgm:if>
                                <dgm:if name="Name47" axis="par" ptType="asst" func="cnt" op="equ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bL bR"/>
                                    <dgm:param type="srcNode" val="bottomArc3"/>
                                    <dgm:param type="dstNode" val="topConnNode2"/>
                                  </dgm:alg>
                                </dgm:if>
                                <dgm:else name="Name48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bL bR"/>
                                    <dgm:param type="srcNode" val="bottomArc2"/>
                                    <dgm:param type="dstNode" val="topConnNode2"/>
                                  </dgm:alg>
                                </dgm:else>
                              </dgm:choose>
                            </dgm:if>
                            <dgm:else name="Name49">
                              <dgm:choose name="Name50">
                                <dgm:if name="Name51" axis="self" func="depth" op="lte" val="2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tCtr"/>
                                    <dgm:param type="bendPt" val="end"/>
                                    <dgm:param type="srcNode" val="bottomArc1"/>
                                    <dgm:param type="dstNode" val="topArc2"/>
                                  </dgm:alg>
                                </dgm:if>
                                <dgm:if name="Name52" axis="par" ptType="asst" func="cnt" op="equ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tCtr"/>
                                    <dgm:param type="bendPt" val="end"/>
                                    <dgm:param type="srcNode" val="bottomArc3"/>
                                    <dgm:param type="dstNode" val="topArc2"/>
                                  </dgm:alg>
                                </dgm:if>
                                <dgm:else name="Name53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tCtr"/>
                                    <dgm:param type="bendPt" val="end"/>
                                    <dgm:param type="srcNode" val="bottomArc2"/>
                                    <dgm:param type="dstNode" val="topArc2"/>
                                  </dgm:alg>
                                </dgm:else>
                              </dgm:choose>
                            </dgm:else>
                          </dgm:choose>
                        </dgm:else>
                      </dgm:choose>
                    </dgm:if>
                    <dgm:else name="Name54">
                      <dgm:choose name="Name55">
                        <dgm:if name="Name56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bL bR"/>
                            <dgm:param type="srcNode" val="bottomArc1"/>
                            <dgm:param type="dstNode" val="topConnNode2"/>
                          </dgm:alg>
                        </dgm:if>
                        <dgm:if name="Name57" axis="par" ptType="asst" func="cnt" op="equ" val="1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bL bR"/>
                            <dgm:param type="srcNode" val="bottomArc3"/>
                            <dgm:param type="dstNode" val="topConnNode2"/>
                          </dgm:alg>
                        </dgm:if>
                        <dgm:else name="Name58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bL bR"/>
                            <dgm:param type="srcNode" val="bottomArc2"/>
                            <dgm:param type="dstNode" val="topConnNode2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</dgm:layoutNode>
              </dgm:forEach>
              <dgm:layoutNode name="hierRoot2">
                <dgm:varLst>
                  <dgm:hierBranch val="init"/>
                </dgm:varLst>
                <dgm:choose name="Name59">
                  <dgm:if name="Name60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61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62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63" func="var" arg="hierBranch" op="equ" val="init">
                    <dgm:choose name="Name64">
                      <dgm:if name="Name65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6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layoutNode name="rootComposite2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68">
                    <dgm:if name="Name69" func="var" arg="hierBranch" op="equ" val="init">
                      <dgm:constrLst>
                        <dgm:constr type="l" for="ch" forName="rootText2"/>
                        <dgm:constr type="t" for="ch" forName="rootText2" refType="h" fact="0.18"/>
                        <dgm:constr type="w" for="ch" forName="rootText2" refType="w"/>
                        <dgm:constr type="h" for="ch" forName="rootText2" refType="h" fact="0.64"/>
                        <dgm:constr type="l" for="ch" forName="topArc2" refType="w" fact="0.25"/>
                        <dgm:constr type="t" for="ch" forName="topArc2"/>
                        <dgm:constr type="w" for="ch" forName="topArc2" refType="h" refFor="ch" refForName="topArc2"/>
                        <dgm:constr type="h" for="ch" forName="topArc2" refType="h"/>
                        <dgm:constr type="l" for="ch" forName="bottomArc2" refType="w" fact="0.25"/>
                        <dgm:constr type="t" for="ch" forName="bottomArc2"/>
                        <dgm:constr type="w" for="ch" forName="bottomArc2" refType="h" refFor="ch" refForName="bottomArc2"/>
                        <dgm:constr type="h" for="ch" forName="bottomArc2" refType="h"/>
                        <dgm:constr type="ctrX" for="ch" forName="topConnNode2" refType="w" fact="0.5"/>
                        <dgm:constr type="t" for="ch" forName="topConnNode2"/>
                        <dgm:constr type="w" for="ch" forName="topConnNode2" refType="h" fact="0.76"/>
                        <dgm:constr type="b" for="ch" forName="topConnNode2" refType="t" refFor="ch" refForName="rootText2"/>
                      </dgm:constrLst>
                    </dgm:if>
                    <dgm:if name="Name70" func="var" arg="hierBranch" op="equ" val="l">
                      <dgm:constrLst>
                        <dgm:constr type="l" for="ch" forName="rootText2"/>
                        <dgm:constr type="t" for="ch" forName="rootText2" refType="h" fact="0.18"/>
                        <dgm:constr type="w" for="ch" forName="rootText2" refType="w"/>
                        <dgm:constr type="h" for="ch" forName="rootText2" refType="h" fact="0.64"/>
                        <dgm:constr type="l" for="ch" forName="topArc2" refType="w" fact="0.25"/>
                        <dgm:constr type="t" for="ch" forName="topArc2"/>
                        <dgm:constr type="w" for="ch" forName="topArc2" refType="h" refFor="ch" refForName="topArc2"/>
                        <dgm:constr type="h" for="ch" forName="topArc2" refType="h"/>
                        <dgm:constr type="l" for="ch" forName="bottomArc2" refType="w" fact="0.25"/>
                        <dgm:constr type="t" for="ch" forName="bottomArc2"/>
                        <dgm:constr type="w" for="ch" forName="bottomArc2" refType="h" refFor="ch" refForName="bottomArc2"/>
                        <dgm:constr type="h" for="ch" forName="bottomArc2" refType="h"/>
                        <dgm:constr type="ctrX" for="ch" forName="topConnNode2" refType="w" fact="0.5"/>
                        <dgm:constr type="t" for="ch" forName="topConnNode2"/>
                        <dgm:constr type="w" for="ch" forName="topConnNode2" refType="h" fact="0.76"/>
                        <dgm:constr type="b" for="ch" forName="topConnNode2" refType="t" refFor="ch" refForName="rootText2"/>
                      </dgm:constrLst>
                    </dgm:if>
                    <dgm:if name="Name71" func="var" arg="hierBranch" op="equ" val="r">
                      <dgm:constrLst>
                        <dgm:constr type="l" for="ch" forName="rootText2"/>
                        <dgm:constr type="t" for="ch" forName="rootText2" refType="h" fact="0.18"/>
                        <dgm:constr type="w" for="ch" forName="rootText2" refType="w"/>
                        <dgm:constr type="h" for="ch" forName="rootText2" refType="h" fact="0.64"/>
                        <dgm:constr type="l" for="ch" forName="topArc2" refType="w" fact="0.25"/>
                        <dgm:constr type="t" for="ch" forName="topArc2"/>
                        <dgm:constr type="w" for="ch" forName="topArc2" refType="h" refFor="ch" refForName="topArc2"/>
                        <dgm:constr type="h" for="ch" forName="topArc2" refType="h"/>
                        <dgm:constr type="l" for="ch" forName="bottomArc2" refType="w" fact="0.25"/>
                        <dgm:constr type="t" for="ch" forName="bottomArc2"/>
                        <dgm:constr type="w" for="ch" forName="bottomArc2" refType="h" refFor="ch" refForName="bottomArc2"/>
                        <dgm:constr type="h" for="ch" forName="bottomArc2" refType="h"/>
                        <dgm:constr type="ctrX" for="ch" forName="topConnNode2" refType="w" fact="0.5"/>
                        <dgm:constr type="t" for="ch" forName="topConnNode2"/>
                        <dgm:constr type="w" for="ch" forName="topConnNode2" refType="h" fact="0.76"/>
                        <dgm:constr type="b" for="ch" forName="topConnNode2" refType="t" refFor="ch" refForName="rootText2"/>
                      </dgm:constrLst>
                    </dgm:if>
                    <dgm:else name="Name72">
                      <dgm:constrLst>
                        <dgm:constr type="l" for="ch" forName="rootText2"/>
                        <dgm:constr type="t" for="ch" forName="rootText2" refType="h" fact="0.18"/>
                        <dgm:constr type="w" for="ch" forName="rootText2" refType="w"/>
                        <dgm:constr type="h" for="ch" forName="rootText2" refType="h" fact="0.64"/>
                        <dgm:constr type="l" for="ch" forName="topArc2" refType="w" fact="0.25"/>
                        <dgm:constr type="t" for="ch" forName="topArc2"/>
                        <dgm:constr type="w" for="ch" forName="topArc2" refType="h" refFor="ch" refForName="topArc2"/>
                        <dgm:constr type="h" for="ch" forName="topArc2" refType="h"/>
                        <dgm:constr type="l" for="ch" forName="bottomArc2" refType="w" fact="0.25"/>
                        <dgm:constr type="t" for="ch" forName="bottomArc2"/>
                        <dgm:constr type="w" for="ch" forName="bottomArc2" refType="h" refFor="ch" refForName="bottomArc2"/>
                        <dgm:constr type="h" for="ch" forName="bottomArc2" refType="h"/>
                        <dgm:constr type="ctrX" for="ch" forName="topConnNode2" refType="w" fact="0.5"/>
                        <dgm:constr type="t" for="ch" forName="topConnNode2"/>
                        <dgm:constr type="w" for="ch" forName="topConnNode2" refType="h" fact="0.76"/>
                        <dgm:constr type="b" for="ch" forName="topConnNode2" refType="t" refFor="ch" refForName="rootText2"/>
                      </dgm:constrLst>
                    </dgm:else>
                  </dgm:choose>
                  <dgm:layoutNode name="rootText2" styleLbl="alignAcc1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topArc2" styleLbl="parChTrans1D1" moveWith="rootText2">
                    <dgm:alg type="sp"/>
                    <dgm:shape xmlns:r="http://schemas.openxmlformats.org/officeDocument/2006/relationships" type="arc" r:blip="" zOrderOff="-2">
                      <dgm:adjLst>
                        <dgm:adj idx="1" val="-140"/>
                        <dgm:adj idx="2" val="-40"/>
                      </dgm:adjLst>
                    </dgm:shape>
                    <dgm:presOf/>
                  </dgm:layoutNode>
                  <dgm:layoutNode name="bottomArc2" styleLbl="parChTrans1D1" moveWith="rootText2">
                    <dgm:alg type="sp"/>
                    <dgm:shape xmlns:r="http://schemas.openxmlformats.org/officeDocument/2006/relationships" type="arc" r:blip="" zOrderOff="-2">
                      <dgm:adjLst>
                        <dgm:adj idx="1" val="40"/>
                        <dgm:adj idx="2" val="140"/>
                      </dgm:adjLst>
                    </dgm:shape>
                    <dgm:presOf/>
                  </dgm:layoutNode>
                  <dgm:layoutNode name="topConnNode2" moveWith="rootText2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</dgm:layoutNode>
                </dgm:layoutNode>
                <dgm:layoutNode name="hierChild4">
                  <dgm:choose name="Name73">
                    <dgm:if name="Name7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7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76" func="var" arg="hierBranch" op="equ" val="hang">
                      <dgm:choose name="Name77">
                        <dgm:if name="Name7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7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80" func="var" arg="hierBranch" op="equ" val="std">
                      <dgm:choose name="Name81">
                        <dgm:if name="Name82" func="var" arg="dir" op="equ" val="norm">
                          <dgm:alg type="hierChild"/>
                        </dgm:if>
                        <dgm:else name="Name8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84" func="var" arg="hierBranch" op="equ" val="init">
                      <dgm:choose name="Name85">
                        <dgm:if name="Name8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87">
                          <dgm:choose name="Name88">
                            <dgm:if name="Name89" func="var" arg="dir" op="equ" val="norm">
                              <dgm:alg type="hierChild"/>
                            </dgm:if>
                            <dgm:else name="Name9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91"/>
                  </dgm:choose>
                  <dgm:shape xmlns:r="http://schemas.openxmlformats.org/officeDocument/2006/relationships" r:blip="">
                    <dgm:adjLst/>
                  </dgm:shape>
                  <dgm:presOf/>
                  <dgm:forEach name="Name92" ref="rep2a"/>
                </dgm:layoutNode>
                <dgm:layoutNode name="hierChild5">
                  <dgm:choose name="Name93">
                    <dgm:if name="Name9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9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forEach name="Name96" ref="rep2b"/>
                </dgm:layoutNode>
              </dgm:layoutNode>
            </dgm:forEach>
          </dgm:layoutNode>
          <dgm:layoutNode name="hierChild3">
            <dgm:choose name="Name97">
              <dgm:if name="Name9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9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2b" axis="ch" ptType="asst">
              <dgm:forEach name="Name100" axis="precedSib" ptType="parTrans" st="-1" cnt="1">
                <dgm:layoutNode name="Name101">
                  <dgm:choose name="Name102">
                    <dgm:if name="Name103" axis="self" func="depth" op="lte" val="2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bL bR"/>
                        <dgm:param type="srcNode" val="bottomArc1"/>
                        <dgm:param type="dstNode" val="topConnNode3"/>
                      </dgm:alg>
                    </dgm:if>
                    <dgm:if name="Name104" axis="par" ptType="asst" func="cnt" op="equ" val="1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bL bR"/>
                        <dgm:param type="srcNode" val="bottomArc3"/>
                        <dgm:param type="dstNode" val="topConnNode3"/>
                      </dgm:alg>
                    </dgm:if>
                    <dgm:else name="Name10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bL bR"/>
                        <dgm:param type="srcNode" val="bottomArc2"/>
                        <dgm:param type="dstNode" val="topConnNode3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</dgm:layoutNode>
              </dgm:forEach>
              <dgm:layoutNode name="hierRoot3">
                <dgm:varLst>
                  <dgm:hierBranch val="init"/>
                </dgm:varLst>
                <dgm:choose name="Name106">
                  <dgm:if name="Name107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08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09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0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1" func="var" arg="hierBranch" op="equ" val="init">
                    <dgm:choose name="Name112">
                      <dgm:if name="Name113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14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15"/>
                </dgm:choose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16">
                    <dgm:if name="Name117" func="var" arg="hierBranch" op="equ" val="init">
                      <dgm:constrLst>
                        <dgm:constr type="l" for="ch" forName="rootText3"/>
                        <dgm:constr type="t" for="ch" forName="rootText3" refType="h" fact="0.18"/>
                        <dgm:constr type="w" for="ch" forName="rootText3" refType="w"/>
                        <dgm:constr type="h" for="ch" forName="rootText3" refType="h" fact="0.64"/>
                        <dgm:constr type="l" for="ch" forName="topArc3" refType="w" fact="0.25"/>
                        <dgm:constr type="t" for="ch" forName="topArc3"/>
                        <dgm:constr type="w" for="ch" forName="topArc3" refType="h" refFor="ch" refForName="topArc3"/>
                        <dgm:constr type="h" for="ch" forName="topArc3" refType="h"/>
                        <dgm:constr type="l" for="ch" forName="bottomArc3" refType="w" fact="0.25"/>
                        <dgm:constr type="t" for="ch" forName="bottomArc3"/>
                        <dgm:constr type="w" for="ch" forName="bottomArc3" refType="h" refFor="ch" refForName="bottomArc3"/>
                        <dgm:constr type="h" for="ch" forName="bottomArc3" refType="h"/>
                        <dgm:constr type="ctrX" for="ch" forName="topConnNode3" refType="w" fact="0.5"/>
                        <dgm:constr type="t" for="ch" forName="topConnNode3"/>
                        <dgm:constr type="w" for="ch" forName="topConnNode3" refType="h" fact="0.76"/>
                        <dgm:constr type="b" for="ch" forName="topConnNode3" refType="t" refFor="ch" refForName="rootText3"/>
                      </dgm:constrLst>
                    </dgm:if>
                    <dgm:if name="Name118" func="var" arg="hierBranch" op="equ" val="l">
                      <dgm:constrLst>
                        <dgm:constr type="l" for="ch" forName="rootText3"/>
                        <dgm:constr type="t" for="ch" forName="rootText3" refType="h" fact="0.18"/>
                        <dgm:constr type="w" for="ch" forName="rootText3" refType="w"/>
                        <dgm:constr type="h" for="ch" forName="rootText3" refType="h" fact="0.64"/>
                        <dgm:constr type="l" for="ch" forName="topArc3" refType="w" fact="0.25"/>
                        <dgm:constr type="t" for="ch" forName="topArc3"/>
                        <dgm:constr type="w" for="ch" forName="topArc3" refType="h" refFor="ch" refForName="topArc3"/>
                        <dgm:constr type="h" for="ch" forName="topArc3" refType="h"/>
                        <dgm:constr type="l" for="ch" forName="bottomArc3" refType="w" fact="0.25"/>
                        <dgm:constr type="t" for="ch" forName="bottomArc3"/>
                        <dgm:constr type="w" for="ch" forName="bottomArc3" refType="h" refFor="ch" refForName="bottomArc3"/>
                        <dgm:constr type="h" for="ch" forName="bottomArc3" refType="h"/>
                        <dgm:constr type="ctrX" for="ch" forName="topConnNode3" refType="w" fact="0.5"/>
                        <dgm:constr type="t" for="ch" forName="topConnNode3"/>
                        <dgm:constr type="w" for="ch" forName="topConnNode3" refType="h" fact="0.76"/>
                        <dgm:constr type="b" for="ch" forName="topConnNode3" refType="t" refFor="ch" refForName="rootText3"/>
                      </dgm:constrLst>
                    </dgm:if>
                    <dgm:if name="Name119" func="var" arg="hierBranch" op="equ" val="r">
                      <dgm:constrLst>
                        <dgm:constr type="l" for="ch" forName="rootText3"/>
                        <dgm:constr type="t" for="ch" forName="rootText3" refType="h" fact="0.18"/>
                        <dgm:constr type="w" for="ch" forName="rootText3" refType="w"/>
                        <dgm:constr type="h" for="ch" forName="rootText3" refType="h" fact="0.64"/>
                        <dgm:constr type="l" for="ch" forName="topArc3" refType="w" fact="0.25"/>
                        <dgm:constr type="t" for="ch" forName="topArc3"/>
                        <dgm:constr type="w" for="ch" forName="topArc3" refType="h" refFor="ch" refForName="topArc3"/>
                        <dgm:constr type="h" for="ch" forName="topArc3" refType="h"/>
                        <dgm:constr type="l" for="ch" forName="bottomArc3" refType="w" fact="0.25"/>
                        <dgm:constr type="t" for="ch" forName="bottomArc3"/>
                        <dgm:constr type="w" for="ch" forName="bottomArc3" refType="h" refFor="ch" refForName="bottomArc3"/>
                        <dgm:constr type="h" for="ch" forName="bottomArc3" refType="h"/>
                        <dgm:constr type="ctrX" for="ch" forName="topConnNode3" refType="w" fact="0.5"/>
                        <dgm:constr type="t" for="ch" forName="topConnNode3"/>
                        <dgm:constr type="w" for="ch" forName="topConnNode3" refType="h" fact="0.76"/>
                        <dgm:constr type="b" for="ch" forName="topConnNode3" refType="t" refFor="ch" refForName="rootText3"/>
                      </dgm:constrLst>
                    </dgm:if>
                    <dgm:else name="Name120">
                      <dgm:constrLst>
                        <dgm:constr type="l" for="ch" forName="rootText3"/>
                        <dgm:constr type="t" for="ch" forName="rootText3" refType="h" fact="0.18"/>
                        <dgm:constr type="w" for="ch" forName="rootText3" refType="w"/>
                        <dgm:constr type="h" for="ch" forName="rootText3" refType="h" fact="0.64"/>
                        <dgm:constr type="l" for="ch" forName="topArc3" refType="w" fact="0.25"/>
                        <dgm:constr type="t" for="ch" forName="topArc3"/>
                        <dgm:constr type="w" for="ch" forName="topArc3" refType="h" refFor="ch" refForName="topArc3"/>
                        <dgm:constr type="h" for="ch" forName="topArc3" refType="h"/>
                        <dgm:constr type="l" for="ch" forName="bottomArc3" refType="w" fact="0.25"/>
                        <dgm:constr type="t" for="ch" forName="bottomArc3"/>
                        <dgm:constr type="w" for="ch" forName="bottomArc3" refType="h" refFor="ch" refForName="bottomArc3"/>
                        <dgm:constr type="h" for="ch" forName="bottomArc3" refType="h"/>
                        <dgm:constr type="ctrX" for="ch" forName="topConnNode3" refType="w" fact="0.5"/>
                        <dgm:constr type="t" for="ch" forName="topConnNode3"/>
                        <dgm:constr type="w" for="ch" forName="topConnNode3" refType="h" fact="0.76"/>
                        <dgm:constr type="b" for="ch" forName="topConnNode3" refType="t" refFor="ch" refForName="rootText3"/>
                      </dgm:constrLst>
                    </dgm:else>
                  </dgm:choose>
                  <dgm:layoutNode name="rootText3" styleLbl="alignAcc1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topArc3" styleLbl="parChTrans1D1" moveWith="rootText3">
                    <dgm:alg type="sp"/>
                    <dgm:shape xmlns:r="http://schemas.openxmlformats.org/officeDocument/2006/relationships" type="arc" r:blip="" zOrderOff="-2">
                      <dgm:adjLst>
                        <dgm:adj idx="1" val="-140"/>
                        <dgm:adj idx="2" val="-40"/>
                      </dgm:adjLst>
                    </dgm:shape>
                    <dgm:presOf/>
                  </dgm:layoutNode>
                  <dgm:layoutNode name="bottomArc3" styleLbl="parChTrans1D1" moveWith="rootText3">
                    <dgm:alg type="sp"/>
                    <dgm:shape xmlns:r="http://schemas.openxmlformats.org/officeDocument/2006/relationships" type="arc" r:blip="" zOrderOff="-2">
                      <dgm:adjLst>
                        <dgm:adj idx="1" val="40"/>
                        <dgm:adj idx="2" val="140"/>
                      </dgm:adjLst>
                    </dgm:shape>
                    <dgm:presOf/>
                  </dgm:layoutNode>
                  <dgm:layoutNode name="topConnNode3" moveWith="rootText3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</dgm:layoutNode>
                </dgm:layoutNode>
                <dgm:layoutNode name="hierChild6">
                  <dgm:choose name="Name121">
                    <dgm:if name="Name122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3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24" func="var" arg="hierBranch" op="equ" val="hang">
                      <dgm:choose name="Name125">
                        <dgm:if name="Name126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27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28" func="var" arg="hierBranch" op="equ" val="std">
                      <dgm:choose name="Name129">
                        <dgm:if name="Name130" func="var" arg="dir" op="equ" val="norm">
                          <dgm:alg type="hierChild"/>
                        </dgm:if>
                        <dgm:else name="Name131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2" func="var" arg="hierBranch" op="equ" val="init">
                      <dgm:choose name="Name133">
                        <dgm:if name="Name134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35">
                          <dgm:alg type="hierChild"/>
                        </dgm:else>
                      </dgm:choose>
                    </dgm:if>
                    <dgm:else name="Name136"/>
                  </dgm:choose>
                  <dgm:shape xmlns:r="http://schemas.openxmlformats.org/officeDocument/2006/relationships" r:blip="">
                    <dgm:adjLst/>
                  </dgm:shape>
                  <dgm:presOf/>
                  <dgm:forEach name="Name137" ref="rep2a"/>
                </dgm:layoutNode>
                <dgm:layoutNode name="hierChild7">
                  <dgm:choose name="Name138">
                    <dgm:if name="Name139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0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forEach name="Name141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funnel1">
  <dgm:title val=""/>
  <dgm:desc val=""/>
  <dgm:catLst>
    <dgm:cat type="relationship" pri="2000"/>
    <dgm:cat type="process" pri="2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4"/>
      <dgm:resizeHandles val="exact"/>
    </dgm:varLst>
    <dgm:alg type="composite">
      <dgm:param type="ar" val="1.25"/>
    </dgm:alg>
    <dgm:shape xmlns:r="http://schemas.openxmlformats.org/officeDocument/2006/relationships" r:blip="">
      <dgm:adjLst/>
    </dgm:shape>
    <dgm:presOf/>
    <dgm:choose name="Name1">
      <dgm:if name="Name2" axis="ch" ptType="node" func="cnt" op="equ" val="2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w" for="ch" forName="item1" refType="w" fact="0.35"/>
          <dgm:constr type="h" for="ch" forName="item1" refType="w" fact="0.35"/>
          <dgm:constr type="t" for="ch" forName="item1" refType="h" fact="0.05"/>
          <dgm:constr type="l" for="ch" forName="item1" refType="w" fact="0.125"/>
          <dgm:constr type="primFontSz" for="ch" forName="item1" op="equ" val="65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if>
      <dgm:else name="Name3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primFontSz" for="ch" forName="rectangle" val="65"/>
          <dgm:constr type="w" for="ch" forName="item1" refType="w" fact="0.225"/>
          <dgm:constr type="h" for="ch" forName="item1" refType="w" fact="0.225"/>
          <dgm:constr type="t" for="ch" forName="item1" refType="h" fact="0.336"/>
          <dgm:constr type="l" for="ch" forName="item1" refType="w" fact="0.261"/>
          <dgm:constr type="primFontSz" for="ch" forName="item1" val="65"/>
          <dgm:constr type="w" for="ch" forName="item2" refType="w" fact="0.225"/>
          <dgm:constr type="h" for="ch" forName="item2" refType="w" fact="0.225"/>
          <dgm:constr type="t" for="ch" forName="item2" refType="h" fact="0.125"/>
          <dgm:constr type="l" for="ch" forName="item2" refType="w" fact="0.1"/>
          <dgm:constr type="primFontSz" for="ch" forName="item2" refType="primFontSz" refFor="ch" refForName="item1" op="equ"/>
          <dgm:constr type="w" for="ch" forName="item3" refType="w" fact="0.225"/>
          <dgm:constr type="h" for="ch" forName="item3" refType="w" fact="0.225"/>
          <dgm:constr type="t" for="ch" forName="item3" refType="h" fact="0.057"/>
          <dgm:constr type="l" for="ch" forName="item3" refType="w" fact="0.33"/>
          <dgm:constr type="primFontSz" for="ch" forName="item3" refType="primFontSz" refFor="ch" refForName="item1" op="equ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else>
    </dgm:choose>
    <dgm:ruleLst/>
    <dgm:choose name="Name4">
      <dgm:if name="Name5" axis="ch" ptType="node" func="cnt" op="gte" val="1">
        <dgm:layoutNode name="ellipse" styleLbl="trBgShp">
          <dgm:alg type="sp"/>
          <dgm:shape xmlns:r="http://schemas.openxmlformats.org/officeDocument/2006/relationships" type="ellipse" r:blip="">
            <dgm:adjLst/>
          </dgm:shape>
          <dgm:presOf/>
          <dgm:constrLst/>
          <dgm:ruleLst/>
        </dgm:layoutNode>
        <dgm:layoutNode name="arrow1" styleLbl="fgShp">
          <dgm:alg type="sp"/>
          <dgm:shape xmlns:r="http://schemas.openxmlformats.org/officeDocument/2006/relationships" type="downArrow" r:blip="">
            <dgm:adjLst/>
          </dgm:shape>
          <dgm:presOf/>
          <dgm:constrLst/>
          <dgm:ruleLst/>
        </dgm:layoutNode>
        <dgm:layoutNode name="rectangle" styleLbl="revTx">
          <dgm:varLst>
            <dgm:bulletEnabled val="1"/>
          </dgm:varLst>
          <dgm:alg type="tx">
            <dgm:param type="txAnchorHorzCh" val="ctr"/>
          </dgm:alg>
          <dgm:shape xmlns:r="http://schemas.openxmlformats.org/officeDocument/2006/relationships" type="rect" r:blip="">
            <dgm:adjLst/>
          </dgm:shape>
          <dgm:choose name="Name6">
            <dgm:if name="Name7" axis="ch" ptType="node" func="cnt" op="equ" val="1">
              <dgm:presOf axis="ch desOrSelf" ptType="node node" st="1 1" cnt="1 0"/>
            </dgm:if>
            <dgm:if name="Name8" axis="ch" ptType="node" func="cnt" op="equ" val="2">
              <dgm:presOf axis="ch desOrSelf" ptType="node node" st="2 1" cnt="1 0"/>
            </dgm:if>
            <dgm:if name="Name9" axis="ch" ptType="node" func="cnt" op="equ" val="3">
              <dgm:presOf axis="ch desOrSelf" ptType="node node" st="3 1" cnt="1 0"/>
            </dgm:if>
            <dgm:else name="Name10">
              <dgm:presOf axis="ch desOrSelf" ptType="node node" st="4 1" cnt="1 0"/>
            </dgm:else>
          </dgm:choose>
          <dgm:constrLst/>
          <dgm:ruleLst>
            <dgm:rule type="primFontSz" val="5" fact="NaN" max="NaN"/>
          </dgm:ruleLst>
        </dgm:layoutNode>
        <dgm:forEach name="Name11" axis="ch" ptType="node" st="2" cnt="1">
          <dgm:layoutNode name="item1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2">
              <dgm:if name="Name13" axis="root ch" ptType="all node" func="cnt" op="equ" val="1">
                <dgm:presOf/>
              </dgm:if>
              <dgm:if name="Name14" axis="root ch" ptType="all node" func="cnt" op="equ" val="2">
                <dgm:presOf axis="root ch desOrSelf" ptType="all node node" st="1 1 1" cnt="0 1 0"/>
              </dgm:if>
              <dgm:if name="Name15" axis="root ch" ptType="all node" func="cnt" op="equ" val="3">
                <dgm:presOf axis="root ch desOrSelf" ptType="all node node" st="1 2 1" cnt="0 1 0"/>
              </dgm:if>
              <dgm:else name="Name16">
                <dgm:presOf axis="root ch desOrSelf" ptType="all node node" st="1 3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17" axis="ch" ptType="node" st="3" cnt="1">
          <dgm:layoutNode name="item2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8">
              <dgm:if name="Name19" axis="root ch" ptType="all node" func="cnt" op="equ" val="1">
                <dgm:presOf/>
              </dgm:if>
              <dgm:if name="Name20" axis="root ch" ptType="all node" func="cnt" op="equ" val="2">
                <dgm:presOf/>
              </dgm:if>
              <dgm:if name="Name21" axis="root ch" ptType="all node" func="cnt" op="equ" val="3">
                <dgm:presOf axis="root ch desOrSelf" ptType="all node node" st="1 1 1" cnt="0 1 0"/>
              </dgm:if>
              <dgm:else name="Name22">
                <dgm:presOf axis="root ch desOrSelf" ptType="all node node" st="1 2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23" axis="ch" ptType="node" st="4" cnt="1">
          <dgm:layoutNode name="item3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4">
              <dgm:if name="Name25" axis="root ch" ptType="all node" func="cnt" op="equ" val="1">
                <dgm:presOf/>
              </dgm:if>
              <dgm:if name="Name26" axis="root ch" ptType="all node" func="cnt" op="equ" val="2">
                <dgm:presOf/>
              </dgm:if>
              <dgm:if name="Name27" axis="root ch" ptType="all node" func="cnt" op="equ" val="3">
                <dgm:presOf/>
              </dgm:if>
              <dgm:else name="Name28">
                <dgm:presOf axis="root ch desOrSelf" ptType="all node node" st="1 1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layoutNode name="funnel" styleLbl="trAlignAcc1">
          <dgm:alg type="sp"/>
          <dgm:shape xmlns:r="http://schemas.openxmlformats.org/officeDocument/2006/relationships" type="funnel" r:blip="">
            <dgm:adjLst/>
          </dgm:shape>
          <dgm:presOf/>
          <dgm:constrLst/>
          <dgm:ruleLst/>
        </dgm:layoutNode>
      </dgm:if>
      <dgm:else name="Name29"/>
    </dgm:choose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8/layout/HexagonCluster">
  <dgm:title val=""/>
  <dgm:desc val=""/>
  <dgm:catLst>
    <dgm:cat type="picture" pri="21000"/>
    <dgm:cat type="relationship" pri="3200"/>
    <dgm:cat type="pictureconvert" pri="210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clrData>
  <dgm:layoutNode name="Name0">
    <dgm:varLst>
      <dgm:chMax val="21"/>
      <dgm:chPref val="21"/>
    </dgm:varLst>
    <dgm:shape xmlns:r="http://schemas.openxmlformats.org/officeDocument/2006/relationships" r:blip="">
      <dgm:adjLst/>
    </dgm:shape>
    <dgm:choose name="Name1">
      <dgm:if name="Name2" axis="ch" ptType="node" func="cnt" op="equ" val="1">
        <dgm:alg type="composite">
          <dgm:param type="ar" val="1.3871"/>
        </dgm:alg>
        <dgm:constrLst>
          <dgm:constr type="primFontSz" for="des" ptType="node" op="equ" val="65"/>
          <dgm:constr type="l" for="ch" forName="text1" refType="w" fact="0.4525"/>
          <dgm:constr type="t" for="ch" forName="text1" refType="h" fact="0.346"/>
          <dgm:constr type="w" for="ch" forName="text1" refType="w" fact="0.5475"/>
          <dgm:constr type="h" for="ch" forName="text1" refType="h" fact="0.654"/>
          <dgm:constr type="l" for="ch" forName="textaccent1" refType="w" fact="0.4652"/>
          <dgm:constr type="t" for="ch" forName="textaccent1" refType="h" fact="0.6348"/>
          <dgm:constr type="w" for="ch" forName="textaccent1" refType="w" fact="0.0639"/>
          <dgm:constr type="h" for="ch" forName="textaccent1" refType="h" fact="0.0765"/>
          <dgm:constr type="l" for="ch" forName="image1" refType="w" fact="0"/>
          <dgm:constr type="t" for="ch" forName="image1" refType="h" fact="0"/>
          <dgm:constr type="w" for="ch" forName="image1" refType="w" fact="0.5468"/>
          <dgm:constr type="h" for="ch" forName="image1" refType="h" fact="0.6538"/>
          <dgm:constr type="l" for="ch" forName="imageaccent1" refType="w" fact="0.3702"/>
          <dgm:constr type="t" for="ch" forName="imageaccent1" refType="h" fact="0.5633"/>
          <dgm:constr type="w" for="ch" forName="imageaccent1" refType="w" fact="0.0639"/>
          <dgm:constr type="h" for="ch" forName="imageaccent1" refType="h" fact="0.0765"/>
        </dgm:constrLst>
      </dgm:if>
      <dgm:if name="Name3" axis="ch" ptType="node" func="cnt" op="equ" val="2">
        <dgm:alg type="composite">
          <dgm:param type="ar" val="2.6443"/>
        </dgm:alg>
        <dgm:constrLst>
          <dgm:constr type="primFontSz" for="des" ptType="node" op="equ" val="65"/>
          <dgm:constr type="l" for="ch" forName="text1" refType="w" fact="0.2383"/>
          <dgm:constr type="t" for="ch" forName="text1" refType="h" fact="0.3501"/>
          <dgm:constr type="w" for="ch" forName="text1" refType="w" fact="0.285"/>
          <dgm:constr type="h" for="ch" forName="text1" refType="h" fact="0.6499"/>
          <dgm:constr type="l" for="ch" forName="textaccent1" refType="w" fact="0.2472"/>
          <dgm:constr type="t" for="ch" forName="textaccent1" refType="h" fact="0.6371"/>
          <dgm:constr type="w" for="ch" forName="textaccent1" refType="w" fact="0.0333"/>
          <dgm:constr type="h" for="ch" forName="textaccent1" refType="h" fact="0.076"/>
          <dgm:constr type="l" for="ch" forName="image1" refType="w" fact="0"/>
          <dgm:constr type="t" for="ch" forName="image1" refType="h" fact="0"/>
          <dgm:constr type="w" for="ch" forName="image1" refType="w" fact="0.285"/>
          <dgm:constr type="h" for="ch" forName="image1" refType="h" fact="0.6499"/>
          <dgm:constr type="l" for="ch" forName="imageaccent1" refType="w" fact="0.1942"/>
          <dgm:constr type="t" for="ch" forName="imageaccent1" refType="h" fact="0.5602"/>
          <dgm:constr type="w" for="ch" forName="imageaccent1" refType="w" fact="0.0333"/>
          <dgm:constr type="h" for="ch" forName="imageaccent1" refType="h" fact="0.076"/>
          <dgm:constr type="l" for="ch" forName="text2" refType="w" fact="0.4767"/>
          <dgm:constr type="t" for="ch" forName="text2" refType="h" fact="0"/>
          <dgm:constr type="w" for="ch" forName="text2" refType="w" fact="0.285"/>
          <dgm:constr type="h" for="ch" forName="text2" refType="h" fact="0.6499"/>
          <dgm:constr type="l" for="ch" forName="textaccent2" refType="w" fact="0.6709"/>
          <dgm:constr type="t" for="ch" forName="textaccent2" refType="h" fact="0.5602"/>
          <dgm:constr type="w" for="ch" forName="textaccent2" refType="w" fact="0.0333"/>
          <dgm:constr type="h" for="ch" forName="textaccent2" refType="h" fact="0.076"/>
          <dgm:constr type="l" for="ch" forName="image2" refType="w" fact="0.715"/>
          <dgm:constr type="t" for="ch" forName="image2" refType="h" fact="0.3501"/>
          <dgm:constr type="w" for="ch" forName="image2" refType="w" fact="0.285"/>
          <dgm:constr type="h" for="ch" forName="image2" refType="h" fact="0.6499"/>
          <dgm:constr type="l" for="ch" forName="imageaccent2" refType="w" fact="0.7239"/>
          <dgm:constr type="t" for="ch" forName="imageaccent2" refType="h" fact="0.6371"/>
          <dgm:constr type="w" for="ch" forName="imageaccent2" refType="w" fact="0.0333"/>
          <dgm:constr type="h" for="ch" forName="imageaccent2" refType="h" fact="0.076"/>
        </dgm:constrLst>
      </dgm:if>
      <dgm:if name="Name4" axis="ch" ptType="node" func="cnt" op="equ" val="3">
        <dgm:alg type="composite">
          <dgm:param type="ar" val="1.5623"/>
        </dgm:alg>
        <dgm:constrLst>
          <dgm:constr type="primFontSz" for="des" ptType="node" op="equ" val="65"/>
          <dgm:constr type="l" for="ch" forName="text1" refType="w" fact="0.2402"/>
          <dgm:constr type="t" for="ch" forName="text1" refType="h" fact="0.6215"/>
          <dgm:constr type="w" for="ch" forName="text1" refType="w" fact="0.281"/>
          <dgm:constr type="h" for="ch" forName="text1" refType="h" fact="0.3785"/>
          <dgm:constr type="l" for="ch" forName="textaccent1" refType="w" fact="0.2475"/>
          <dgm:constr type="t" for="ch" forName="textaccent1" refType="h" fact="0.7886"/>
          <dgm:constr type="w" for="ch" forName="textaccent1" refType="w" fact="0.0329"/>
          <dgm:constr type="h" for="ch" forName="textaccent1" refType="h" fact="0.0443"/>
          <dgm:constr type="l" for="ch" forName="image1" refType="w" fact="0"/>
          <dgm:constr type="t" for="ch" forName="image1" refType="h" fact="0.4182"/>
          <dgm:constr type="w" for="ch" forName="image1" refType="w" fact="0.281"/>
          <dgm:constr type="h" for="ch" forName="image1" refType="h" fact="0.3785"/>
          <dgm:constr type="l" for="ch" forName="imageaccent1" refType="w" fact="0.1913"/>
          <dgm:constr type="t" for="ch" forName="imageaccent1" refType="h" fact="0.7467"/>
          <dgm:constr type="w" for="ch" forName="imageaccent1" refType="w" fact="0.0329"/>
          <dgm:constr type="h" for="ch" forName="imageaccent1" refType="h" fact="0.0443"/>
          <dgm:constr type="l" for="ch" forName="text2" refType="w" fact="0.4796"/>
          <dgm:constr type="t" for="ch" forName="text2" refType="h" fact="0.4137"/>
          <dgm:constr type="w" for="ch" forName="text2" refType="w" fact="0.281"/>
          <dgm:constr type="h" for="ch" forName="text2" refType="h" fact="0.3785"/>
          <dgm:constr type="l" for="ch" forName="textaccent2" refType="w" fact="0.6717"/>
          <dgm:constr type="t" for="ch" forName="textaccent2" refType="h" fact="0.7418"/>
          <dgm:constr type="w" for="ch" forName="textaccent2" refType="w" fact="0.0329"/>
          <dgm:constr type="h" for="ch" forName="textaccent2" refType="h" fact="0.0443"/>
          <dgm:constr type="l" for="ch" forName="image2" refType="w" fact="0.719"/>
          <dgm:constr type="t" for="ch" forName="image2" refType="h" fact="0.6215"/>
          <dgm:constr type="w" for="ch" forName="image2" refType="w" fact="0.281"/>
          <dgm:constr type="h" for="ch" forName="image2" refType="h" fact="0.3785"/>
          <dgm:constr type="l" for="ch" forName="imageaccent2" refType="w" fact="0.7263"/>
          <dgm:constr type="t" for="ch" forName="imageaccent2" refType="h" fact="0.7886"/>
          <dgm:constr type="w" for="ch" forName="imageaccent2" refType="w" fact="0.0329"/>
          <dgm:constr type="h" for="ch" forName="imageaccent2" refType="h" fact="0.0443"/>
          <dgm:constr type="l" for="ch" forName="text3" refType="w" fact="0.2402"/>
          <dgm:constr type="t" for="ch" forName="text3" refType="h" fact="0.2068"/>
          <dgm:constr type="w" for="ch" forName="text3" refType="w" fact="0.281"/>
          <dgm:constr type="h" for="ch" forName="text3" refType="h" fact="0.3785"/>
          <dgm:constr type="l" for="ch" forName="textaccent3" refType="w" fact="0.4307"/>
          <dgm:constr type="t" for="ch" forName="textaccent3" refType="h" fact="0.215"/>
          <dgm:constr type="w" for="ch" forName="textaccent3" refType="w" fact="0.0329"/>
          <dgm:constr type="h" for="ch" forName="textaccent3" refType="h" fact="0.0443"/>
          <dgm:constr type="l" for="ch" forName="image3" refType="w" fact="0.4796"/>
          <dgm:constr type="t" for="ch" forName="image3" refType="h" fact="0"/>
          <dgm:constr type="w" for="ch" forName="image3" refType="w" fact="0.281"/>
          <dgm:constr type="h" for="ch" forName="image3" refType="h" fact="0.3785"/>
          <dgm:constr type="l" for="ch" forName="imageaccent3" refType="w" fact="0.4879"/>
          <dgm:constr type="t" for="ch" forName="imageaccent3" refType="h" fact="0.1662"/>
          <dgm:constr type="w" for="ch" forName="imageaccent3" refType="w" fact="0.0329"/>
          <dgm:constr type="h" for="ch" forName="imageaccent3" refType="h" fact="0.0443"/>
        </dgm:constrLst>
      </dgm:if>
      <dgm:if name="Name5" axis="ch" ptType="node" func="cnt" op="equ" val="4">
        <dgm:alg type="composite">
          <dgm:param type="ar" val="1.943"/>
        </dgm:alg>
        <dgm:constrLst>
          <dgm:constr type="primFontSz" for="des" ptType="node" op="equ" val="65"/>
          <dgm:constr type="l" for="ch" forName="image2" refType="w" fact="0.5787"/>
          <dgm:constr type="t" for="ch" forName="image2" refType="h" fact="0.6208"/>
          <dgm:constr type="w" for="ch" forName="image2" refType="w" fact="0.227"/>
          <dgm:constr type="h" for="ch" forName="image2" refType="h" fact="0.3786"/>
          <dgm:constr type="l" for="ch" forName="text4" refType="w" fact="0.5787"/>
          <dgm:constr type="t" for="ch" forName="text4" refType="h" fact="0.2081"/>
          <dgm:constr type="w" for="ch" forName="text4" refType="w" fact="0.227"/>
          <dgm:constr type="h" for="ch" forName="text4" refType="h" fact="0.3786"/>
          <dgm:constr type="l" for="ch" forName="text2" refType="w" fact="0.3852"/>
          <dgm:constr type="t" for="ch" forName="text2" refType="h" fact="0.4127"/>
          <dgm:constr type="w" for="ch" forName="text2" refType="w" fact="0.227"/>
          <dgm:constr type="h" for="ch" forName="text2" refType="h" fact="0.3786"/>
          <dgm:constr type="l" for="ch" forName="image3" refType="w" fact="0.3852"/>
          <dgm:constr type="t" for="ch" forName="image3" refType="h" fact="0"/>
          <dgm:constr type="w" for="ch" forName="image3" refType="w" fact="0.227"/>
          <dgm:constr type="h" for="ch" forName="image3" refType="h" fact="0.3786"/>
          <dgm:constr type="l" for="ch" forName="text1" refType="w" fact="0.1927"/>
          <dgm:constr type="t" for="ch" forName="text1" refType="h" fact="0.6214"/>
          <dgm:constr type="w" for="ch" forName="text1" refType="w" fact="0.227"/>
          <dgm:constr type="h" for="ch" forName="text1" refType="h" fact="0.3786"/>
          <dgm:constr type="l" for="ch" forName="textaccent1" refType="w" fact="0.1998"/>
          <dgm:constr type="t" for="ch" forName="textaccent1" refType="h" fact="0.7887"/>
          <dgm:constr type="w" for="ch" forName="textaccent1" refType="w" fact="0.0265"/>
          <dgm:constr type="h" for="ch" forName="textaccent1" refType="h" fact="0.0444"/>
          <dgm:constr type="l" for="ch" forName="image1" refType="w" fact="0"/>
          <dgm:constr type="t" for="ch" forName="image1" refType="h" fact="0.4156"/>
          <dgm:constr type="w" for="ch" forName="image1" refType="w" fact="0.227"/>
          <dgm:constr type="h" for="ch" forName="image1" refType="h" fact="0.3786"/>
          <dgm:constr type="l" for="ch" forName="imageaccent1" refType="w" fact="0.1537"/>
          <dgm:constr type="t" for="ch" forName="imageaccent1" refType="h" fact="0.7417"/>
          <dgm:constr type="w" for="ch" forName="imageaccent1" refType="w" fact="0.0265"/>
          <dgm:constr type="h" for="ch" forName="imageaccent1" refType="h" fact="0.0444"/>
          <dgm:constr type="l" for="ch" forName="textaccent2" refType="w" fact="0.5407"/>
          <dgm:constr type="t" for="ch" forName="textaccent2" refType="h" fact="0.7384"/>
          <dgm:constr type="w" for="ch" forName="textaccent2" refType="w" fact="0.0265"/>
          <dgm:constr type="h" for="ch" forName="textaccent2" refType="h" fact="0.0444"/>
          <dgm:constr type="l" for="ch" forName="imageaccent2" refType="w" fact="0.5839"/>
          <dgm:constr type="t" for="ch" forName="imageaccent2" refType="h" fact="0.7904"/>
          <dgm:constr type="w" for="ch" forName="imageaccent2" refType="w" fact="0.0265"/>
          <dgm:constr type="h" for="ch" forName="imageaccent2" refType="h" fact="0.0444"/>
          <dgm:constr type="l" for="ch" forName="text3" refType="w" fact="0.1927"/>
          <dgm:constr type="t" for="ch" forName="text3" refType="h" fact="0.2087"/>
          <dgm:constr type="w" for="ch" forName="text3" refType="w" fact="0.227"/>
          <dgm:constr type="h" for="ch" forName="text3" refType="h" fact="0.3786"/>
          <dgm:constr type="l" for="ch" forName="textaccent3" refType="w" fact="0.3472"/>
          <dgm:constr type="t" for="ch" forName="textaccent3" refType="h" fact="0.2165"/>
          <dgm:constr type="w" for="ch" forName="textaccent3" refType="w" fact="0.0265"/>
          <dgm:constr type="h" for="ch" forName="textaccent3" refType="h" fact="0.0444"/>
          <dgm:constr type="l" for="ch" forName="imageaccent3" refType="w" fact="0.3904"/>
          <dgm:constr type="t" for="ch" forName="imageaccent3" refType="h" fact="0.1678"/>
          <dgm:constr type="w" for="ch" forName="imageaccent3" refType="w" fact="0.0265"/>
          <dgm:constr type="h" for="ch" forName="imageaccent3" refType="h" fact="0.0444"/>
          <dgm:constr type="l" for="ch" forName="textaccent4" refType="w" fact="0.7739"/>
          <dgm:constr type="t" for="ch" forName="textaccent4" refType="h" fact="0.3752"/>
          <dgm:constr type="w" for="ch" forName="textaccent4" refType="w" fact="0.0265"/>
          <dgm:constr type="h" for="ch" forName="textaccent4" refType="h" fact="0.0444"/>
          <dgm:constr type="l" for="ch" forName="image4" refType="w" fact="0.773"/>
          <dgm:constr type="t" for="ch" forName="image4" refType="h" fact="0.4162"/>
          <dgm:constr type="w" for="ch" forName="image4" refType="w" fact="0.227"/>
          <dgm:constr type="h" for="ch" forName="image4" refType="h" fact="0.3786"/>
          <dgm:constr type="l" for="ch" forName="imageaccent4" refType="w" fact="0.8188"/>
          <dgm:constr type="t" for="ch" forName="imageaccent4" refType="h" fact="0.4229"/>
          <dgm:constr type="w" for="ch" forName="imageaccent4" refType="w" fact="0.0265"/>
          <dgm:constr type="h" for="ch" forName="imageaccent4" refType="h" fact="0.0444"/>
        </dgm:constrLst>
      </dgm:if>
      <dgm:if name="Name6" axis="ch" ptType="node" func="cnt" op="equ" val="5">
        <dgm:alg type="composite">
          <dgm:param type="ar" val="2.3203"/>
        </dgm:alg>
        <dgm:constrLst>
          <dgm:constr type="primFontSz" for="des" ptType="node" op="equ" val="65"/>
          <dgm:constr type="l" for="ch" forName="image4" refType="w" fact="0.6491"/>
          <dgm:constr type="t" for="ch" forName="image4" refType="h" fact="0.4193"/>
          <dgm:constr type="w" for="ch" forName="image4" refType="w" fact="0.1886"/>
          <dgm:constr type="h" for="ch" forName="image4" refType="h" fact="0.3757"/>
          <dgm:constr type="l" for="ch" forName="text5" refType="w" fact="0.6491"/>
          <dgm:constr type="t" for="ch" forName="text5" refType="h" fact="0.004"/>
          <dgm:constr type="w" for="ch" forName="text5" refType="w" fact="0.1886"/>
          <dgm:constr type="h" for="ch" forName="text5" refType="h" fact="0.3757"/>
          <dgm:constr type="l" for="ch" forName="image5" refType="w" fact="0.8114"/>
          <dgm:constr type="t" for="ch" forName="image5" refType="h" fact="0.2136"/>
          <dgm:constr type="w" for="ch" forName="image5" refType="w" fact="0.1886"/>
          <dgm:constr type="h" for="ch" forName="image5" refType="h" fact="0.3757"/>
          <dgm:constr type="l" for="ch" forName="image2" refType="w" fact="0.4868"/>
          <dgm:constr type="t" for="ch" forName="image2" refType="h" fact="0.6235"/>
          <dgm:constr type="w" for="ch" forName="image2" refType="w" fact="0.1886"/>
          <dgm:constr type="h" for="ch" forName="image2" refType="h" fact="0.3757"/>
          <dgm:constr type="l" for="ch" forName="text4" refType="w" fact="0.4868"/>
          <dgm:constr type="t" for="ch" forName="text4" refType="h" fact="0.2081"/>
          <dgm:constr type="w" for="ch" forName="text4" refType="w" fact="0.1886"/>
          <dgm:constr type="h" for="ch" forName="text4" refType="h" fact="0.3757"/>
          <dgm:constr type="l" for="ch" forName="text2" refType="w" fact="0.3246"/>
          <dgm:constr type="t" for="ch" forName="text2" refType="h" fact="0.4154"/>
          <dgm:constr type="w" for="ch" forName="text2" refType="w" fact="0.1886"/>
          <dgm:constr type="h" for="ch" forName="text2" refType="h" fact="0.3757"/>
          <dgm:constr type="l" for="ch" forName="image3" refType="w" fact="0.3246"/>
          <dgm:constr type="t" for="ch" forName="image3" refType="h" fact="0"/>
          <dgm:constr type="w" for="ch" forName="image3" refType="w" fact="0.1886"/>
          <dgm:constr type="h" for="ch" forName="image3" refType="h" fact="0.3757"/>
          <dgm:constr type="l" for="ch" forName="text1" refType="w" fact="0.1623"/>
          <dgm:constr type="t" for="ch" forName="text1" refType="h" fact="0.6243"/>
          <dgm:constr type="w" for="ch" forName="text1" refType="w" fact="0.1886"/>
          <dgm:constr type="h" for="ch" forName="text1" refType="h" fact="0.3757"/>
          <dgm:constr type="l" for="ch" forName="text3" refType="w" fact="0.1623"/>
          <dgm:constr type="t" for="ch" forName="text3" refType="h" fact="0.2089"/>
          <dgm:constr type="w" for="ch" forName="text3" refType="w" fact="0.1886"/>
          <dgm:constr type="h" for="ch" forName="text3" refType="h" fact="0.3757"/>
          <dgm:constr type="l" for="ch" forName="textaccent1" refType="w" fact="0.1668"/>
          <dgm:constr type="t" for="ch" forName="textaccent1" refType="h" fact="0.7923"/>
          <dgm:constr type="w" for="ch" forName="textaccent1" refType="w" fact="0.022"/>
          <dgm:constr type="h" for="ch" forName="textaccent1" refType="h" fact="0.044"/>
          <dgm:constr type="l" for="ch" forName="image1" refType="w" fact="0"/>
          <dgm:constr type="t" for="ch" forName="image1" refType="h" fact="0.4166"/>
          <dgm:constr type="w" for="ch" forName="image1" refType="w" fact="0.1886"/>
          <dgm:constr type="h" for="ch" forName="image1" refType="h" fact="0.3757"/>
          <dgm:constr type="l" for="ch" forName="imageaccent1" refType="w" fact="0.1292"/>
          <dgm:constr type="t" for="ch" forName="imageaccent1" refType="h" fact="0.7424"/>
          <dgm:constr type="w" for="ch" forName="imageaccent1" refType="w" fact="0.022"/>
          <dgm:constr type="h" for="ch" forName="imageaccent1" refType="h" fact="0.044"/>
          <dgm:constr type="l" for="ch" forName="textaccent2" refType="w" fact="0.4544"/>
          <dgm:constr type="t" for="ch" forName="textaccent2" refType="h" fact="0.7404"/>
          <dgm:constr type="w" for="ch" forName="textaccent2" refType="w" fact="0.022"/>
          <dgm:constr type="h" for="ch" forName="textaccent2" refType="h" fact="0.044"/>
          <dgm:constr type="l" for="ch" forName="imageaccent2" refType="w" fact="0.4914"/>
          <dgm:constr type="t" for="ch" forName="imageaccent2" refType="h" fact="0.7907"/>
          <dgm:constr type="w" for="ch" forName="imageaccent2" refType="w" fact="0.022"/>
          <dgm:constr type="h" for="ch" forName="imageaccent2" refType="h" fact="0.044"/>
          <dgm:constr type="l" for="ch" forName="textaccent3" refType="w" fact="0.2915"/>
          <dgm:constr type="t" for="ch" forName="textaccent3" refType="h" fact="0.216"/>
          <dgm:constr type="w" for="ch" forName="textaccent3" refType="w" fact="0.022"/>
          <dgm:constr type="h" for="ch" forName="textaccent3" refType="h" fact="0.044"/>
          <dgm:constr type="l" for="ch" forName="imageaccent3" refType="w" fact="0.3299"/>
          <dgm:constr type="t" for="ch" forName="imageaccent3" refType="h" fact="0.1665"/>
          <dgm:constr type="w" for="ch" forName="imageaccent3" refType="w" fact="0.022"/>
          <dgm:constr type="h" for="ch" forName="imageaccent3" refType="h" fact="0.044"/>
          <dgm:constr type="l" for="ch" forName="textaccent4" refType="w" fact="0.65"/>
          <dgm:constr type="t" for="ch" forName="textaccent4" refType="h" fact="0.3746"/>
          <dgm:constr type="w" for="ch" forName="textaccent4" refType="w" fact="0.022"/>
          <dgm:constr type="h" for="ch" forName="textaccent4" refType="h" fact="0.044"/>
          <dgm:constr type="l" for="ch" forName="imageaccent4" refType="w" fact="0.6859"/>
          <dgm:constr type="t" for="ch" forName="imageaccent4" refType="h" fact="0.4261"/>
          <dgm:constr type="w" for="ch" forName="imageaccent4" refType="w" fact="0.022"/>
          <dgm:constr type="h" for="ch" forName="imageaccent4" refType="h" fact="0.044"/>
          <dgm:constr type="l" for="ch" forName="textaccent5" refType="w" fact="0.8123"/>
          <dgm:constr type="t" for="ch" forName="textaccent5" refType="h" fact="0.1724"/>
          <dgm:constr type="w" for="ch" forName="textaccent5" refType="w" fact="0.022"/>
          <dgm:constr type="h" for="ch" forName="textaccent5" refType="h" fact="0.044"/>
          <dgm:constr type="l" for="ch" forName="imageaccent5" refType="w" fact="0.849"/>
          <dgm:constr type="t" for="ch" forName="imageaccent5" refType="h" fact="0.222"/>
          <dgm:constr type="w" for="ch" forName="imageaccent5" refType="w" fact="0.022"/>
          <dgm:constr type="h" for="ch" forName="imageaccent5" refType="h" fact="0.044"/>
        </dgm:constrLst>
      </dgm:if>
      <dgm:if name="Name7" axis="ch" ptType="node" func="cnt" op="equ" val="6">
        <dgm:alg type="composite">
          <dgm:param type="ar" val="1.9179"/>
        </dgm:alg>
        <dgm:constrLst>
          <dgm:constr type="primFontSz" for="des" ptType="node" op="equ" val="65"/>
          <dgm:constr type="l" for="ch" forName="image4" refType="w" fact="0.6491"/>
          <dgm:constr type="t" for="ch" forName="image4" refType="h" fact="0.3466"/>
          <dgm:constr type="w" for="ch" forName="image4" refType="w" fact="0.1886"/>
          <dgm:constr type="h" for="ch" forName="image4" refType="h" fact="0.3106"/>
          <dgm:constr type="l" for="ch" forName="text5" refType="w" fact="0.6491"/>
          <dgm:constr type="t" for="ch" forName="text5" refType="h" fact="0.0033"/>
          <dgm:constr type="w" for="ch" forName="text5" refType="w" fact="0.1886"/>
          <dgm:constr type="h" for="ch" forName="text5" refType="h" fact="0.3106"/>
          <dgm:constr type="l" for="ch" forName="image5" refType="w" fact="0.8114"/>
          <dgm:constr type="t" for="ch" forName="image5" refType="h" fact="0.1766"/>
          <dgm:constr type="w" for="ch" forName="image5" refType="w" fact="0.1886"/>
          <dgm:constr type="h" for="ch" forName="image5" refType="h" fact="0.3106"/>
          <dgm:constr type="l" for="ch" forName="image2" refType="w" fact="0.4868"/>
          <dgm:constr type="t" for="ch" forName="image2" refType="h" fact="0.5154"/>
          <dgm:constr type="w" for="ch" forName="image2" refType="w" fact="0.1886"/>
          <dgm:constr type="h" for="ch" forName="image2" refType="h" fact="0.3106"/>
          <dgm:constr type="l" for="ch" forName="text4" refType="w" fact="0.4868"/>
          <dgm:constr type="t" for="ch" forName="text4" refType="h" fact="0.172"/>
          <dgm:constr type="w" for="ch" forName="text4" refType="w" fact="0.1886"/>
          <dgm:constr type="h" for="ch" forName="text4" refType="h" fact="0.3106"/>
          <dgm:constr type="l" for="ch" forName="text2" refType="w" fact="0.3246"/>
          <dgm:constr type="t" for="ch" forName="text2" refType="h" fact="0.3434"/>
          <dgm:constr type="w" for="ch" forName="text2" refType="w" fact="0.1886"/>
          <dgm:constr type="h" for="ch" forName="text2" refType="h" fact="0.3106"/>
          <dgm:constr type="l" for="ch" forName="image3" refType="w" fact="0.3246"/>
          <dgm:constr type="t" for="ch" forName="image3" refType="h" fact="0"/>
          <dgm:constr type="w" for="ch" forName="image3" refType="w" fact="0.1886"/>
          <dgm:constr type="h" for="ch" forName="image3" refType="h" fact="0.3106"/>
          <dgm:constr type="l" for="ch" forName="text1" refType="w" fact="0.1623"/>
          <dgm:constr type="t" for="ch" forName="text1" refType="h" fact="0.516"/>
          <dgm:constr type="w" for="ch" forName="text1" refType="w" fact="0.1886"/>
          <dgm:constr type="h" for="ch" forName="text1" refType="h" fact="0.3106"/>
          <dgm:constr type="l" for="ch" forName="text3" refType="w" fact="0.1623"/>
          <dgm:constr type="t" for="ch" forName="text3" refType="h" fact="0.1727"/>
          <dgm:constr type="w" for="ch" forName="text3" refType="w" fact="0.1886"/>
          <dgm:constr type="h" for="ch" forName="text3" refType="h" fact="0.3106"/>
          <dgm:constr type="l" for="ch" forName="textaccent1" refType="w" fact="0.1668"/>
          <dgm:constr type="t" for="ch" forName="textaccent1" refType="h" fact="0.6549"/>
          <dgm:constr type="w" for="ch" forName="textaccent1" refType="w" fact="0.022"/>
          <dgm:constr type="h" for="ch" forName="textaccent1" refType="h" fact="0.0364"/>
          <dgm:constr type="l" for="ch" forName="image1" refType="w" fact="0"/>
          <dgm:constr type="t" for="ch" forName="image1" refType="h" fact="0.3443"/>
          <dgm:constr type="w" for="ch" forName="image1" refType="w" fact="0.1886"/>
          <dgm:constr type="h" for="ch" forName="image1" refType="h" fact="0.3106"/>
          <dgm:constr type="l" for="ch" forName="imageaccent1" refType="w" fact="0.1292"/>
          <dgm:constr type="t" for="ch" forName="imageaccent1" refType="h" fact="0.6137"/>
          <dgm:constr type="w" for="ch" forName="imageaccent1" refType="w" fact="0.022"/>
          <dgm:constr type="h" for="ch" forName="imageaccent1" refType="h" fact="0.0364"/>
          <dgm:constr type="l" for="ch" forName="textaccent2" refType="w" fact="0.4544"/>
          <dgm:constr type="t" for="ch" forName="textaccent2" refType="h" fact="0.612"/>
          <dgm:constr type="w" for="ch" forName="textaccent2" refType="w" fact="0.022"/>
          <dgm:constr type="h" for="ch" forName="textaccent2" refType="h" fact="0.0364"/>
          <dgm:constr type="l" for="ch" forName="imageaccent2" refType="w" fact="0.4914"/>
          <dgm:constr type="t" for="ch" forName="imageaccent2" refType="h" fact="0.6536"/>
          <dgm:constr type="w" for="ch" forName="imageaccent2" refType="w" fact="0.022"/>
          <dgm:constr type="h" for="ch" forName="imageaccent2" refType="h" fact="0.0364"/>
          <dgm:constr type="l" for="ch" forName="textaccent3" refType="w" fact="0.2915"/>
          <dgm:constr type="t" for="ch" forName="textaccent3" refType="h" fact="0.1786"/>
          <dgm:constr type="w" for="ch" forName="textaccent3" refType="w" fact="0.022"/>
          <dgm:constr type="h" for="ch" forName="textaccent3" refType="h" fact="0.0364"/>
          <dgm:constr type="l" for="ch" forName="imageaccent3" refType="w" fact="0.3299"/>
          <dgm:constr type="t" for="ch" forName="imageaccent3" refType="h" fact="0.1376"/>
          <dgm:constr type="w" for="ch" forName="imageaccent3" refType="w" fact="0.022"/>
          <dgm:constr type="h" for="ch" forName="imageaccent3" refType="h" fact="0.0364"/>
          <dgm:constr type="l" for="ch" forName="textaccent4" refType="w" fact="0.65"/>
          <dgm:constr type="t" for="ch" forName="textaccent4" refType="h" fact="0.3096"/>
          <dgm:constr type="w" for="ch" forName="textaccent4" refType="w" fact="0.022"/>
          <dgm:constr type="h" for="ch" forName="textaccent4" refType="h" fact="0.0364"/>
          <dgm:constr type="l" for="ch" forName="imageaccent4" refType="w" fact="0.6859"/>
          <dgm:constr type="t" for="ch" forName="imageaccent4" refType="h" fact="0.3522"/>
          <dgm:constr type="w" for="ch" forName="imageaccent4" refType="w" fact="0.022"/>
          <dgm:constr type="h" for="ch" forName="imageaccent4" refType="h" fact="0.0364"/>
          <dgm:constr type="l" for="ch" forName="textaccent5" refType="w" fact="0.8123"/>
          <dgm:constr type="t" for="ch" forName="textaccent5" refType="h" fact="0.1425"/>
          <dgm:constr type="w" for="ch" forName="textaccent5" refType="w" fact="0.022"/>
          <dgm:constr type="h" for="ch" forName="textaccent5" refType="h" fact="0.0364"/>
          <dgm:constr type="l" for="ch" forName="imageaccent5" refType="w" fact="0.849"/>
          <dgm:constr type="t" for="ch" forName="imageaccent5" refType="h" fact="0.1835"/>
          <dgm:constr type="w" for="ch" forName="imageaccent5" refType="w" fact="0.022"/>
          <dgm:constr type="h" for="ch" forName="imageaccent5" refType="h" fact="0.0364"/>
          <dgm:constr type="l" for="ch" forName="image6" refType="w" fact="0.6491"/>
          <dgm:constr type="t" for="ch" forName="image6" refType="h" fact="0.6894"/>
          <dgm:constr type="w" for="ch" forName="image6" refType="w" fact="0.1886"/>
          <dgm:constr type="h" for="ch" forName="image6" refType="h" fact="0.3106"/>
          <dgm:constr type="l" for="ch" forName="text6" refType="w" fact="0.8114"/>
          <dgm:constr type="t" for="ch" forName="text6" refType="h" fact="0.5194"/>
          <dgm:constr type="w" for="ch" forName="text6" refType="w" fact="0.1886"/>
          <dgm:constr type="h" for="ch" forName="text6" refType="h" fact="0.3106"/>
          <dgm:constr type="l" for="ch" forName="imageaccent6" refType="w" fact="0.8138"/>
          <dgm:constr type="t" for="ch" forName="imageaccent6" refType="h" fact="0.8257"/>
          <dgm:constr type="w" for="ch" forName="imageaccent6" refType="w" fact="0.022"/>
          <dgm:constr type="h" for="ch" forName="imageaccent6" refType="h" fact="0.0364"/>
          <dgm:constr type="l" for="ch" forName="textaccent6" refType="w" fact="0.8488"/>
          <dgm:constr type="t" for="ch" forName="textaccent6" refType="h" fact="0.7914"/>
          <dgm:constr type="w" for="ch" forName="textaccent6" refType="w" fact="0.022"/>
          <dgm:constr type="h" for="ch" forName="textaccent6" refType="h" fact="0.0364"/>
        </dgm:constrLst>
      </dgm:if>
      <dgm:if name="Name8" axis="ch" ptType="node" func="cnt" op="equ" val="7">
        <dgm:alg type="composite">
          <dgm:param type="ar" val="1.6382"/>
        </dgm:alg>
        <dgm:constrLst>
          <dgm:constr type="primFontSz" for="des" ptType="node" op="equ" val="65"/>
          <dgm:constr type="l" for="ch" forName="image4" refType="w" fact="0.6491"/>
          <dgm:constr type="t" for="ch" forName="image4" refType="h" fact="0.2961"/>
          <dgm:constr type="w" for="ch" forName="image4" refType="w" fact="0.1886"/>
          <dgm:constr type="h" for="ch" forName="image4" refType="h" fact="0.2653"/>
          <dgm:constr type="l" for="ch" forName="text5" refType="w" fact="0.6491"/>
          <dgm:constr type="t" for="ch" forName="text5" refType="h" fact="0.0028"/>
          <dgm:constr type="w" for="ch" forName="text5" refType="w" fact="0.1886"/>
          <dgm:constr type="h" for="ch" forName="text5" refType="h" fact="0.2653"/>
          <dgm:constr type="l" for="ch" forName="image5" refType="w" fact="0.8114"/>
          <dgm:constr type="t" for="ch" forName="image5" refType="h" fact="0.1508"/>
          <dgm:constr type="w" for="ch" forName="image5" refType="w" fact="0.1886"/>
          <dgm:constr type="h" for="ch" forName="image5" refType="h" fact="0.2653"/>
          <dgm:constr type="l" for="ch" forName="image2" refType="w" fact="0.4868"/>
          <dgm:constr type="t" for="ch" forName="image2" refType="h" fact="0.4402"/>
          <dgm:constr type="w" for="ch" forName="image2" refType="w" fact="0.1886"/>
          <dgm:constr type="h" for="ch" forName="image2" refType="h" fact="0.2653"/>
          <dgm:constr type="l" for="ch" forName="text4" refType="w" fact="0.4868"/>
          <dgm:constr type="t" for="ch" forName="text4" refType="h" fact="0.1469"/>
          <dgm:constr type="w" for="ch" forName="text4" refType="w" fact="0.1886"/>
          <dgm:constr type="h" for="ch" forName="text4" refType="h" fact="0.2653"/>
          <dgm:constr type="l" for="ch" forName="text2" refType="w" fact="0.3246"/>
          <dgm:constr type="t" for="ch" forName="text2" refType="h" fact="0.2933"/>
          <dgm:constr type="w" for="ch" forName="text2" refType="w" fact="0.1886"/>
          <dgm:constr type="h" for="ch" forName="text2" refType="h" fact="0.2653"/>
          <dgm:constr type="l" for="ch" forName="image3" refType="w" fact="0.3246"/>
          <dgm:constr type="t" for="ch" forName="image3" refType="h" fact="0"/>
          <dgm:constr type="w" for="ch" forName="image3" refType="w" fact="0.1886"/>
          <dgm:constr type="h" for="ch" forName="image3" refType="h" fact="0.2653"/>
          <dgm:constr type="l" for="ch" forName="text1" refType="w" fact="0.1623"/>
          <dgm:constr type="t" for="ch" forName="text1" refType="h" fact="0.4408"/>
          <dgm:constr type="w" for="ch" forName="text1" refType="w" fact="0.1886"/>
          <dgm:constr type="h" for="ch" forName="text1" refType="h" fact="0.2653"/>
          <dgm:constr type="l" for="ch" forName="text3" refType="w" fact="0.1623"/>
          <dgm:constr type="t" for="ch" forName="text3" refType="h" fact="0.1475"/>
          <dgm:constr type="w" for="ch" forName="text3" refType="w" fact="0.1886"/>
          <dgm:constr type="h" for="ch" forName="text3" refType="h" fact="0.2653"/>
          <dgm:constr type="l" for="ch" forName="textaccent1" refType="w" fact="0.1668"/>
          <dgm:constr type="t" for="ch" forName="textaccent1" refType="h" fact="0.5594"/>
          <dgm:constr type="w" for="ch" forName="textaccent1" refType="w" fact="0.022"/>
          <dgm:constr type="h" for="ch" forName="textaccent1" refType="h" fact="0.0311"/>
          <dgm:constr type="l" for="ch" forName="image1" refType="w" fact="0"/>
          <dgm:constr type="t" for="ch" forName="image1" refType="h" fact="0.2941"/>
          <dgm:constr type="w" for="ch" forName="image1" refType="w" fact="0.1886"/>
          <dgm:constr type="h" for="ch" forName="image1" refType="h" fact="0.2653"/>
          <dgm:constr type="l" for="ch" forName="imageaccent1" refType="w" fact="0.1292"/>
          <dgm:constr type="t" for="ch" forName="imageaccent1" refType="h" fact="0.5242"/>
          <dgm:constr type="w" for="ch" forName="imageaccent1" refType="w" fact="0.022"/>
          <dgm:constr type="h" for="ch" forName="imageaccent1" refType="h" fact="0.0311"/>
          <dgm:constr type="l" for="ch" forName="textaccent2" refType="w" fact="0.4544"/>
          <dgm:constr type="t" for="ch" forName="textaccent2" refType="h" fact="0.5228"/>
          <dgm:constr type="w" for="ch" forName="textaccent2" refType="w" fact="0.022"/>
          <dgm:constr type="h" for="ch" forName="textaccent2" refType="h" fact="0.0311"/>
          <dgm:constr type="l" for="ch" forName="imageaccent2" refType="w" fact="0.4914"/>
          <dgm:constr type="t" for="ch" forName="imageaccent2" refType="h" fact="0.5583"/>
          <dgm:constr type="w" for="ch" forName="imageaccent2" refType="w" fact="0.022"/>
          <dgm:constr type="h" for="ch" forName="imageaccent2" refType="h" fact="0.0311"/>
          <dgm:constr type="l" for="ch" forName="textaccent3" refType="w" fact="0.2907"/>
          <dgm:constr type="t" for="ch" forName="textaccent3" refType="h" fact="0.1511"/>
          <dgm:constr type="w" for="ch" forName="textaccent3" refType="w" fact="0.022"/>
          <dgm:constr type="h" for="ch" forName="textaccent3" refType="h" fact="0.0311"/>
          <dgm:constr type="l" for="ch" forName="imageaccent3" refType="w" fact="0.3299"/>
          <dgm:constr type="t" for="ch" forName="imageaccent3" refType="h" fact="0.1175"/>
          <dgm:constr type="w" for="ch" forName="imageaccent3" refType="w" fact="0.022"/>
          <dgm:constr type="h" for="ch" forName="imageaccent3" refType="h" fact="0.0311"/>
          <dgm:constr type="l" for="ch" forName="textaccent4" refType="w" fact="0.65"/>
          <dgm:constr type="t" for="ch" forName="textaccent4" refType="h" fact="0.2645"/>
          <dgm:constr type="w" for="ch" forName="textaccent4" refType="w" fact="0.022"/>
          <dgm:constr type="h" for="ch" forName="textaccent4" refType="h" fact="0.0311"/>
          <dgm:constr type="l" for="ch" forName="imageaccent4" refType="w" fact="0.6859"/>
          <dgm:constr type="t" for="ch" forName="imageaccent4" refType="h" fact="0.3008"/>
          <dgm:constr type="w" for="ch" forName="imageaccent4" refType="w" fact="0.022"/>
          <dgm:constr type="h" for="ch" forName="imageaccent4" refType="h" fact="0.0311"/>
          <dgm:constr type="l" for="ch" forName="textaccent5" refType="w" fact="0.8123"/>
          <dgm:constr type="t" for="ch" forName="textaccent5" refType="h" fact="0.1217"/>
          <dgm:constr type="w" for="ch" forName="textaccent5" refType="w" fact="0.022"/>
          <dgm:constr type="h" for="ch" forName="textaccent5" refType="h" fact="0.0311"/>
          <dgm:constr type="l" for="ch" forName="imageaccent5" refType="w" fact="0.849"/>
          <dgm:constr type="t" for="ch" forName="imageaccent5" refType="h" fact="0.1567"/>
          <dgm:constr type="w" for="ch" forName="imageaccent5" refType="w" fact="0.022"/>
          <dgm:constr type="h" for="ch" forName="imageaccent5" refType="h" fact="0.0311"/>
          <dgm:constr type="l" for="ch" forName="image6" refType="w" fact="0.6491"/>
          <dgm:constr type="t" for="ch" forName="image6" refType="h" fact="0.5889"/>
          <dgm:constr type="w" for="ch" forName="image6" refType="w" fact="0.1886"/>
          <dgm:constr type="h" for="ch" forName="image6" refType="h" fact="0.2653"/>
          <dgm:constr type="l" for="ch" forName="text6" refType="w" fact="0.8114"/>
          <dgm:constr type="t" for="ch" forName="text6" refType="h" fact="0.4436"/>
          <dgm:constr type="w" for="ch" forName="text6" refType="w" fact="0.1886"/>
          <dgm:constr type="h" for="ch" forName="text6" refType="h" fact="0.2653"/>
          <dgm:constr type="l" for="ch" forName="imageaccent6" refType="w" fact="0.8138"/>
          <dgm:constr type="t" for="ch" forName="imageaccent6" refType="h" fact="0.7053"/>
          <dgm:constr type="w" for="ch" forName="imageaccent6" refType="w" fact="0.022"/>
          <dgm:constr type="h" for="ch" forName="imageaccent6" refType="h" fact="0.0311"/>
          <dgm:constr type="l" for="ch" forName="textaccent6" refType="w" fact="0.8488"/>
          <dgm:constr type="t" for="ch" forName="textaccent6" refType="h" fact="0.676"/>
          <dgm:constr type="w" for="ch" forName="textaccent6" refType="w" fact="0.022"/>
          <dgm:constr type="h" for="ch" forName="textaccent6" refType="h" fact="0.0311"/>
          <dgm:constr type="l" for="ch" forName="text7" refType="w" fact="0.3244"/>
          <dgm:constr type="t" for="ch" forName="text7" refType="h" fact="0.5872"/>
          <dgm:constr type="w" for="ch" forName="text7" refType="w" fact="0.1886"/>
          <dgm:constr type="h" for="ch" forName="text7" refType="h" fact="0.2653"/>
          <dgm:constr type="l" for="ch" forName="image7" refType="w" fact="0.1622"/>
          <dgm:constr type="t" for="ch" forName="image7" refType="h" fact="0.7347"/>
          <dgm:constr type="w" for="ch" forName="image7" refType="w" fact="0.1886"/>
          <dgm:constr type="h" for="ch" forName="image7" refType="h" fact="0.2653"/>
          <dgm:constr type="l" for="ch" forName="imageaccent7" refType="w" fact="0.2905"/>
          <dgm:constr type="t" for="ch" forName="imageaccent7" refType="h" fact="0.7384"/>
          <dgm:constr type="w" for="ch" forName="imageaccent7" refType="w" fact="0.022"/>
          <dgm:constr type="h" for="ch" forName="imageaccent7" refType="h" fact="0.0311"/>
          <dgm:constr type="l" for="ch" forName="textaccent7" refType="w" fact="0.3298"/>
          <dgm:constr type="t" for="ch" forName="textaccent7" refType="h" fact="0.7048"/>
          <dgm:constr type="w" for="ch" forName="textaccent7" refType="w" fact="0.022"/>
          <dgm:constr type="h" for="ch" forName="textaccent7" refType="h" fact="0.0311"/>
        </dgm:constrLst>
      </dgm:if>
      <dgm:if name="Name9" axis="ch" ptType="node" func="cnt" op="equ" val="8">
        <dgm:alg type="composite">
          <dgm:param type="ar" val="1.8974"/>
        </dgm:alg>
        <dgm:constrLst>
          <dgm:constr type="primFontSz" for="des" ptType="node" op="equ" val="65"/>
          <dgm:constr type="l" for="ch" forName="image4" refType="w" fact="0.5589"/>
          <dgm:constr type="t" for="ch" forName="image4" refType="h" fact="0.2952"/>
          <dgm:constr type="w" for="ch" forName="image4" refType="w" fact="0.1624"/>
          <dgm:constr type="h" for="ch" forName="image4" refType="h" fact="0.2645"/>
          <dgm:constr type="l" for="ch" forName="text5" refType="w" fact="0.5589"/>
          <dgm:constr type="t" for="ch" forName="text5" refType="h" fact="0.0028"/>
          <dgm:constr type="w" for="ch" forName="text5" refType="w" fact="0.1624"/>
          <dgm:constr type="h" for="ch" forName="text5" refType="h" fact="0.2645"/>
          <dgm:constr type="l" for="ch" forName="image5" refType="w" fact="0.6986"/>
          <dgm:constr type="t" for="ch" forName="image5" refType="h" fact="0.1504"/>
          <dgm:constr type="w" for="ch" forName="image5" refType="w" fact="0.1624"/>
          <dgm:constr type="h" for="ch" forName="image5" refType="h" fact="0.2645"/>
          <dgm:constr type="l" for="ch" forName="image2" refType="w" fact="0.4192"/>
          <dgm:constr type="t" for="ch" forName="image2" refType="h" fact="0.439"/>
          <dgm:constr type="w" for="ch" forName="image2" refType="w" fact="0.1624"/>
          <dgm:constr type="h" for="ch" forName="image2" refType="h" fact="0.2645"/>
          <dgm:constr type="l" for="ch" forName="text4" refType="w" fact="0.4192"/>
          <dgm:constr type="t" for="ch" forName="text4" refType="h" fact="0.1465"/>
          <dgm:constr type="w" for="ch" forName="text4" refType="w" fact="0.1624"/>
          <dgm:constr type="h" for="ch" forName="text4" refType="h" fact="0.2645"/>
          <dgm:constr type="l" for="ch" forName="text2" refType="w" fact="0.2794"/>
          <dgm:constr type="t" for="ch" forName="text2" refType="h" fact="0.2925"/>
          <dgm:constr type="w" for="ch" forName="text2" refType="w" fact="0.1624"/>
          <dgm:constr type="h" for="ch" forName="text2" refType="h" fact="0.2645"/>
          <dgm:constr type="l" for="ch" forName="image3" refType="w" fact="0.2794"/>
          <dgm:constr type="t" for="ch" forName="image3" refType="h" fact="0"/>
          <dgm:constr type="w" for="ch" forName="image3" refType="w" fact="0.1624"/>
          <dgm:constr type="h" for="ch" forName="image3" refType="h" fact="0.2645"/>
          <dgm:constr type="l" for="ch" forName="text1" refType="w" fact="0.1397"/>
          <dgm:constr type="t" for="ch" forName="text1" refType="h" fact="0.4395"/>
          <dgm:constr type="w" for="ch" forName="text1" refType="w" fact="0.1624"/>
          <dgm:constr type="h" for="ch" forName="text1" refType="h" fact="0.2645"/>
          <dgm:constr type="l" for="ch" forName="text3" refType="w" fact="0.1397"/>
          <dgm:constr type="t" for="ch" forName="text3" refType="h" fact="0.1471"/>
          <dgm:constr type="w" for="ch" forName="text3" refType="w" fact="0.1624"/>
          <dgm:constr type="h" for="ch" forName="text3" refType="h" fact="0.2645"/>
          <dgm:constr type="l" for="ch" forName="textaccent1" refType="w" fact="0.1436"/>
          <dgm:constr type="t" for="ch" forName="textaccent1" refType="h" fact="0.5578"/>
          <dgm:constr type="w" for="ch" forName="textaccent1" refType="w" fact="0.0189"/>
          <dgm:constr type="h" for="ch" forName="textaccent1" refType="h" fact="0.031"/>
          <dgm:constr type="l" for="ch" forName="image1" refType="w" fact="0"/>
          <dgm:constr type="t" for="ch" forName="image1" refType="h" fact="0.2933"/>
          <dgm:constr type="w" for="ch" forName="image1" refType="w" fact="0.1624"/>
          <dgm:constr type="h" for="ch" forName="image1" refType="h" fact="0.2645"/>
          <dgm:constr type="l" for="ch" forName="imageaccent1" refType="w" fact="0.1112"/>
          <dgm:constr type="t" for="ch" forName="imageaccent1" refType="h" fact="0.5227"/>
          <dgm:constr type="w" for="ch" forName="imageaccent1" refType="w" fact="0.0189"/>
          <dgm:constr type="h" for="ch" forName="imageaccent1" refType="h" fact="0.031"/>
          <dgm:constr type="l" for="ch" forName="textaccent2" refType="w" fact="0.3912"/>
          <dgm:constr type="t" for="ch" forName="textaccent2" refType="h" fact="0.5213"/>
          <dgm:constr type="w" for="ch" forName="textaccent2" refType="w" fact="0.0189"/>
          <dgm:constr type="h" for="ch" forName="textaccent2" refType="h" fact="0.031"/>
          <dgm:constr type="l" for="ch" forName="imageaccent2" refType="w" fact="0.4231"/>
          <dgm:constr type="t" for="ch" forName="imageaccent2" refType="h" fact="0.5567"/>
          <dgm:constr type="w" for="ch" forName="imageaccent2" refType="w" fact="0.0189"/>
          <dgm:constr type="h" for="ch" forName="imageaccent2" refType="h" fact="0.031"/>
          <dgm:constr type="l" for="ch" forName="textaccent3" refType="w" fact="0.2502"/>
          <dgm:constr type="t" for="ch" forName="textaccent3" refType="h" fact="0.1507"/>
          <dgm:constr type="w" for="ch" forName="textaccent3" refType="w" fact="0.0189"/>
          <dgm:constr type="h" for="ch" forName="textaccent3" refType="h" fact="0.031"/>
          <dgm:constr type="l" for="ch" forName="imageaccent3" refType="w" fact="0.2841"/>
          <dgm:constr type="t" for="ch" forName="imageaccent3" refType="h" fact="0.1172"/>
          <dgm:constr type="w" for="ch" forName="imageaccent3" refType="w" fact="0.0189"/>
          <dgm:constr type="h" for="ch" forName="imageaccent3" refType="h" fact="0.031"/>
          <dgm:constr type="l" for="ch" forName="textaccent4" refType="w" fact="0.5596"/>
          <dgm:constr type="t" for="ch" forName="textaccent4" refType="h" fact="0.2637"/>
          <dgm:constr type="w" for="ch" forName="textaccent4" refType="w" fact="0.0189"/>
          <dgm:constr type="h" for="ch" forName="textaccent4" refType="h" fact="0.031"/>
          <dgm:constr type="l" for="ch" forName="imageaccent4" refType="w" fact="0.5905"/>
          <dgm:constr type="t" for="ch" forName="imageaccent4" refType="h" fact="0.3"/>
          <dgm:constr type="w" for="ch" forName="imageaccent4" refType="w" fact="0.0189"/>
          <dgm:constr type="h" for="ch" forName="imageaccent4" refType="h" fact="0.031"/>
          <dgm:constr type="l" for="ch" forName="textaccent5" refType="w" fact="0.6993"/>
          <dgm:constr type="t" for="ch" forName="textaccent5" refType="h" fact="0.1214"/>
          <dgm:constr type="w" for="ch" forName="textaccent5" refType="w" fact="0.0189"/>
          <dgm:constr type="h" for="ch" forName="textaccent5" refType="h" fact="0.031"/>
          <dgm:constr type="l" for="ch" forName="imageaccent5" refType="w" fact="0.731"/>
          <dgm:constr type="t" for="ch" forName="imageaccent5" refType="h" fact="0.1563"/>
          <dgm:constr type="w" for="ch" forName="imageaccent5" refType="w" fact="0.0189"/>
          <dgm:constr type="h" for="ch" forName="imageaccent5" refType="h" fact="0.031"/>
          <dgm:constr type="l" for="ch" forName="image6" refType="w" fact="0.5589"/>
          <dgm:constr type="t" for="ch" forName="image6" refType="h" fact="0.5872"/>
          <dgm:constr type="w" for="ch" forName="image6" refType="w" fact="0.1624"/>
          <dgm:constr type="h" for="ch" forName="image6" refType="h" fact="0.2645"/>
          <dgm:constr type="l" for="ch" forName="text6" refType="w" fact="0.6986"/>
          <dgm:constr type="t" for="ch" forName="text6" refType="h" fact="0.4424"/>
          <dgm:constr type="w" for="ch" forName="text6" refType="w" fact="0.1624"/>
          <dgm:constr type="h" for="ch" forName="text6" refType="h" fact="0.2645"/>
          <dgm:constr type="l" for="ch" forName="imageaccent6" refType="w" fact="0.7007"/>
          <dgm:constr type="t" for="ch" forName="imageaccent6" refType="h" fact="0.7033"/>
          <dgm:constr type="w" for="ch" forName="imageaccent6" refType="w" fact="0.0189"/>
          <dgm:constr type="h" for="ch" forName="imageaccent6" refType="h" fact="0.031"/>
          <dgm:constr type="l" for="ch" forName="textaccent6" refType="w" fact="0.7308"/>
          <dgm:constr type="t" for="ch" forName="textaccent6" refType="h" fact="0.6741"/>
          <dgm:constr type="w" for="ch" forName="textaccent6" refType="w" fact="0.0189"/>
          <dgm:constr type="h" for="ch" forName="textaccent6" refType="h" fact="0.031"/>
          <dgm:constr type="l" for="ch" forName="text7" refType="w" fact="0.2793"/>
          <dgm:constr type="t" for="ch" forName="text7" refType="h" fact="0.5856"/>
          <dgm:constr type="w" for="ch" forName="text7" refType="w" fact="0.1624"/>
          <dgm:constr type="h" for="ch" forName="text7" refType="h" fact="0.2645"/>
          <dgm:constr type="l" for="ch" forName="image7" refType="w" fact="0.1396"/>
          <dgm:constr type="t" for="ch" forName="image7" refType="h" fact="0.7326"/>
          <dgm:constr type="w" for="ch" forName="image7" refType="w" fact="0.1624"/>
          <dgm:constr type="h" for="ch" forName="image7" refType="h" fact="0.2645"/>
          <dgm:constr type="l" for="ch" forName="imageaccent7" refType="w" fact="0.2501"/>
          <dgm:constr type="t" for="ch" forName="imageaccent7" refType="h" fact="0.7363"/>
          <dgm:constr type="w" for="ch" forName="imageaccent7" refType="w" fact="0.0189"/>
          <dgm:constr type="h" for="ch" forName="imageaccent7" refType="h" fact="0.031"/>
          <dgm:constr type="l" for="ch" forName="textaccent7" refType="w" fact="0.284"/>
          <dgm:constr type="t" for="ch" forName="textaccent7" refType="h" fact="0.7028"/>
          <dgm:constr type="w" for="ch" forName="textaccent7" refType="w" fact="0.0189"/>
          <dgm:constr type="h" for="ch" forName="textaccent7" refType="h" fact="0.031"/>
          <dgm:constr type="l" for="ch" forName="image8" refType="w" fact="0.6979"/>
          <dgm:constr type="t" for="ch" forName="image8" refType="h" fact="0.7355"/>
          <dgm:constr type="w" for="ch" forName="image8" refType="w" fact="0.1624"/>
          <dgm:constr type="h" for="ch" forName="image8" refType="h" fact="0.2645"/>
          <dgm:constr type="l" for="ch" forName="text8" refType="w" fact="0.8376"/>
          <dgm:constr type="t" for="ch" forName="text8" refType="h" fact="0.5906"/>
          <dgm:constr type="w" for="ch" forName="text8" refType="w" fact="0.1624"/>
          <dgm:constr type="h" for="ch" forName="text8" refType="h" fact="0.2645"/>
          <dgm:constr type="l" for="ch" forName="imageaccent8" refType="w" fact="0.8397"/>
          <dgm:constr type="t" for="ch" forName="imageaccent8" refType="h" fact="0.8516"/>
          <dgm:constr type="w" for="ch" forName="imageaccent8" refType="w" fact="0.0189"/>
          <dgm:constr type="h" for="ch" forName="imageaccent8" refType="h" fact="0.031"/>
          <dgm:constr type="l" for="ch" forName="textaccent8" refType="w" fact="0.8698"/>
          <dgm:constr type="t" for="ch" forName="textaccent8" refType="h" fact="0.8223"/>
          <dgm:constr type="w" for="ch" forName="textaccent8" refType="w" fact="0.0189"/>
          <dgm:constr type="h" for="ch" forName="textaccent8" refType="h" fact="0.031"/>
        </dgm:constrLst>
      </dgm:if>
      <dgm:if name="Name10" axis="ch" ptType="node" func="cnt" op="equ" val="9">
        <dgm:alg type="composite">
          <dgm:param type="ar" val="1.8986"/>
        </dgm:alg>
        <dgm:constrLst>
          <dgm:constr type="primFontSz" for="des" ptType="node" op="equ" val="65"/>
          <dgm:constr type="l" for="ch" forName="image4" refType="w" fact="0.5585"/>
          <dgm:constr type="t" for="ch" forName="image4" refType="h" fact="0.2952"/>
          <dgm:constr type="w" for="ch" forName="image4" refType="w" fact="0.1623"/>
          <dgm:constr type="h" for="ch" forName="image4" refType="h" fact="0.2645"/>
          <dgm:constr type="l" for="ch" forName="text5" refType="w" fact="0.5585"/>
          <dgm:constr type="t" for="ch" forName="text5" refType="h" fact="0.0028"/>
          <dgm:constr type="w" for="ch" forName="text5" refType="w" fact="0.1623"/>
          <dgm:constr type="h" for="ch" forName="text5" refType="h" fact="0.2645"/>
          <dgm:constr type="l" for="ch" forName="image5" refType="w" fact="0.6982"/>
          <dgm:constr type="t" for="ch" forName="image5" refType="h" fact="0.1504"/>
          <dgm:constr type="w" for="ch" forName="image5" refType="w" fact="0.1623"/>
          <dgm:constr type="h" for="ch" forName="image5" refType="h" fact="0.2645"/>
          <dgm:constr type="l" for="ch" forName="image2" refType="w" fact="0.4189"/>
          <dgm:constr type="t" for="ch" forName="image2" refType="h" fact="0.439"/>
          <dgm:constr type="w" for="ch" forName="image2" refType="w" fact="0.1623"/>
          <dgm:constr type="h" for="ch" forName="image2" refType="h" fact="0.2645"/>
          <dgm:constr type="l" for="ch" forName="text4" refType="w" fact="0.4189"/>
          <dgm:constr type="t" for="ch" forName="text4" refType="h" fact="0.1465"/>
          <dgm:constr type="w" for="ch" forName="text4" refType="w" fact="0.1623"/>
          <dgm:constr type="h" for="ch" forName="text4" refType="h" fact="0.2645"/>
          <dgm:constr type="l" for="ch" forName="text2" refType="w" fact="0.2793"/>
          <dgm:constr type="t" for="ch" forName="text2" refType="h" fact="0.2925"/>
          <dgm:constr type="w" for="ch" forName="text2" refType="w" fact="0.1623"/>
          <dgm:constr type="h" for="ch" forName="text2" refType="h" fact="0.2645"/>
          <dgm:constr type="l" for="ch" forName="image3" refType="w" fact="0.2793"/>
          <dgm:constr type="t" for="ch" forName="image3" refType="h" fact="0"/>
          <dgm:constr type="w" for="ch" forName="image3" refType="w" fact="0.1623"/>
          <dgm:constr type="h" for="ch" forName="image3" refType="h" fact="0.2645"/>
          <dgm:constr type="l" for="ch" forName="text1" refType="w" fact="0.1396"/>
          <dgm:constr type="t" for="ch" forName="text1" refType="h" fact="0.4395"/>
          <dgm:constr type="w" for="ch" forName="text1" refType="w" fact="0.1623"/>
          <dgm:constr type="h" for="ch" forName="text1" refType="h" fact="0.2645"/>
          <dgm:constr type="l" for="ch" forName="text3" refType="w" fact="0.1396"/>
          <dgm:constr type="t" for="ch" forName="text3" refType="h" fact="0.1471"/>
          <dgm:constr type="w" for="ch" forName="text3" refType="w" fact="0.1623"/>
          <dgm:constr type="h" for="ch" forName="text3" refType="h" fact="0.2645"/>
          <dgm:constr type="l" for="ch" forName="textaccent1" refType="w" fact="0.1435"/>
          <dgm:constr type="t" for="ch" forName="textaccent1" refType="h" fact="0.5578"/>
          <dgm:constr type="w" for="ch" forName="textaccent1" refType="w" fact="0.0189"/>
          <dgm:constr type="h" for="ch" forName="textaccent1" refType="h" fact="0.031"/>
          <dgm:constr type="l" for="ch" forName="image1" refType="w" fact="0"/>
          <dgm:constr type="t" for="ch" forName="image1" refType="h" fact="0.2933"/>
          <dgm:constr type="w" for="ch" forName="image1" refType="w" fact="0.1623"/>
          <dgm:constr type="h" for="ch" forName="image1" refType="h" fact="0.2645"/>
          <dgm:constr type="l" for="ch" forName="imageaccent1" refType="w" fact="0.1111"/>
          <dgm:constr type="t" for="ch" forName="imageaccent1" refType="h" fact="0.5227"/>
          <dgm:constr type="w" for="ch" forName="imageaccent1" refType="w" fact="0.0189"/>
          <dgm:constr type="h" for="ch" forName="imageaccent1" refType="h" fact="0.031"/>
          <dgm:constr type="l" for="ch" forName="textaccent2" refType="w" fact="0.391"/>
          <dgm:constr type="t" for="ch" forName="textaccent2" refType="h" fact="0.5213"/>
          <dgm:constr type="w" for="ch" forName="textaccent2" refType="w" fact="0.0189"/>
          <dgm:constr type="h" for="ch" forName="textaccent2" refType="h" fact="0.031"/>
          <dgm:constr type="l" for="ch" forName="imageaccent2" refType="w" fact="0.4228"/>
          <dgm:constr type="t" for="ch" forName="imageaccent2" refType="h" fact="0.5567"/>
          <dgm:constr type="w" for="ch" forName="imageaccent2" refType="w" fact="0.0189"/>
          <dgm:constr type="h" for="ch" forName="imageaccent2" refType="h" fact="0.031"/>
          <dgm:constr type="l" for="ch" forName="textaccent3" refType="w" fact="0.2501"/>
          <dgm:constr type="t" for="ch" forName="textaccent3" refType="h" fact="0.1507"/>
          <dgm:constr type="w" for="ch" forName="textaccent3" refType="w" fact="0.0189"/>
          <dgm:constr type="h" for="ch" forName="textaccent3" refType="h" fact="0.031"/>
          <dgm:constr type="l" for="ch" forName="imageaccent3" refType="w" fact="0.2839"/>
          <dgm:constr type="t" for="ch" forName="imageaccent3" refType="h" fact="0.1172"/>
          <dgm:constr type="w" for="ch" forName="imageaccent3" refType="w" fact="0.0189"/>
          <dgm:constr type="h" for="ch" forName="imageaccent3" refType="h" fact="0.031"/>
          <dgm:constr type="l" for="ch" forName="textaccent4" refType="w" fact="0.5593"/>
          <dgm:constr type="t" for="ch" forName="textaccent4" refType="h" fact="0.2637"/>
          <dgm:constr type="w" for="ch" forName="textaccent4" refType="w" fact="0.0189"/>
          <dgm:constr type="h" for="ch" forName="textaccent4" refType="h" fact="0.031"/>
          <dgm:constr type="l" for="ch" forName="imageaccent4" refType="w" fact="0.5901"/>
          <dgm:constr type="t" for="ch" forName="imageaccent4" refType="h" fact="0.3"/>
          <dgm:constr type="w" for="ch" forName="imageaccent4" refType="w" fact="0.0189"/>
          <dgm:constr type="h" for="ch" forName="imageaccent4" refType="h" fact="0.031"/>
          <dgm:constr type="l" for="ch" forName="textaccent5" refType="w" fact="0.6989"/>
          <dgm:constr type="t" for="ch" forName="textaccent5" refType="h" fact="0.1214"/>
          <dgm:constr type="w" for="ch" forName="textaccent5" refType="w" fact="0.0189"/>
          <dgm:constr type="h" for="ch" forName="textaccent5" refType="h" fact="0.031"/>
          <dgm:constr type="l" for="ch" forName="imageaccent5" refType="w" fact="0.7305"/>
          <dgm:constr type="t" for="ch" forName="imageaccent5" refType="h" fact="0.1563"/>
          <dgm:constr type="w" for="ch" forName="imageaccent5" refType="w" fact="0.0189"/>
          <dgm:constr type="h" for="ch" forName="imageaccent5" refType="h" fact="0.031"/>
          <dgm:constr type="l" for="ch" forName="image6" refType="w" fact="0.5585"/>
          <dgm:constr type="t" for="ch" forName="image6" refType="h" fact="0.5872"/>
          <dgm:constr type="w" for="ch" forName="image6" refType="w" fact="0.1623"/>
          <dgm:constr type="h" for="ch" forName="image6" refType="h" fact="0.2645"/>
          <dgm:constr type="l" for="ch" forName="text6" refType="w" fact="0.6982"/>
          <dgm:constr type="t" for="ch" forName="text6" refType="h" fact="0.4424"/>
          <dgm:constr type="w" for="ch" forName="text6" refType="w" fact="0.1623"/>
          <dgm:constr type="h" for="ch" forName="text6" refType="h" fact="0.2645"/>
          <dgm:constr type="l" for="ch" forName="imageaccent6" refType="w" fact="0.7002"/>
          <dgm:constr type="t" for="ch" forName="imageaccent6" refType="h" fact="0.7033"/>
          <dgm:constr type="w" for="ch" forName="imageaccent6" refType="w" fact="0.0189"/>
          <dgm:constr type="h" for="ch" forName="imageaccent6" refType="h" fact="0.031"/>
          <dgm:constr type="l" for="ch" forName="textaccent6" refType="w" fact="0.7303"/>
          <dgm:constr type="t" for="ch" forName="textaccent6" refType="h" fact="0.6741"/>
          <dgm:constr type="w" for="ch" forName="textaccent6" refType="w" fact="0.0189"/>
          <dgm:constr type="h" for="ch" forName="textaccent6" refType="h" fact="0.031"/>
          <dgm:constr type="l" for="ch" forName="text7" refType="w" fact="0.2792"/>
          <dgm:constr type="t" for="ch" forName="text7" refType="h" fact="0.5856"/>
          <dgm:constr type="w" for="ch" forName="text7" refType="w" fact="0.1623"/>
          <dgm:constr type="h" for="ch" forName="text7" refType="h" fact="0.2645"/>
          <dgm:constr type="l" for="ch" forName="image7" refType="w" fact="0.1395"/>
          <dgm:constr type="t" for="ch" forName="image7" refType="h" fact="0.7326"/>
          <dgm:constr type="w" for="ch" forName="image7" refType="w" fact="0.1623"/>
          <dgm:constr type="h" for="ch" forName="image7" refType="h" fact="0.2645"/>
          <dgm:constr type="l" for="ch" forName="imageaccent7" refType="w" fact="0.25"/>
          <dgm:constr type="t" for="ch" forName="imageaccent7" refType="h" fact="0.7363"/>
          <dgm:constr type="w" for="ch" forName="imageaccent7" refType="w" fact="0.0189"/>
          <dgm:constr type="h" for="ch" forName="imageaccent7" refType="h" fact="0.031"/>
          <dgm:constr type="l" for="ch" forName="textaccent7" refType="w" fact="0.2838"/>
          <dgm:constr type="t" for="ch" forName="textaccent7" refType="h" fact="0.7028"/>
          <dgm:constr type="w" for="ch" forName="textaccent7" refType="w" fact="0.0189"/>
          <dgm:constr type="h" for="ch" forName="textaccent7" refType="h" fact="0.031"/>
          <dgm:constr type="l" for="ch" forName="image8" refType="w" fact="0.6975"/>
          <dgm:constr type="t" for="ch" forName="image8" refType="h" fact="0.7355"/>
          <dgm:constr type="w" for="ch" forName="image8" refType="w" fact="0.1623"/>
          <dgm:constr type="h" for="ch" forName="image8" refType="h" fact="0.2645"/>
          <dgm:constr type="l" for="ch" forName="text8" refType="w" fact="0.8371"/>
          <dgm:constr type="t" for="ch" forName="text8" refType="h" fact="0.5906"/>
          <dgm:constr type="w" for="ch" forName="text8" refType="w" fact="0.1623"/>
          <dgm:constr type="h" for="ch" forName="text8" refType="h" fact="0.2645"/>
          <dgm:constr type="l" for="ch" forName="imageaccent8" refType="w" fact="0.8392"/>
          <dgm:constr type="t" for="ch" forName="imageaccent8" refType="h" fact="0.8516"/>
          <dgm:constr type="w" for="ch" forName="imageaccent8" refType="w" fact="0.0189"/>
          <dgm:constr type="h" for="ch" forName="imageaccent8" refType="h" fact="0.031"/>
          <dgm:constr type="l" for="ch" forName="textaccent8" refType="w" fact="0.8693"/>
          <dgm:constr type="t" for="ch" forName="textaccent8" refType="h" fact="0.8223"/>
          <dgm:constr type="w" for="ch" forName="textaccent8" refType="w" fact="0.0189"/>
          <dgm:constr type="h" for="ch" forName="textaccent8" refType="h" fact="0.031"/>
          <dgm:constr type="l" for="ch" forName="text9" refType="w" fact="0.8377"/>
          <dgm:constr type="t" for="ch" forName="text9" refType="h" fact="0.0057"/>
          <dgm:constr type="w" for="ch" forName="text9" refType="w" fact="0.1623"/>
          <dgm:constr type="h" for="ch" forName="text9" refType="h" fact="0.2645"/>
          <dgm:constr type="l" for="ch" forName="textaccent9" refType="w" fact="0.95"/>
          <dgm:constr type="t" for="ch" forName="textaccent9" refType="h" fact="0.2383"/>
          <dgm:constr type="w" for="ch" forName="textaccent9" refType="w" fact="0.0189"/>
          <dgm:constr type="h" for="ch" forName="textaccent9" refType="h" fact="0.031"/>
          <dgm:constr type="l" for="ch" forName="image9" refType="w" fact="0.8377"/>
          <dgm:constr type="t" for="ch" forName="image9" refType="h" fact="0.2977"/>
          <dgm:constr type="w" for="ch" forName="image9" refType="w" fact="0.1623"/>
          <dgm:constr type="h" for="ch" forName="image9" refType="h" fact="0.2645"/>
          <dgm:constr type="l" for="ch" forName="imageaccent9" refType="w" fact="0.95"/>
          <dgm:constr type="t" for="ch" forName="imageaccent9" refType="h" fact="0.2993"/>
          <dgm:constr type="w" for="ch" forName="imageaccent9" refType="w" fact="0.0189"/>
          <dgm:constr type="h" for="ch" forName="imageaccent9" refType="h" fact="0.031"/>
        </dgm:constrLst>
      </dgm:if>
      <dgm:if name="Name11" axis="ch" ptType="node" func="cnt" op="equ" val="10">
        <dgm:alg type="composite">
          <dgm:param type="ar" val="1.6608"/>
        </dgm:alg>
        <dgm:constrLst>
          <dgm:constr type="primFontSz" for="des" ptType="node" op="equ" val="65"/>
          <dgm:constr type="l" for="ch" forName="image4" refType="w" fact="0.5585"/>
          <dgm:constr type="t" for="ch" forName="image4" refType="h" fact="0.2583"/>
          <dgm:constr type="w" for="ch" forName="image4" refType="w" fact="0.1623"/>
          <dgm:constr type="h" for="ch" forName="image4" refType="h" fact="0.2314"/>
          <dgm:constr type="l" for="ch" forName="text5" refType="w" fact="0.5585"/>
          <dgm:constr type="t" for="ch" forName="text5" refType="h" fact="0.0024"/>
          <dgm:constr type="w" for="ch" forName="text5" refType="w" fact="0.1623"/>
          <dgm:constr type="h" for="ch" forName="text5" refType="h" fact="0.2314"/>
          <dgm:constr type="l" for="ch" forName="image5" refType="w" fact="0.6982"/>
          <dgm:constr type="t" for="ch" forName="image5" refType="h" fact="0.1316"/>
          <dgm:constr type="w" for="ch" forName="image5" refType="w" fact="0.1623"/>
          <dgm:constr type="h" for="ch" forName="image5" refType="h" fact="0.2314"/>
          <dgm:constr type="l" for="ch" forName="image2" refType="w" fact="0.4189"/>
          <dgm:constr type="t" for="ch" forName="image2" refType="h" fact="0.384"/>
          <dgm:constr type="w" for="ch" forName="image2" refType="w" fact="0.1623"/>
          <dgm:constr type="h" for="ch" forName="image2" refType="h" fact="0.2314"/>
          <dgm:constr type="l" for="ch" forName="text4" refType="w" fact="0.4189"/>
          <dgm:constr type="t" for="ch" forName="text4" refType="h" fact="0.1282"/>
          <dgm:constr type="w" for="ch" forName="text4" refType="w" fact="0.1623"/>
          <dgm:constr type="h" for="ch" forName="text4" refType="h" fact="0.2314"/>
          <dgm:constr type="l" for="ch" forName="text2" refType="w" fact="0.2793"/>
          <dgm:constr type="t" for="ch" forName="text2" refType="h" fact="0.2558"/>
          <dgm:constr type="w" for="ch" forName="text2" refType="w" fact="0.1623"/>
          <dgm:constr type="h" for="ch" forName="text2" refType="h" fact="0.2314"/>
          <dgm:constr type="l" for="ch" forName="image3" refType="w" fact="0.2793"/>
          <dgm:constr type="t" for="ch" forName="image3" refType="h" fact="0"/>
          <dgm:constr type="w" for="ch" forName="image3" refType="w" fact="0.1623"/>
          <dgm:constr type="h" for="ch" forName="image3" refType="h" fact="0.2314"/>
          <dgm:constr type="l" for="ch" forName="text1" refType="w" fact="0.1396"/>
          <dgm:constr type="t" for="ch" forName="text1" refType="h" fact="0.3845"/>
          <dgm:constr type="w" for="ch" forName="text1" refType="w" fact="0.1623"/>
          <dgm:constr type="h" for="ch" forName="text1" refType="h" fact="0.2314"/>
          <dgm:constr type="l" for="ch" forName="text3" refType="w" fact="0.1396"/>
          <dgm:constr type="t" for="ch" forName="text3" refType="h" fact="0.1286"/>
          <dgm:constr type="w" for="ch" forName="text3" refType="w" fact="0.1623"/>
          <dgm:constr type="h" for="ch" forName="text3" refType="h" fact="0.2314"/>
          <dgm:constr type="l" for="ch" forName="textaccent1" refType="w" fact="0.1435"/>
          <dgm:constr type="t" for="ch" forName="textaccent1" refType="h" fact="0.488"/>
          <dgm:constr type="w" for="ch" forName="textaccent1" refType="w" fact="0.0189"/>
          <dgm:constr type="h" for="ch" forName="textaccent1" refType="h" fact="0.0271"/>
          <dgm:constr type="l" for="ch" forName="image1" refType="w" fact="0"/>
          <dgm:constr type="t" for="ch" forName="image1" refType="h" fact="0.2566"/>
          <dgm:constr type="w" for="ch" forName="image1" refType="w" fact="0.1623"/>
          <dgm:constr type="h" for="ch" forName="image1" refType="h" fact="0.2314"/>
          <dgm:constr type="l" for="ch" forName="imageaccent1" refType="w" fact="0.1111"/>
          <dgm:constr type="t" for="ch" forName="imageaccent1" refType="h" fact="0.4572"/>
          <dgm:constr type="w" for="ch" forName="imageaccent1" refType="w" fact="0.0189"/>
          <dgm:constr type="h" for="ch" forName="imageaccent1" refType="h" fact="0.0271"/>
          <dgm:constr type="l" for="ch" forName="textaccent2" refType="w" fact="0.391"/>
          <dgm:constr type="t" for="ch" forName="textaccent2" refType="h" fact="0.456"/>
          <dgm:constr type="w" for="ch" forName="textaccent2" refType="w" fact="0.0189"/>
          <dgm:constr type="h" for="ch" forName="textaccent2" refType="h" fact="0.0271"/>
          <dgm:constr type="l" for="ch" forName="imageaccent2" refType="w" fact="0.4228"/>
          <dgm:constr type="t" for="ch" forName="imageaccent2" refType="h" fact="0.487"/>
          <dgm:constr type="w" for="ch" forName="imageaccent2" refType="w" fact="0.0189"/>
          <dgm:constr type="h" for="ch" forName="imageaccent2" refType="h" fact="0.0271"/>
          <dgm:constr type="l" for="ch" forName="textaccent3" refType="w" fact="0.2501"/>
          <dgm:constr type="t" for="ch" forName="textaccent3" refType="h" fact="0.1318"/>
          <dgm:constr type="w" for="ch" forName="textaccent3" refType="w" fact="0.0189"/>
          <dgm:constr type="h" for="ch" forName="textaccent3" refType="h" fact="0.0271"/>
          <dgm:constr type="l" for="ch" forName="imageaccent3" refType="w" fact="0.2839"/>
          <dgm:constr type="t" for="ch" forName="imageaccent3" refType="h" fact="0.1025"/>
          <dgm:constr type="w" for="ch" forName="imageaccent3" refType="w" fact="0.0189"/>
          <dgm:constr type="h" for="ch" forName="imageaccent3" refType="h" fact="0.0271"/>
          <dgm:constr type="l" for="ch" forName="textaccent4" refType="w" fact="0.5593"/>
          <dgm:constr type="t" for="ch" forName="textaccent4" refType="h" fact="0.2307"/>
          <dgm:constr type="w" for="ch" forName="textaccent4" refType="w" fact="0.0189"/>
          <dgm:constr type="h" for="ch" forName="textaccent4" refType="h" fact="0.0271"/>
          <dgm:constr type="l" for="ch" forName="imageaccent4" refType="w" fact="0.5901"/>
          <dgm:constr type="t" for="ch" forName="imageaccent4" refType="h" fact="0.2624"/>
          <dgm:constr type="w" for="ch" forName="imageaccent4" refType="w" fact="0.0189"/>
          <dgm:constr type="h" for="ch" forName="imageaccent4" refType="h" fact="0.0271"/>
          <dgm:constr type="l" for="ch" forName="textaccent5" refType="w" fact="0.6989"/>
          <dgm:constr type="t" for="ch" forName="textaccent5" refType="h" fact="0.1062"/>
          <dgm:constr type="w" for="ch" forName="textaccent5" refType="w" fact="0.0189"/>
          <dgm:constr type="h" for="ch" forName="textaccent5" refType="h" fact="0.0271"/>
          <dgm:constr type="l" for="ch" forName="imageaccent5" refType="w" fact="0.7305"/>
          <dgm:constr type="t" for="ch" forName="imageaccent5" refType="h" fact="0.1367"/>
          <dgm:constr type="w" for="ch" forName="imageaccent5" refType="w" fact="0.0189"/>
          <dgm:constr type="h" for="ch" forName="imageaccent5" refType="h" fact="0.0271"/>
          <dgm:constr type="l" for="ch" forName="image6" refType="w" fact="0.5585"/>
          <dgm:constr type="t" for="ch" forName="image6" refType="h" fact="0.5137"/>
          <dgm:constr type="w" for="ch" forName="image6" refType="w" fact="0.1623"/>
          <dgm:constr type="h" for="ch" forName="image6" refType="h" fact="0.2314"/>
          <dgm:constr type="l" for="ch" forName="text6" refType="w" fact="0.6982"/>
          <dgm:constr type="t" for="ch" forName="text6" refType="h" fact="0.387"/>
          <dgm:constr type="w" for="ch" forName="text6" refType="w" fact="0.1623"/>
          <dgm:constr type="h" for="ch" forName="text6" refType="h" fact="0.2314"/>
          <dgm:constr type="l" for="ch" forName="imageaccent6" refType="w" fact="0.7002"/>
          <dgm:constr type="t" for="ch" forName="imageaccent6" refType="h" fact="0.6152"/>
          <dgm:constr type="w" for="ch" forName="imageaccent6" refType="w" fact="0.0189"/>
          <dgm:constr type="h" for="ch" forName="imageaccent6" refType="h" fact="0.0271"/>
          <dgm:constr type="l" for="ch" forName="textaccent6" refType="w" fact="0.7303"/>
          <dgm:constr type="t" for="ch" forName="textaccent6" refType="h" fact="0.5897"/>
          <dgm:constr type="w" for="ch" forName="textaccent6" refType="w" fact="0.0189"/>
          <dgm:constr type="h" for="ch" forName="textaccent6" refType="h" fact="0.0271"/>
          <dgm:constr type="l" for="ch" forName="text7" refType="w" fact="0.2792"/>
          <dgm:constr type="t" for="ch" forName="text7" refType="h" fact="0.5122"/>
          <dgm:constr type="w" for="ch" forName="text7" refType="w" fact="0.1623"/>
          <dgm:constr type="h" for="ch" forName="text7" refType="h" fact="0.2314"/>
          <dgm:constr type="l" for="ch" forName="image7" refType="w" fact="0.1395"/>
          <dgm:constr type="t" for="ch" forName="image7" refType="h" fact="0.6409"/>
          <dgm:constr type="w" for="ch" forName="image7" refType="w" fact="0.1623"/>
          <dgm:constr type="h" for="ch" forName="image7" refType="h" fact="0.2314"/>
          <dgm:constr type="l" for="ch" forName="imageaccent7" refType="w" fact="0.25"/>
          <dgm:constr type="t" for="ch" forName="imageaccent7" refType="h" fact="0.6441"/>
          <dgm:constr type="w" for="ch" forName="imageaccent7" refType="w" fact="0.0189"/>
          <dgm:constr type="h" for="ch" forName="imageaccent7" refType="h" fact="0.0271"/>
          <dgm:constr type="l" for="ch" forName="textaccent7" refType="w" fact="0.2838"/>
          <dgm:constr type="t" for="ch" forName="textaccent7" refType="h" fact="0.6148"/>
          <dgm:constr type="w" for="ch" forName="textaccent7" refType="w" fact="0.0189"/>
          <dgm:constr type="h" for="ch" forName="textaccent7" refType="h" fact="0.0271"/>
          <dgm:constr type="l" for="ch" forName="image8" refType="w" fact="0.6975"/>
          <dgm:constr type="t" for="ch" forName="image8" refType="h" fact="0.6433"/>
          <dgm:constr type="w" for="ch" forName="image8" refType="w" fact="0.1623"/>
          <dgm:constr type="h" for="ch" forName="image8" refType="h" fact="0.2314"/>
          <dgm:constr type="l" for="ch" forName="text8" refType="w" fact="0.8371"/>
          <dgm:constr type="t" for="ch" forName="text8" refType="h" fact="0.5167"/>
          <dgm:constr type="w" for="ch" forName="text8" refType="w" fact="0.1623"/>
          <dgm:constr type="h" for="ch" forName="text8" refType="h" fact="0.2314"/>
          <dgm:constr type="l" for="ch" forName="imageaccent8" refType="w" fact="0.8392"/>
          <dgm:constr type="t" for="ch" forName="imageaccent8" refType="h" fact="0.7449"/>
          <dgm:constr type="w" for="ch" forName="imageaccent8" refType="w" fact="0.0189"/>
          <dgm:constr type="h" for="ch" forName="imageaccent8" refType="h" fact="0.0271"/>
          <dgm:constr type="l" for="ch" forName="textaccent8" refType="w" fact="0.8693"/>
          <dgm:constr type="t" for="ch" forName="textaccent8" refType="h" fact="0.7194"/>
          <dgm:constr type="w" for="ch" forName="textaccent8" refType="w" fact="0.0189"/>
          <dgm:constr type="h" for="ch" forName="textaccent8" refType="h" fact="0.0271"/>
          <dgm:constr type="l" for="ch" forName="text9" refType="w" fact="0.8377"/>
          <dgm:constr type="t" for="ch" forName="text9" refType="h" fact="0.005"/>
          <dgm:constr type="w" for="ch" forName="text9" refType="w" fact="0.1623"/>
          <dgm:constr type="h" for="ch" forName="text9" refType="h" fact="0.2314"/>
          <dgm:constr type="l" for="ch" forName="textaccent9" refType="w" fact="0.95"/>
          <dgm:constr type="t" for="ch" forName="textaccent9" refType="h" fact="0.2084"/>
          <dgm:constr type="w" for="ch" forName="textaccent9" refType="w" fact="0.0189"/>
          <dgm:constr type="h" for="ch" forName="textaccent9" refType="h" fact="0.0271"/>
          <dgm:constr type="l" for="ch" forName="image9" refType="w" fact="0.8377"/>
          <dgm:constr type="t" for="ch" forName="image9" refType="h" fact="0.2604"/>
          <dgm:constr type="w" for="ch" forName="image9" refType="w" fact="0.1623"/>
          <dgm:constr type="h" for="ch" forName="image9" refType="h" fact="0.2314"/>
          <dgm:constr type="l" for="ch" forName="imageaccent9" refType="w" fact="0.95"/>
          <dgm:constr type="t" for="ch" forName="imageaccent9" refType="h" fact="0.2618"/>
          <dgm:constr type="w" for="ch" forName="imageaccent9" refType="w" fact="0.0189"/>
          <dgm:constr type="h" for="ch" forName="imageaccent9" refType="h" fact="0.0271"/>
          <dgm:constr type="l" for="ch" forName="image10" refType="w" fact="0.2786"/>
          <dgm:constr type="t" for="ch" forName="image10" refType="h" fact="0.7686"/>
          <dgm:constr type="w" for="ch" forName="image10" refType="w" fact="0.1623"/>
          <dgm:constr type="h" for="ch" forName="image10" refType="h" fact="0.2314"/>
          <dgm:constr type="l" for="ch" forName="text10" refType="w" fact="0.4183"/>
          <dgm:constr type="t" for="ch" forName="text10" refType="h" fact="0.6419"/>
          <dgm:constr type="w" for="ch" forName="text10" refType="w" fact="0.1623"/>
          <dgm:constr type="h" for="ch" forName="text10" refType="h" fact="0.2314"/>
          <dgm:constr type="l" for="ch" forName="imageaccent10" refType="w" fact="0.4203"/>
          <dgm:constr type="t" for="ch" forName="imageaccent10" refType="h" fact="0.8701"/>
          <dgm:constr type="w" for="ch" forName="imageaccent10" refType="w" fact="0.0189"/>
          <dgm:constr type="h" for="ch" forName="imageaccent10" refType="h" fact="0.0271"/>
          <dgm:constr type="l" for="ch" forName="textaccent10" refType="w" fact="0.4504"/>
          <dgm:constr type="t" for="ch" forName="textaccent10" refType="h" fact="0.8446"/>
          <dgm:constr type="w" for="ch" forName="textaccent10" refType="w" fact="0.0189"/>
          <dgm:constr type="h" for="ch" forName="textaccent10" refType="h" fact="0.0271"/>
        </dgm:constrLst>
      </dgm:if>
      <dgm:if name="Name12" axis="ch" ptType="node" func="cnt" op="equ" val="11">
        <dgm:alg type="composite">
          <dgm:param type="ar" val="1.4704"/>
        </dgm:alg>
        <dgm:constrLst>
          <dgm:constr type="primFontSz" for="des" ptType="node" op="equ" val="65"/>
          <dgm:constr type="l" for="ch" forName="image4" refType="w" fact="0.5585"/>
          <dgm:constr type="t" for="ch" forName="image4" refType="h" fact="0.2287"/>
          <dgm:constr type="w" for="ch" forName="image4" refType="w" fact="0.1623"/>
          <dgm:constr type="h" for="ch" forName="image4" refType="h" fact="0.2049"/>
          <dgm:constr type="l" for="ch" forName="text5" refType="w" fact="0.5585"/>
          <dgm:constr type="t" for="ch" forName="text5" refType="h" fact="0.0022"/>
          <dgm:constr type="w" for="ch" forName="text5" refType="w" fact="0.1623"/>
          <dgm:constr type="h" for="ch" forName="text5" refType="h" fact="0.2049"/>
          <dgm:constr type="l" for="ch" forName="image5" refType="w" fact="0.6982"/>
          <dgm:constr type="t" for="ch" forName="image5" refType="h" fact="0.1165"/>
          <dgm:constr type="w" for="ch" forName="image5" refType="w" fact="0.1623"/>
          <dgm:constr type="h" for="ch" forName="image5" refType="h" fact="0.2049"/>
          <dgm:constr type="l" for="ch" forName="image2" refType="w" fact="0.4189"/>
          <dgm:constr type="t" for="ch" forName="image2" refType="h" fact="0.34"/>
          <dgm:constr type="w" for="ch" forName="image2" refType="w" fact="0.1623"/>
          <dgm:constr type="h" for="ch" forName="image2" refType="h" fact="0.2049"/>
          <dgm:constr type="l" for="ch" forName="text4" refType="w" fact="0.4189"/>
          <dgm:constr type="t" for="ch" forName="text4" refType="h" fact="0.1135"/>
          <dgm:constr type="w" for="ch" forName="text4" refType="w" fact="0.1623"/>
          <dgm:constr type="h" for="ch" forName="text4" refType="h" fact="0.2049"/>
          <dgm:constr type="l" for="ch" forName="text2" refType="w" fact="0.2793"/>
          <dgm:constr type="t" for="ch" forName="text2" refType="h" fact="0.2265"/>
          <dgm:constr type="w" for="ch" forName="text2" refType="w" fact="0.1623"/>
          <dgm:constr type="h" for="ch" forName="text2" refType="h" fact="0.2049"/>
          <dgm:constr type="l" for="ch" forName="image3" refType="w" fact="0.2793"/>
          <dgm:constr type="t" for="ch" forName="image3" refType="h" fact="0"/>
          <dgm:constr type="w" for="ch" forName="image3" refType="w" fact="0.1623"/>
          <dgm:constr type="h" for="ch" forName="image3" refType="h" fact="0.2049"/>
          <dgm:constr type="l" for="ch" forName="text1" refType="w" fact="0.1396"/>
          <dgm:constr type="t" for="ch" forName="text1" refType="h" fact="0.3404"/>
          <dgm:constr type="w" for="ch" forName="text1" refType="w" fact="0.1623"/>
          <dgm:constr type="h" for="ch" forName="text1" refType="h" fact="0.2049"/>
          <dgm:constr type="l" for="ch" forName="text3" refType="w" fact="0.1396"/>
          <dgm:constr type="t" for="ch" forName="text3" refType="h" fact="0.1139"/>
          <dgm:constr type="w" for="ch" forName="text3" refType="w" fact="0.1623"/>
          <dgm:constr type="h" for="ch" forName="text3" refType="h" fact="0.2049"/>
          <dgm:constr type="l" for="ch" forName="textaccent1" refType="w" fact="0.1435"/>
          <dgm:constr type="t" for="ch" forName="textaccent1" refType="h" fact="0.432"/>
          <dgm:constr type="w" for="ch" forName="textaccent1" refType="w" fact="0.0189"/>
          <dgm:constr type="h" for="ch" forName="textaccent1" refType="h" fact="0.024"/>
          <dgm:constr type="l" for="ch" forName="image1" refType="w" fact="0"/>
          <dgm:constr type="t" for="ch" forName="image1" refType="h" fact="0.2272"/>
          <dgm:constr type="w" for="ch" forName="image1" refType="w" fact="0.1623"/>
          <dgm:constr type="h" for="ch" forName="image1" refType="h" fact="0.2049"/>
          <dgm:constr type="l" for="ch" forName="imageaccent1" refType="w" fact="0.1111"/>
          <dgm:constr type="t" for="ch" forName="imageaccent1" refType="h" fact="0.4048"/>
          <dgm:constr type="w" for="ch" forName="imageaccent1" refType="w" fact="0.0189"/>
          <dgm:constr type="h" for="ch" forName="imageaccent1" refType="h" fact="0.024"/>
          <dgm:constr type="l" for="ch" forName="textaccent2" refType="w" fact="0.391"/>
          <dgm:constr type="t" for="ch" forName="textaccent2" refType="h" fact="0.4038"/>
          <dgm:constr type="w" for="ch" forName="textaccent2" refType="w" fact="0.0189"/>
          <dgm:constr type="h" for="ch" forName="textaccent2" refType="h" fact="0.024"/>
          <dgm:constr type="l" for="ch" forName="imageaccent2" refType="w" fact="0.4228"/>
          <dgm:constr type="t" for="ch" forName="imageaccent2" refType="h" fact="0.4312"/>
          <dgm:constr type="w" for="ch" forName="imageaccent2" refType="w" fact="0.0189"/>
          <dgm:constr type="h" for="ch" forName="imageaccent2" refType="h" fact="0.024"/>
          <dgm:constr type="l" for="ch" forName="textaccent3" refType="w" fact="0.2501"/>
          <dgm:constr type="t" for="ch" forName="textaccent3" refType="h" fact="0.1167"/>
          <dgm:constr type="w" for="ch" forName="textaccent3" refType="w" fact="0.0189"/>
          <dgm:constr type="h" for="ch" forName="textaccent3" refType="h" fact="0.024"/>
          <dgm:constr type="l" for="ch" forName="imageaccent3" refType="w" fact="0.2839"/>
          <dgm:constr type="t" for="ch" forName="imageaccent3" refType="h" fact="0.0908"/>
          <dgm:constr type="w" for="ch" forName="imageaccent3" refType="w" fact="0.0189"/>
          <dgm:constr type="h" for="ch" forName="imageaccent3" refType="h" fact="0.024"/>
          <dgm:constr type="l" for="ch" forName="textaccent4" refType="w" fact="0.5593"/>
          <dgm:constr type="t" for="ch" forName="textaccent4" refType="h" fact="0.2042"/>
          <dgm:constr type="w" for="ch" forName="textaccent4" refType="w" fact="0.0189"/>
          <dgm:constr type="h" for="ch" forName="textaccent4" refType="h" fact="0.024"/>
          <dgm:constr type="l" for="ch" forName="imageaccent4" refType="w" fact="0.5901"/>
          <dgm:constr type="t" for="ch" forName="imageaccent4" refType="h" fact="0.2323"/>
          <dgm:constr type="w" for="ch" forName="imageaccent4" refType="w" fact="0.0189"/>
          <dgm:constr type="h" for="ch" forName="imageaccent4" refType="h" fact="0.024"/>
          <dgm:constr type="l" for="ch" forName="textaccent5" refType="w" fact="0.6989"/>
          <dgm:constr type="t" for="ch" forName="textaccent5" refType="h" fact="0.094"/>
          <dgm:constr type="w" for="ch" forName="textaccent5" refType="w" fact="0.0189"/>
          <dgm:constr type="h" for="ch" forName="textaccent5" refType="h" fact="0.024"/>
          <dgm:constr type="l" for="ch" forName="imageaccent5" refType="w" fact="0.7305"/>
          <dgm:constr type="t" for="ch" forName="imageaccent5" refType="h" fact="0.121"/>
          <dgm:constr type="w" for="ch" forName="imageaccent5" refType="w" fact="0.0189"/>
          <dgm:constr type="h" for="ch" forName="imageaccent5" refType="h" fact="0.024"/>
          <dgm:constr type="l" for="ch" forName="image6" refType="w" fact="0.5585"/>
          <dgm:constr type="t" for="ch" forName="image6" refType="h" fact="0.4548"/>
          <dgm:constr type="w" for="ch" forName="image6" refType="w" fact="0.1623"/>
          <dgm:constr type="h" for="ch" forName="image6" refType="h" fact="0.2049"/>
          <dgm:constr type="l" for="ch" forName="text6" refType="w" fact="0.6982"/>
          <dgm:constr type="t" for="ch" forName="text6" refType="h" fact="0.3426"/>
          <dgm:constr type="w" for="ch" forName="text6" refType="w" fact="0.1623"/>
          <dgm:constr type="h" for="ch" forName="text6" refType="h" fact="0.2049"/>
          <dgm:constr type="l" for="ch" forName="imageaccent6" refType="w" fact="0.7002"/>
          <dgm:constr type="t" for="ch" forName="imageaccent6" refType="h" fact="0.5447"/>
          <dgm:constr type="w" for="ch" forName="imageaccent6" refType="w" fact="0.0189"/>
          <dgm:constr type="h" for="ch" forName="imageaccent6" refType="h" fact="0.024"/>
          <dgm:constr type="l" for="ch" forName="textaccent6" refType="w" fact="0.7303"/>
          <dgm:constr type="t" for="ch" forName="textaccent6" refType="h" fact="0.5221"/>
          <dgm:constr type="w" for="ch" forName="textaccent6" refType="w" fact="0.0189"/>
          <dgm:constr type="h" for="ch" forName="textaccent6" refType="h" fact="0.024"/>
          <dgm:constr type="l" for="ch" forName="text7" refType="w" fact="0.2792"/>
          <dgm:constr type="t" for="ch" forName="text7" refType="h" fact="0.4535"/>
          <dgm:constr type="w" for="ch" forName="text7" refType="w" fact="0.1623"/>
          <dgm:constr type="h" for="ch" forName="text7" refType="h" fact="0.2049"/>
          <dgm:constr type="l" for="ch" forName="image7" refType="w" fact="0.1395"/>
          <dgm:constr type="t" for="ch" forName="image7" refType="h" fact="0.5674"/>
          <dgm:constr type="w" for="ch" forName="image7" refType="w" fact="0.1623"/>
          <dgm:constr type="h" for="ch" forName="image7" refType="h" fact="0.2049"/>
          <dgm:constr type="l" for="ch" forName="imageaccent7" refType="w" fact="0.25"/>
          <dgm:constr type="t" for="ch" forName="imageaccent7" refType="h" fact="0.5703"/>
          <dgm:constr type="w" for="ch" forName="imageaccent7" refType="w" fact="0.0189"/>
          <dgm:constr type="h" for="ch" forName="imageaccent7" refType="h" fact="0.024"/>
          <dgm:constr type="l" for="ch" forName="textaccent7" refType="w" fact="0.2838"/>
          <dgm:constr type="t" for="ch" forName="textaccent7" refType="h" fact="0.5443"/>
          <dgm:constr type="w" for="ch" forName="textaccent7" refType="w" fact="0.0189"/>
          <dgm:constr type="h" for="ch" forName="textaccent7" refType="h" fact="0.024"/>
          <dgm:constr type="l" for="ch" forName="image8" refType="w" fact="0.6975"/>
          <dgm:constr type="t" for="ch" forName="image8" refType="h" fact="0.5696"/>
          <dgm:constr type="w" for="ch" forName="image8" refType="w" fact="0.1623"/>
          <dgm:constr type="h" for="ch" forName="image8" refType="h" fact="0.2049"/>
          <dgm:constr type="l" for="ch" forName="text8" refType="w" fact="0.8371"/>
          <dgm:constr type="t" for="ch" forName="text8" refType="h" fact="0.4574"/>
          <dgm:constr type="w" for="ch" forName="text8" refType="w" fact="0.1623"/>
          <dgm:constr type="h" for="ch" forName="text8" refType="h" fact="0.2049"/>
          <dgm:constr type="l" for="ch" forName="imageaccent8" refType="w" fact="0.8392"/>
          <dgm:constr type="t" for="ch" forName="imageaccent8" refType="h" fact="0.6595"/>
          <dgm:constr type="w" for="ch" forName="imageaccent8" refType="w" fact="0.0189"/>
          <dgm:constr type="h" for="ch" forName="imageaccent8" refType="h" fact="0.024"/>
          <dgm:constr type="l" for="ch" forName="textaccent8" refType="w" fact="0.8693"/>
          <dgm:constr type="t" for="ch" forName="textaccent8" refType="h" fact="0.6369"/>
          <dgm:constr type="w" for="ch" forName="textaccent8" refType="w" fact="0.0189"/>
          <dgm:constr type="h" for="ch" forName="textaccent8" refType="h" fact="0.024"/>
          <dgm:constr type="l" for="ch" forName="text9" refType="w" fact="0.8377"/>
          <dgm:constr type="t" for="ch" forName="text9" refType="h" fact="0.0044"/>
          <dgm:constr type="w" for="ch" forName="text9" refType="w" fact="0.1623"/>
          <dgm:constr type="h" for="ch" forName="text9" refType="h" fact="0.2049"/>
          <dgm:constr type="l" for="ch" forName="textaccent9" refType="w" fact="0.95"/>
          <dgm:constr type="t" for="ch" forName="textaccent9" refType="h" fact="0.1846"/>
          <dgm:constr type="w" for="ch" forName="textaccent9" refType="w" fact="0.0189"/>
          <dgm:constr type="h" for="ch" forName="textaccent9" refType="h" fact="0.024"/>
          <dgm:constr type="l" for="ch" forName="image9" refType="w" fact="0.8377"/>
          <dgm:constr type="t" for="ch" forName="image9" refType="h" fact="0.2306"/>
          <dgm:constr type="w" for="ch" forName="image9" refType="w" fact="0.1623"/>
          <dgm:constr type="h" for="ch" forName="image9" refType="h" fact="0.2049"/>
          <dgm:constr type="l" for="ch" forName="imageaccent9" refType="w" fact="0.95"/>
          <dgm:constr type="t" for="ch" forName="imageaccent9" refType="h" fact="0.2318"/>
          <dgm:constr type="w" for="ch" forName="imageaccent9" refType="w" fact="0.0189"/>
          <dgm:constr type="h" for="ch" forName="imageaccent9" refType="h" fact="0.024"/>
          <dgm:constr type="l" for="ch" forName="image10" refType="w" fact="0.2786"/>
          <dgm:constr type="t" for="ch" forName="image10" refType="h" fact="0.6805"/>
          <dgm:constr type="w" for="ch" forName="image10" refType="w" fact="0.1623"/>
          <dgm:constr type="h" for="ch" forName="image10" refType="h" fact="0.2049"/>
          <dgm:constr type="l" for="ch" forName="text10" refType="w" fact="0.4183"/>
          <dgm:constr type="t" for="ch" forName="text10" refType="h" fact="0.5683"/>
          <dgm:constr type="w" for="ch" forName="text10" refType="w" fact="0.1623"/>
          <dgm:constr type="h" for="ch" forName="text10" refType="h" fact="0.2049"/>
          <dgm:constr type="l" for="ch" forName="imageaccent10" refType="w" fact="0.4203"/>
          <dgm:constr type="t" for="ch" forName="imageaccent10" refType="h" fact="0.7704"/>
          <dgm:constr type="w" for="ch" forName="imageaccent10" refType="w" fact="0.0189"/>
          <dgm:constr type="h" for="ch" forName="imageaccent10" refType="h" fact="0.024"/>
          <dgm:constr type="l" for="ch" forName="textaccent10" refType="w" fact="0.4504"/>
          <dgm:constr type="t" for="ch" forName="textaccent10" refType="h" fact="0.7478"/>
          <dgm:constr type="w" for="ch" forName="textaccent10" refType="w" fact="0.0189"/>
          <dgm:constr type="h" for="ch" forName="textaccent10" refType="h" fact="0.024"/>
          <dgm:constr type="l" for="ch" forName="text11" refType="w" fact="0.6971"/>
          <dgm:constr type="t" for="ch" forName="text11" refType="h" fact="0.7951"/>
          <dgm:constr type="w" for="ch" forName="text11" refType="w" fact="0.1623"/>
          <dgm:constr type="h" for="ch" forName="text11" refType="h" fact="0.2049"/>
          <dgm:constr type="l" for="ch" forName="image11" refType="w" fact="0.5575"/>
          <dgm:constr type="t" for="ch" forName="image11" refType="h" fact="0.6816"/>
          <dgm:constr type="w" for="ch" forName="image11" refType="w" fact="0.1623"/>
          <dgm:constr type="h" for="ch" forName="image11" refType="h" fact="0.2049"/>
          <dgm:constr type="l" for="ch" forName="imageaccent11" refType="w" fact="0.6692"/>
          <dgm:constr type="t" for="ch" forName="imageaccent11" refType="h" fact="0.8589"/>
          <dgm:constr type="w" for="ch" forName="imageaccent11" refType="w" fact="0.0189"/>
          <dgm:constr type="h" for="ch" forName="imageaccent11" refType="h" fact="0.024"/>
          <dgm:constr type="l" for="ch" forName="textaccent11" refType="w" fact="0.701"/>
          <dgm:constr type="t" for="ch" forName="textaccent11" refType="h" fact="0.8863"/>
          <dgm:constr type="w" for="ch" forName="textaccent11" refType="w" fact="0.0189"/>
          <dgm:constr type="h" for="ch" forName="textaccent11" refType="h" fact="0.024"/>
        </dgm:constrLst>
      </dgm:if>
      <dgm:else name="Name13">
        <dgm:alg type="composite">
          <dgm:param type="ar" val="1.675"/>
        </dgm:alg>
        <dgm:constrLst>
          <dgm:constr type="primFontSz" for="des" ptType="node" op="equ" val="65"/>
          <dgm:constr type="l" for="ch" forName="image4" refType="w" fact="0.4903"/>
          <dgm:constr type="t" for="ch" forName="image4" refType="h" fact="0.2287"/>
          <dgm:constr type="w" for="ch" forName="image4" refType="w" fact="0.1425"/>
          <dgm:constr type="h" for="ch" forName="image4" refType="h" fact="0.2049"/>
          <dgm:constr type="l" for="ch" forName="text5" refType="w" fact="0.4903"/>
          <dgm:constr type="t" for="ch" forName="text5" refType="h" fact="0.0022"/>
          <dgm:constr type="w" for="ch" forName="text5" refType="w" fact="0.1425"/>
          <dgm:constr type="h" for="ch" forName="text5" refType="h" fact="0.2049"/>
          <dgm:constr type="l" for="ch" forName="image5" refType="w" fact="0.6129"/>
          <dgm:constr type="t" for="ch" forName="image5" refType="h" fact="0.1165"/>
          <dgm:constr type="w" for="ch" forName="image5" refType="w" fact="0.1425"/>
          <dgm:constr type="h" for="ch" forName="image5" refType="h" fact="0.2049"/>
          <dgm:constr type="l" for="ch" forName="image2" refType="w" fact="0.3677"/>
          <dgm:constr type="t" for="ch" forName="image2" refType="h" fact="0.34"/>
          <dgm:constr type="w" for="ch" forName="image2" refType="w" fact="0.1425"/>
          <dgm:constr type="h" for="ch" forName="image2" refType="h" fact="0.2049"/>
          <dgm:constr type="l" for="ch" forName="text4" refType="w" fact="0.3677"/>
          <dgm:constr type="t" for="ch" forName="text4" refType="h" fact="0.1135"/>
          <dgm:constr type="w" for="ch" forName="text4" refType="w" fact="0.1425"/>
          <dgm:constr type="h" for="ch" forName="text4" refType="h" fact="0.2049"/>
          <dgm:constr type="l" for="ch" forName="text2" refType="w" fact="0.2452"/>
          <dgm:constr type="t" for="ch" forName="text2" refType="h" fact="0.2265"/>
          <dgm:constr type="w" for="ch" forName="text2" refType="w" fact="0.1425"/>
          <dgm:constr type="h" for="ch" forName="text2" refType="h" fact="0.2049"/>
          <dgm:constr type="l" for="ch" forName="image3" refType="w" fact="0.2452"/>
          <dgm:constr type="t" for="ch" forName="image3" refType="h" fact="0"/>
          <dgm:constr type="w" for="ch" forName="image3" refType="w" fact="0.1425"/>
          <dgm:constr type="h" for="ch" forName="image3" refType="h" fact="0.2049"/>
          <dgm:constr type="l" for="ch" forName="text1" refType="w" fact="0.1226"/>
          <dgm:constr type="t" for="ch" forName="text1" refType="h" fact="0.3404"/>
          <dgm:constr type="w" for="ch" forName="text1" refType="w" fact="0.1425"/>
          <dgm:constr type="h" for="ch" forName="text1" refType="h" fact="0.2049"/>
          <dgm:constr type="l" for="ch" forName="text3" refType="w" fact="0.1226"/>
          <dgm:constr type="t" for="ch" forName="text3" refType="h" fact="0.1139"/>
          <dgm:constr type="w" for="ch" forName="text3" refType="w" fact="0.1425"/>
          <dgm:constr type="h" for="ch" forName="text3" refType="h" fact="0.2049"/>
          <dgm:constr type="l" for="ch" forName="textaccent1" refType="w" fact="0.126"/>
          <dgm:constr type="t" for="ch" forName="textaccent1" refType="h" fact="0.432"/>
          <dgm:constr type="w" for="ch" forName="textaccent1" refType="w" fact="0.0166"/>
          <dgm:constr type="h" for="ch" forName="textaccent1" refType="h" fact="0.024"/>
          <dgm:constr type="l" for="ch" forName="image1" refType="w" fact="0"/>
          <dgm:constr type="t" for="ch" forName="image1" refType="h" fact="0.2272"/>
          <dgm:constr type="w" for="ch" forName="image1" refType="w" fact="0.1425"/>
          <dgm:constr type="h" for="ch" forName="image1" refType="h" fact="0.2049"/>
          <dgm:constr type="l" for="ch" forName="imageaccent1" refType="w" fact="0.0976"/>
          <dgm:constr type="t" for="ch" forName="imageaccent1" refType="h" fact="0.4048"/>
          <dgm:constr type="w" for="ch" forName="imageaccent1" refType="w" fact="0.0166"/>
          <dgm:constr type="h" for="ch" forName="imageaccent1" refType="h" fact="0.024"/>
          <dgm:constr type="l" for="ch" forName="textaccent2" refType="w" fact="0.3432"/>
          <dgm:constr type="t" for="ch" forName="textaccent2" refType="h" fact="0.4038"/>
          <dgm:constr type="w" for="ch" forName="textaccent2" refType="w" fact="0.0166"/>
          <dgm:constr type="h" for="ch" forName="textaccent2" refType="h" fact="0.024"/>
          <dgm:constr type="l" for="ch" forName="imageaccent2" refType="w" fact="0.3712"/>
          <dgm:constr type="t" for="ch" forName="imageaccent2" refType="h" fact="0.4312"/>
          <dgm:constr type="w" for="ch" forName="imageaccent2" refType="w" fact="0.0166"/>
          <dgm:constr type="h" for="ch" forName="imageaccent2" refType="h" fact="0.024"/>
          <dgm:constr type="l" for="ch" forName="textaccent3" refType="w" fact="0.2196"/>
          <dgm:constr type="t" for="ch" forName="textaccent3" refType="h" fact="0.1167"/>
          <dgm:constr type="w" for="ch" forName="textaccent3" refType="w" fact="0.0166"/>
          <dgm:constr type="h" for="ch" forName="textaccent3" refType="h" fact="0.024"/>
          <dgm:constr type="l" for="ch" forName="imageaccent3" refType="w" fact="0.2492"/>
          <dgm:constr type="t" for="ch" forName="imageaccent3" refType="h" fact="0.0908"/>
          <dgm:constr type="w" for="ch" forName="imageaccent3" refType="w" fact="0.0166"/>
          <dgm:constr type="h" for="ch" forName="imageaccent3" refType="h" fact="0.024"/>
          <dgm:constr type="l" for="ch" forName="textaccent4" refType="w" fact="0.491"/>
          <dgm:constr type="t" for="ch" forName="textaccent4" refType="h" fact="0.2042"/>
          <dgm:constr type="w" for="ch" forName="textaccent4" refType="w" fact="0.0166"/>
          <dgm:constr type="h" for="ch" forName="textaccent4" refType="h" fact="0.024"/>
          <dgm:constr type="l" for="ch" forName="imageaccent4" refType="w" fact="0.5181"/>
          <dgm:constr type="t" for="ch" forName="imageaccent4" refType="h" fact="0.2323"/>
          <dgm:constr type="w" for="ch" forName="imageaccent4" refType="w" fact="0.0166"/>
          <dgm:constr type="h" for="ch" forName="imageaccent4" refType="h" fact="0.024"/>
          <dgm:constr type="l" for="ch" forName="textaccent5" refType="w" fact="0.6136"/>
          <dgm:constr type="t" for="ch" forName="textaccent5" refType="h" fact="0.094"/>
          <dgm:constr type="w" for="ch" forName="textaccent5" refType="w" fact="0.0166"/>
          <dgm:constr type="h" for="ch" forName="textaccent5" refType="h" fact="0.024"/>
          <dgm:constr type="l" for="ch" forName="imageaccent5" refType="w" fact="0.6413"/>
          <dgm:constr type="t" for="ch" forName="imageaccent5" refType="h" fact="0.121"/>
          <dgm:constr type="w" for="ch" forName="imageaccent5" refType="w" fact="0.0166"/>
          <dgm:constr type="h" for="ch" forName="imageaccent5" refType="h" fact="0.024"/>
          <dgm:constr type="l" for="ch" forName="image6" refType="w" fact="0.4903"/>
          <dgm:constr type="t" for="ch" forName="image6" refType="h" fact="0.4548"/>
          <dgm:constr type="w" for="ch" forName="image6" refType="w" fact="0.1425"/>
          <dgm:constr type="h" for="ch" forName="image6" refType="h" fact="0.2049"/>
          <dgm:constr type="l" for="ch" forName="text6" refType="w" fact="0.6129"/>
          <dgm:constr type="t" for="ch" forName="text6" refType="h" fact="0.3426"/>
          <dgm:constr type="w" for="ch" forName="text6" refType="w" fact="0.1425"/>
          <dgm:constr type="h" for="ch" forName="text6" refType="h" fact="0.2049"/>
          <dgm:constr type="l" for="ch" forName="imageaccent6" refType="w" fact="0.6147"/>
          <dgm:constr type="t" for="ch" forName="imageaccent6" refType="h" fact="0.5447"/>
          <dgm:constr type="w" for="ch" forName="imageaccent6" refType="w" fact="0.0166"/>
          <dgm:constr type="h" for="ch" forName="imageaccent6" refType="h" fact="0.024"/>
          <dgm:constr type="l" for="ch" forName="textaccent6" refType="w" fact="0.6411"/>
          <dgm:constr type="t" for="ch" forName="textaccent6" refType="h" fact="0.5221"/>
          <dgm:constr type="w" for="ch" forName="textaccent6" refType="w" fact="0.0166"/>
          <dgm:constr type="h" for="ch" forName="textaccent6" refType="h" fact="0.024"/>
          <dgm:constr type="l" for="ch" forName="text7" refType="w" fact="0.2451"/>
          <dgm:constr type="t" for="ch" forName="text7" refType="h" fact="0.4535"/>
          <dgm:constr type="w" for="ch" forName="text7" refType="w" fact="0.1425"/>
          <dgm:constr type="h" for="ch" forName="text7" refType="h" fact="0.2049"/>
          <dgm:constr type="l" for="ch" forName="image7" refType="w" fact="0.1225"/>
          <dgm:constr type="t" for="ch" forName="image7" refType="h" fact="0.5674"/>
          <dgm:constr type="w" for="ch" forName="image7" refType="w" fact="0.1425"/>
          <dgm:constr type="h" for="ch" forName="image7" refType="h" fact="0.2049"/>
          <dgm:constr type="l" for="ch" forName="imageaccent7" refType="w" fact="0.2195"/>
          <dgm:constr type="t" for="ch" forName="imageaccent7" refType="h" fact="0.5703"/>
          <dgm:constr type="w" for="ch" forName="imageaccent7" refType="w" fact="0.0166"/>
          <dgm:constr type="h" for="ch" forName="imageaccent7" refType="h" fact="0.024"/>
          <dgm:constr type="l" for="ch" forName="textaccent7" refType="w" fact="0.2491"/>
          <dgm:constr type="t" for="ch" forName="textaccent7" refType="h" fact="0.5443"/>
          <dgm:constr type="w" for="ch" forName="textaccent7" refType="w" fact="0.0166"/>
          <dgm:constr type="h" for="ch" forName="textaccent7" refType="h" fact="0.024"/>
          <dgm:constr type="l" for="ch" forName="image8" refType="w" fact="0.6123"/>
          <dgm:constr type="t" for="ch" forName="image8" refType="h" fact="0.5696"/>
          <dgm:constr type="w" for="ch" forName="image8" refType="w" fact="0.1425"/>
          <dgm:constr type="h" for="ch" forName="image8" refType="h" fact="0.2049"/>
          <dgm:constr type="l" for="ch" forName="text8" refType="w" fact="0.7349"/>
          <dgm:constr type="t" for="ch" forName="text8" refType="h" fact="0.4574"/>
          <dgm:constr type="w" for="ch" forName="text8" refType="w" fact="0.1425"/>
          <dgm:constr type="h" for="ch" forName="text8" refType="h" fact="0.2049"/>
          <dgm:constr type="l" for="ch" forName="imageaccent8" refType="w" fact="0.7367"/>
          <dgm:constr type="t" for="ch" forName="imageaccent8" refType="h" fact="0.6595"/>
          <dgm:constr type="w" for="ch" forName="imageaccent8" refType="w" fact="0.0166"/>
          <dgm:constr type="h" for="ch" forName="imageaccent8" refType="h" fact="0.024"/>
          <dgm:constr type="l" for="ch" forName="textaccent8" refType="w" fact="0.7631"/>
          <dgm:constr type="t" for="ch" forName="textaccent8" refType="h" fact="0.6369"/>
          <dgm:constr type="w" for="ch" forName="textaccent8" refType="w" fact="0.0166"/>
          <dgm:constr type="h" for="ch" forName="textaccent8" refType="h" fact="0.024"/>
          <dgm:constr type="l" for="ch" forName="text9" refType="w" fact="0.7354"/>
          <dgm:constr type="t" for="ch" forName="text9" refType="h" fact="0.0044"/>
          <dgm:constr type="w" for="ch" forName="text9" refType="w" fact="0.1425"/>
          <dgm:constr type="h" for="ch" forName="text9" refType="h" fact="0.2049"/>
          <dgm:constr type="l" for="ch" forName="textaccent9" refType="w" fact="0.8339"/>
          <dgm:constr type="t" for="ch" forName="textaccent9" refType="h" fact="0.1846"/>
          <dgm:constr type="w" for="ch" forName="textaccent9" refType="w" fact="0.0166"/>
          <dgm:constr type="h" for="ch" forName="textaccent9" refType="h" fact="0.024"/>
          <dgm:constr type="l" for="ch" forName="image9" refType="w" fact="0.7354"/>
          <dgm:constr type="t" for="ch" forName="image9" refType="h" fact="0.2306"/>
          <dgm:constr type="w" for="ch" forName="image9" refType="w" fact="0.1425"/>
          <dgm:constr type="h" for="ch" forName="image9" refType="h" fact="0.2049"/>
          <dgm:constr type="l" for="ch" forName="imageaccent9" refType="w" fact="0.8339"/>
          <dgm:constr type="t" for="ch" forName="imageaccent9" refType="h" fact="0.2318"/>
          <dgm:constr type="w" for="ch" forName="imageaccent9" refType="w" fact="0.0166"/>
          <dgm:constr type="h" for="ch" forName="imageaccent9" refType="h" fact="0.024"/>
          <dgm:constr type="l" for="ch" forName="image10" refType="w" fact="0.2446"/>
          <dgm:constr type="t" for="ch" forName="image10" refType="h" fact="0.6805"/>
          <dgm:constr type="w" for="ch" forName="image10" refType="w" fact="0.1425"/>
          <dgm:constr type="h" for="ch" forName="image10" refType="h" fact="0.2049"/>
          <dgm:constr type="l" for="ch" forName="text10" refType="w" fact="0.3672"/>
          <dgm:constr type="t" for="ch" forName="text10" refType="h" fact="0.5683"/>
          <dgm:constr type="w" for="ch" forName="text10" refType="w" fact="0.1425"/>
          <dgm:constr type="h" for="ch" forName="text10" refType="h" fact="0.2049"/>
          <dgm:constr type="l" for="ch" forName="imageaccent10" refType="w" fact="0.369"/>
          <dgm:constr type="t" for="ch" forName="imageaccent10" refType="h" fact="0.7704"/>
          <dgm:constr type="w" for="ch" forName="imageaccent10" refType="w" fact="0.0166"/>
          <dgm:constr type="h" for="ch" forName="imageaccent10" refType="h" fact="0.024"/>
          <dgm:constr type="l" for="ch" forName="textaccent10" refType="w" fact="0.3954"/>
          <dgm:constr type="t" for="ch" forName="textaccent10" refType="h" fact="0.7478"/>
          <dgm:constr type="w" for="ch" forName="textaccent10" refType="w" fact="0.0166"/>
          <dgm:constr type="h" for="ch" forName="textaccent10" refType="h" fact="0.024"/>
          <dgm:constr type="l" for="ch" forName="text11" refType="w" fact="0.612"/>
          <dgm:constr type="t" for="ch" forName="text11" refType="h" fact="0.7951"/>
          <dgm:constr type="w" for="ch" forName="text11" refType="w" fact="0.1425"/>
          <dgm:constr type="h" for="ch" forName="text11" refType="h" fact="0.2049"/>
          <dgm:constr type="l" for="ch" forName="image11" refType="w" fact="0.4894"/>
          <dgm:constr type="t" for="ch" forName="image11" refType="h" fact="0.6816"/>
          <dgm:constr type="w" for="ch" forName="image11" refType="w" fact="0.1425"/>
          <dgm:constr type="h" for="ch" forName="image11" refType="h" fact="0.2049"/>
          <dgm:constr type="l" for="ch" forName="imageaccent11" refType="w" fact="0.5874"/>
          <dgm:constr type="t" for="ch" forName="imageaccent11" refType="h" fact="0.8589"/>
          <dgm:constr type="w" for="ch" forName="imageaccent11" refType="w" fact="0.0166"/>
          <dgm:constr type="h" for="ch" forName="imageaccent11" refType="h" fact="0.024"/>
          <dgm:constr type="l" for="ch" forName="textaccent11" refType="w" fact="0.6154"/>
          <dgm:constr type="t" for="ch" forName="textaccent11" refType="h" fact="0.8863"/>
          <dgm:constr type="w" for="ch" forName="textaccent11" refType="w" fact="0.0166"/>
          <dgm:constr type="h" for="ch" forName="textaccent11" refType="h" fact="0.024"/>
          <dgm:constr type="l" for="ch" forName="text12" refType="w" fact="0.735"/>
          <dgm:constr type="t" for="ch" forName="text12" refType="h" fact="0.684"/>
          <dgm:constr type="w" for="ch" forName="text12" refType="w" fact="0.1425"/>
          <dgm:constr type="h" for="ch" forName="text12" refType="h" fact="0.2049"/>
          <dgm:constr type="l" for="ch" forName="image12" refType="w" fact="0.8575"/>
          <dgm:constr type="t" for="ch" forName="image12" refType="h" fact="0.5718"/>
          <dgm:constr type="w" for="ch" forName="image12" refType="w" fact="0.1425"/>
          <dgm:constr type="h" for="ch" forName="image12" refType="h" fact="0.2049"/>
          <dgm:constr type="l" for="ch" forName="textaccent12" refType="w" fact="0.8594"/>
          <dgm:constr type="t" for="ch" forName="textaccent12" refType="h" fact="0.7739"/>
          <dgm:constr type="w" for="ch" forName="textaccent12" refType="w" fact="0.0166"/>
          <dgm:constr type="h" for="ch" forName="textaccent12" refType="h" fact="0.024"/>
          <dgm:constr type="l" for="ch" forName="imageaccent12" refType="w" fact="0.8858"/>
          <dgm:constr type="t" for="ch" forName="imageaccent12" refType="h" fact="0.7513"/>
          <dgm:constr type="w" for="ch" forName="imageaccent12" refType="w" fact="0.0166"/>
          <dgm:constr type="h" for="ch" forName="imageaccent12" refType="h" fact="0.024"/>
        </dgm:constrLst>
      </dgm:else>
    </dgm:choose>
    <dgm:forEach name="wrapper" axis="self" ptType="parTrans">
      <dgm:forEach name="wrapper2" axis="self" ptType="sibTrans" st="2">
        <dgm:forEach name="textRepeat" axis="self">
          <dgm:layoutNode name="textRepeatNode" styleLbl="alignNode1">
            <dgm:varLst>
              <dgm:chMax val="0"/>
              <dgm:chPref val="0"/>
              <dgm:bulletEnabled val="1"/>
            </dgm:varLst>
            <dgm:alg type="tx"/>
            <dgm:shape xmlns:r="http://schemas.openxmlformats.org/officeDocument/2006/relationships" type="hexagon" r:blip="">
              <dgm:adjLst>
                <dgm:adj idx="1" val="0.25"/>
                <dgm:adj idx="2" val="1.1547"/>
              </dgm:adjLst>
            </dgm:shape>
            <dgm:presOf axis="desOrSelf" ptType="node"/>
            <dgm:constrLst>
              <dgm:constr type="lMarg" refType="primFontSz" fact="0"/>
              <dgm:constr type="rMarg" refType="primFontSz" fact="0"/>
              <dgm:constr type="tMarg" refType="primFontSz" fact="0.1"/>
              <dgm:constr type="bMarg" refType="primFontSz" fact="0.1"/>
            </dgm:constrLst>
            <dgm:ruleLst>
              <dgm:rule type="primFontSz" val="5" fact="NaN" max="NaN"/>
            </dgm:ruleLst>
          </dgm:layoutNode>
        </dgm:forEach>
        <dgm:forEach name="accentRepeat" axis="self">
          <dgm:layoutNode name="accentRepeatNode" styleLbl="solidAlignAcc1">
            <dgm:alg type="sp"/>
            <dgm:shape xmlns:r="http://schemas.openxmlformats.org/officeDocument/2006/relationships" type="hexagon" r:blip="">
              <dgm:adjLst>
                <dgm:adj idx="1" val="0.25"/>
                <dgm:adj idx="2" val="1.1547"/>
              </dgm:adjLst>
            </dgm:shape>
            <dgm:presOf/>
          </dgm:layoutNode>
        </dgm:forEach>
        <dgm:forEach name="imageRepeat" axis="self">
          <dgm:layoutNode name="imageRepeatNode" styleLbl="alignAcc1">
            <dgm:alg type="sp"/>
            <dgm:shape xmlns:r="http://schemas.openxmlformats.org/officeDocument/2006/relationships" type="hexagon" r:blip="" blipPhldr="1">
              <dgm:adjLst>
                <dgm:adj idx="1" val="0.25"/>
                <dgm:adj idx="2" val="1.1547"/>
              </dgm:adjLst>
            </dgm:shape>
            <dgm:presOf axis="self"/>
          </dgm:layoutNode>
        </dgm:forEach>
      </dgm:forEach>
    </dgm:forEach>
    <dgm:forEach name="Name14" axis="ch" ptType="node" cnt="1">
      <dgm:layoutNode name="text1">
        <dgm:alg type="sp"/>
        <dgm:shape xmlns:r="http://schemas.openxmlformats.org/officeDocument/2006/relationships" r:blip="">
          <dgm:adjLst/>
        </dgm:shape>
        <dgm:presOf/>
        <dgm:constrLst/>
        <dgm:forEach name="Name15" ref="textRepeat"/>
      </dgm:layoutNode>
      <dgm:layoutNode name="textaccent1">
        <dgm:alg type="sp"/>
        <dgm:shape xmlns:r="http://schemas.openxmlformats.org/officeDocument/2006/relationships" r:blip="">
          <dgm:adjLst/>
        </dgm:shape>
        <dgm:presOf/>
        <dgm:constrLst/>
        <dgm:forEach name="Name16" ref="accentRepeat"/>
      </dgm:layoutNode>
    </dgm:forEach>
    <dgm:forEach name="Name17" axis="ch" ptType="sibTrans" hideLastTrans="0" cnt="1">
      <dgm:layoutNode name="image1">
        <dgm:alg type="sp"/>
        <dgm:shape xmlns:r="http://schemas.openxmlformats.org/officeDocument/2006/relationships" r:blip="">
          <dgm:adjLst/>
        </dgm:shape>
        <dgm:presOf/>
        <dgm:constrLst/>
        <dgm:forEach name="Name18" ref="imageRepeat"/>
      </dgm:layoutNode>
      <dgm:layoutNode name="imageaccent1">
        <dgm:alg type="sp"/>
        <dgm:shape xmlns:r="http://schemas.openxmlformats.org/officeDocument/2006/relationships" r:blip="">
          <dgm:adjLst/>
        </dgm:shape>
        <dgm:presOf/>
        <dgm:constrLst/>
        <dgm:forEach name="Name19" ref="accentRepeat"/>
      </dgm:layoutNode>
    </dgm:forEach>
    <dgm:forEach name="Name20" axis="ch" ptType="node" st="2" cnt="1">
      <dgm:layoutNode name="text2">
        <dgm:alg type="sp"/>
        <dgm:shape xmlns:r="http://schemas.openxmlformats.org/officeDocument/2006/relationships" r:blip="">
          <dgm:adjLst/>
        </dgm:shape>
        <dgm:presOf/>
        <dgm:constrLst/>
        <dgm:forEach name="Name21" ref="textRepeat"/>
      </dgm:layoutNode>
      <dgm:layoutNode name="textaccent2">
        <dgm:alg type="sp"/>
        <dgm:shape xmlns:r="http://schemas.openxmlformats.org/officeDocument/2006/relationships" r:blip="">
          <dgm:adjLst/>
        </dgm:shape>
        <dgm:presOf/>
        <dgm:constrLst/>
        <dgm:forEach name="Name22" ref="accentRepeat"/>
      </dgm:layoutNode>
    </dgm:forEach>
    <dgm:forEach name="Name23" axis="ch" ptType="sibTrans" hideLastTrans="0" st="2" cnt="1">
      <dgm:layoutNode name="image2">
        <dgm:alg type="sp"/>
        <dgm:shape xmlns:r="http://schemas.openxmlformats.org/officeDocument/2006/relationships" r:blip="">
          <dgm:adjLst/>
        </dgm:shape>
        <dgm:presOf/>
        <dgm:constrLst/>
        <dgm:forEach name="Name24" ref="imageRepeat"/>
      </dgm:layoutNode>
      <dgm:layoutNode name="imageaccent2">
        <dgm:alg type="sp"/>
        <dgm:shape xmlns:r="http://schemas.openxmlformats.org/officeDocument/2006/relationships" r:blip="">
          <dgm:adjLst/>
        </dgm:shape>
        <dgm:presOf/>
        <dgm:constrLst/>
        <dgm:forEach name="Name25" ref="accentRepeat"/>
      </dgm:layoutNode>
    </dgm:forEach>
    <dgm:forEach name="Name26" axis="ch" ptType="node" st="3" cnt="1">
      <dgm:layoutNode name="text3">
        <dgm:alg type="sp"/>
        <dgm:shape xmlns:r="http://schemas.openxmlformats.org/officeDocument/2006/relationships" r:blip="">
          <dgm:adjLst/>
        </dgm:shape>
        <dgm:presOf/>
        <dgm:constrLst/>
        <dgm:forEach name="Name27" ref="textRepeat"/>
      </dgm:layoutNode>
      <dgm:layoutNode name="textaccent3">
        <dgm:alg type="sp"/>
        <dgm:shape xmlns:r="http://schemas.openxmlformats.org/officeDocument/2006/relationships" r:blip="">
          <dgm:adjLst/>
        </dgm:shape>
        <dgm:presOf/>
        <dgm:constrLst/>
        <dgm:forEach name="Name28" ref="accentRepeat"/>
      </dgm:layoutNode>
    </dgm:forEach>
    <dgm:forEach name="Name29" axis="ch" ptType="sibTrans" hideLastTrans="0" st="3" cnt="1">
      <dgm:layoutNode name="image3">
        <dgm:alg type="sp"/>
        <dgm:shape xmlns:r="http://schemas.openxmlformats.org/officeDocument/2006/relationships" r:blip="">
          <dgm:adjLst/>
        </dgm:shape>
        <dgm:presOf/>
        <dgm:constrLst/>
        <dgm:forEach name="Name30" ref="imageRepeat"/>
      </dgm:layoutNode>
      <dgm:layoutNode name="imageaccent3">
        <dgm:alg type="sp"/>
        <dgm:shape xmlns:r="http://schemas.openxmlformats.org/officeDocument/2006/relationships" r:blip="">
          <dgm:adjLst/>
        </dgm:shape>
        <dgm:presOf/>
        <dgm:constrLst/>
        <dgm:forEach name="Name31" ref="accentRepeat"/>
      </dgm:layoutNode>
    </dgm:forEach>
    <dgm:forEach name="Name32" axis="ch" ptType="node" st="4" cnt="1">
      <dgm:layoutNode name="text4">
        <dgm:alg type="sp"/>
        <dgm:shape xmlns:r="http://schemas.openxmlformats.org/officeDocument/2006/relationships" r:blip="">
          <dgm:adjLst/>
        </dgm:shape>
        <dgm:presOf/>
        <dgm:constrLst/>
        <dgm:forEach name="Name33" ref="textRepeat"/>
      </dgm:layoutNode>
      <dgm:layoutNode name="textaccent4">
        <dgm:alg type="sp"/>
        <dgm:shape xmlns:r="http://schemas.openxmlformats.org/officeDocument/2006/relationships" r:blip="">
          <dgm:adjLst/>
        </dgm:shape>
        <dgm:presOf/>
        <dgm:constrLst/>
        <dgm:forEach name="Name34" ref="accentRepeat"/>
      </dgm:layoutNode>
    </dgm:forEach>
    <dgm:forEach name="Name35" axis="ch" ptType="sibTrans" hideLastTrans="0" st="4" cnt="1">
      <dgm:layoutNode name="image4">
        <dgm:alg type="sp"/>
        <dgm:shape xmlns:r="http://schemas.openxmlformats.org/officeDocument/2006/relationships" r:blip="">
          <dgm:adjLst/>
        </dgm:shape>
        <dgm:presOf/>
        <dgm:constrLst/>
        <dgm:forEach name="Name36" ref="imageRepeat"/>
      </dgm:layoutNode>
      <dgm:layoutNode name="imageaccent4">
        <dgm:alg type="sp"/>
        <dgm:shape xmlns:r="http://schemas.openxmlformats.org/officeDocument/2006/relationships" r:blip="">
          <dgm:adjLst/>
        </dgm:shape>
        <dgm:presOf/>
        <dgm:constrLst/>
        <dgm:forEach name="Name37" ref="accentRepeat"/>
      </dgm:layoutNode>
    </dgm:forEach>
    <dgm:forEach name="Name38" axis="ch" ptType="node" st="5" cnt="1">
      <dgm:layoutNode name="text5">
        <dgm:alg type="sp"/>
        <dgm:shape xmlns:r="http://schemas.openxmlformats.org/officeDocument/2006/relationships" r:blip="">
          <dgm:adjLst/>
        </dgm:shape>
        <dgm:presOf/>
        <dgm:constrLst/>
        <dgm:forEach name="Name39" ref="textRepeat"/>
      </dgm:layoutNode>
      <dgm:layoutNode name="textaccent5">
        <dgm:alg type="sp"/>
        <dgm:shape xmlns:r="http://schemas.openxmlformats.org/officeDocument/2006/relationships" r:blip="">
          <dgm:adjLst/>
        </dgm:shape>
        <dgm:presOf/>
        <dgm:constrLst/>
        <dgm:forEach name="Name40" ref="accentRepeat"/>
      </dgm:layoutNode>
    </dgm:forEach>
    <dgm:forEach name="Name41" axis="ch" ptType="sibTrans" hideLastTrans="0" st="5" cnt="1">
      <dgm:layoutNode name="image5">
        <dgm:alg type="sp"/>
        <dgm:shape xmlns:r="http://schemas.openxmlformats.org/officeDocument/2006/relationships" r:blip="">
          <dgm:adjLst/>
        </dgm:shape>
        <dgm:presOf/>
        <dgm:constrLst/>
        <dgm:forEach name="Name42" ref="imageRepeat"/>
      </dgm:layoutNode>
      <dgm:layoutNode name="imageaccent5">
        <dgm:alg type="sp"/>
        <dgm:shape xmlns:r="http://schemas.openxmlformats.org/officeDocument/2006/relationships" r:blip="">
          <dgm:adjLst/>
        </dgm:shape>
        <dgm:presOf/>
        <dgm:constrLst/>
        <dgm:forEach name="Name43" ref="accentRepeat"/>
      </dgm:layoutNode>
    </dgm:forEach>
    <dgm:forEach name="Name44" axis="ch" ptType="node" st="6" cnt="1">
      <dgm:layoutNode name="text6">
        <dgm:alg type="sp"/>
        <dgm:shape xmlns:r="http://schemas.openxmlformats.org/officeDocument/2006/relationships" r:blip="">
          <dgm:adjLst/>
        </dgm:shape>
        <dgm:presOf/>
        <dgm:constrLst/>
        <dgm:forEach name="Name45" ref="textRepeat"/>
      </dgm:layoutNode>
      <dgm:layoutNode name="textaccent6">
        <dgm:alg type="sp"/>
        <dgm:shape xmlns:r="http://schemas.openxmlformats.org/officeDocument/2006/relationships" r:blip="">
          <dgm:adjLst/>
        </dgm:shape>
        <dgm:presOf/>
        <dgm:constrLst/>
        <dgm:forEach name="Name46" ref="accentRepeat"/>
      </dgm:layoutNode>
    </dgm:forEach>
    <dgm:forEach name="Name47" axis="ch" ptType="sibTrans" hideLastTrans="0" st="6" cnt="1">
      <dgm:layoutNode name="image6">
        <dgm:alg type="sp"/>
        <dgm:shape xmlns:r="http://schemas.openxmlformats.org/officeDocument/2006/relationships" r:blip="">
          <dgm:adjLst/>
        </dgm:shape>
        <dgm:presOf/>
        <dgm:constrLst/>
        <dgm:forEach name="Name48" ref="imageRepeat"/>
      </dgm:layoutNode>
      <dgm:layoutNode name="imageaccent6">
        <dgm:alg type="sp"/>
        <dgm:shape xmlns:r="http://schemas.openxmlformats.org/officeDocument/2006/relationships" r:blip="">
          <dgm:adjLst/>
        </dgm:shape>
        <dgm:presOf/>
        <dgm:constrLst/>
        <dgm:forEach name="Name49" ref="accentRepeat"/>
      </dgm:layoutNode>
    </dgm:forEach>
    <dgm:forEach name="Name50" axis="ch" ptType="node" st="7" cnt="1">
      <dgm:layoutNode name="text7">
        <dgm:alg type="sp"/>
        <dgm:shape xmlns:r="http://schemas.openxmlformats.org/officeDocument/2006/relationships" r:blip="">
          <dgm:adjLst/>
        </dgm:shape>
        <dgm:presOf/>
        <dgm:constrLst/>
        <dgm:forEach name="Name51" ref="textRepeat"/>
      </dgm:layoutNode>
      <dgm:layoutNode name="textaccent7">
        <dgm:alg type="sp"/>
        <dgm:shape xmlns:r="http://schemas.openxmlformats.org/officeDocument/2006/relationships" r:blip="">
          <dgm:adjLst/>
        </dgm:shape>
        <dgm:presOf/>
        <dgm:constrLst/>
        <dgm:forEach name="Name52" ref="accentRepeat"/>
      </dgm:layoutNode>
    </dgm:forEach>
    <dgm:forEach name="Name53" axis="ch" ptType="sibTrans" hideLastTrans="0" st="7" cnt="1">
      <dgm:layoutNode name="image7">
        <dgm:alg type="sp"/>
        <dgm:shape xmlns:r="http://schemas.openxmlformats.org/officeDocument/2006/relationships" r:blip="">
          <dgm:adjLst/>
        </dgm:shape>
        <dgm:presOf/>
        <dgm:constrLst/>
        <dgm:forEach name="Name54" ref="imageRepeat"/>
      </dgm:layoutNode>
      <dgm:layoutNode name="imageaccent7">
        <dgm:alg type="sp"/>
        <dgm:shape xmlns:r="http://schemas.openxmlformats.org/officeDocument/2006/relationships" r:blip="">
          <dgm:adjLst/>
        </dgm:shape>
        <dgm:presOf/>
        <dgm:constrLst/>
        <dgm:forEach name="Name55" ref="accentRepeat"/>
      </dgm:layoutNode>
    </dgm:forEach>
    <dgm:forEach name="Name56" axis="ch" ptType="node" st="8" cnt="1">
      <dgm:layoutNode name="text8">
        <dgm:alg type="sp"/>
        <dgm:shape xmlns:r="http://schemas.openxmlformats.org/officeDocument/2006/relationships" r:blip="">
          <dgm:adjLst/>
        </dgm:shape>
        <dgm:presOf/>
        <dgm:constrLst/>
        <dgm:forEach name="Name57" ref="textRepeat"/>
      </dgm:layoutNode>
      <dgm:layoutNode name="textaccent8">
        <dgm:alg type="sp"/>
        <dgm:shape xmlns:r="http://schemas.openxmlformats.org/officeDocument/2006/relationships" r:blip="">
          <dgm:adjLst/>
        </dgm:shape>
        <dgm:presOf/>
        <dgm:constrLst/>
        <dgm:forEach name="Name58" ref="accentRepeat"/>
      </dgm:layoutNode>
    </dgm:forEach>
    <dgm:forEach name="Name59" axis="ch" ptType="sibTrans" hideLastTrans="0" st="8" cnt="1">
      <dgm:layoutNode name="image8">
        <dgm:alg type="sp"/>
        <dgm:shape xmlns:r="http://schemas.openxmlformats.org/officeDocument/2006/relationships" r:blip="">
          <dgm:adjLst/>
        </dgm:shape>
        <dgm:presOf/>
        <dgm:constrLst/>
        <dgm:forEach name="Name60" ref="imageRepeat"/>
      </dgm:layoutNode>
      <dgm:layoutNode name="imageaccent8">
        <dgm:alg type="sp"/>
        <dgm:shape xmlns:r="http://schemas.openxmlformats.org/officeDocument/2006/relationships" r:blip="">
          <dgm:adjLst/>
        </dgm:shape>
        <dgm:presOf/>
        <dgm:constrLst/>
        <dgm:forEach name="Name61" ref="accentRepeat"/>
      </dgm:layoutNode>
    </dgm:forEach>
    <dgm:forEach name="Name62" axis="ch" ptType="node" st="9" cnt="1">
      <dgm:layoutNode name="text9">
        <dgm:alg type="sp"/>
        <dgm:shape xmlns:r="http://schemas.openxmlformats.org/officeDocument/2006/relationships" r:blip="">
          <dgm:adjLst/>
        </dgm:shape>
        <dgm:presOf/>
        <dgm:constrLst/>
        <dgm:forEach name="Name63" ref="textRepeat"/>
      </dgm:layoutNode>
      <dgm:layoutNode name="textaccent9">
        <dgm:alg type="sp"/>
        <dgm:shape xmlns:r="http://schemas.openxmlformats.org/officeDocument/2006/relationships" r:blip="">
          <dgm:adjLst/>
        </dgm:shape>
        <dgm:presOf/>
        <dgm:constrLst/>
        <dgm:forEach name="Name64" ref="accentRepeat"/>
      </dgm:layoutNode>
    </dgm:forEach>
    <dgm:forEach name="Name65" axis="ch" ptType="sibTrans" hideLastTrans="0" st="9" cnt="1">
      <dgm:layoutNode name="image9">
        <dgm:alg type="sp"/>
        <dgm:shape xmlns:r="http://schemas.openxmlformats.org/officeDocument/2006/relationships" r:blip="">
          <dgm:adjLst/>
        </dgm:shape>
        <dgm:presOf/>
        <dgm:constrLst/>
        <dgm:forEach name="Name66" ref="imageRepeat"/>
      </dgm:layoutNode>
      <dgm:layoutNode name="imageaccent9">
        <dgm:alg type="sp"/>
        <dgm:shape xmlns:r="http://schemas.openxmlformats.org/officeDocument/2006/relationships" r:blip="">
          <dgm:adjLst/>
        </dgm:shape>
        <dgm:presOf/>
        <dgm:constrLst/>
        <dgm:forEach name="Name67" ref="accentRepeat"/>
      </dgm:layoutNode>
    </dgm:forEach>
    <dgm:forEach name="Name68" axis="ch" ptType="node" st="10" cnt="1">
      <dgm:layoutNode name="text10">
        <dgm:alg type="sp"/>
        <dgm:shape xmlns:r="http://schemas.openxmlformats.org/officeDocument/2006/relationships" r:blip="">
          <dgm:adjLst/>
        </dgm:shape>
        <dgm:presOf/>
        <dgm:constrLst/>
        <dgm:forEach name="Name69" ref="textRepeat"/>
      </dgm:layoutNode>
      <dgm:layoutNode name="textaccent10">
        <dgm:alg type="sp"/>
        <dgm:shape xmlns:r="http://schemas.openxmlformats.org/officeDocument/2006/relationships" r:blip="">
          <dgm:adjLst/>
        </dgm:shape>
        <dgm:presOf/>
        <dgm:constrLst/>
        <dgm:forEach name="Name70" ref="accentRepeat"/>
      </dgm:layoutNode>
    </dgm:forEach>
    <dgm:forEach name="Name71" axis="ch" ptType="sibTrans" hideLastTrans="0" st="10" cnt="1">
      <dgm:layoutNode name="image10">
        <dgm:alg type="sp"/>
        <dgm:shape xmlns:r="http://schemas.openxmlformats.org/officeDocument/2006/relationships" r:blip="">
          <dgm:adjLst/>
        </dgm:shape>
        <dgm:presOf/>
        <dgm:constrLst/>
        <dgm:forEach name="Name72" ref="imageRepeat"/>
      </dgm:layoutNode>
      <dgm:layoutNode name="imageaccent10">
        <dgm:alg type="sp"/>
        <dgm:shape xmlns:r="http://schemas.openxmlformats.org/officeDocument/2006/relationships" r:blip="">
          <dgm:adjLst/>
        </dgm:shape>
        <dgm:presOf/>
        <dgm:constrLst/>
        <dgm:forEach name="Name73" ref="accentRepeat"/>
      </dgm:layoutNode>
    </dgm:forEach>
    <dgm:forEach name="Name74" axis="ch" ptType="node" st="11" cnt="1">
      <dgm:layoutNode name="text11">
        <dgm:alg type="sp"/>
        <dgm:shape xmlns:r="http://schemas.openxmlformats.org/officeDocument/2006/relationships" r:blip="">
          <dgm:adjLst/>
        </dgm:shape>
        <dgm:presOf/>
        <dgm:constrLst/>
        <dgm:forEach name="Name75" ref="textRepeat"/>
      </dgm:layoutNode>
      <dgm:layoutNode name="textaccent11">
        <dgm:alg type="sp"/>
        <dgm:shape xmlns:r="http://schemas.openxmlformats.org/officeDocument/2006/relationships" r:blip="">
          <dgm:adjLst/>
        </dgm:shape>
        <dgm:presOf/>
        <dgm:constrLst/>
        <dgm:forEach name="Name76" ref="accentRepeat"/>
      </dgm:layoutNode>
    </dgm:forEach>
    <dgm:forEach name="Name77" axis="ch" ptType="sibTrans" hideLastTrans="0" st="11" cnt="1">
      <dgm:layoutNode name="image11">
        <dgm:alg type="sp"/>
        <dgm:shape xmlns:r="http://schemas.openxmlformats.org/officeDocument/2006/relationships" r:blip="">
          <dgm:adjLst/>
        </dgm:shape>
        <dgm:presOf/>
        <dgm:constrLst/>
        <dgm:forEach name="Name78" ref="imageRepeat"/>
      </dgm:layoutNode>
      <dgm:layoutNode name="imageaccent11">
        <dgm:alg type="sp"/>
        <dgm:shape xmlns:r="http://schemas.openxmlformats.org/officeDocument/2006/relationships" r:blip="">
          <dgm:adjLst/>
        </dgm:shape>
        <dgm:presOf/>
        <dgm:constrLst/>
        <dgm:forEach name="Name79" ref="accentRepeat"/>
      </dgm:layoutNode>
    </dgm:forEach>
    <dgm:forEach name="Name80" axis="ch" ptType="node" st="12" cnt="1">
      <dgm:layoutNode name="text12">
        <dgm:alg type="sp"/>
        <dgm:shape xmlns:r="http://schemas.openxmlformats.org/officeDocument/2006/relationships" r:blip="">
          <dgm:adjLst/>
        </dgm:shape>
        <dgm:presOf/>
        <dgm:constrLst/>
        <dgm:forEach name="Name81" ref="textRepeat"/>
      </dgm:layoutNode>
      <dgm:layoutNode name="textaccent12">
        <dgm:alg type="sp"/>
        <dgm:shape xmlns:r="http://schemas.openxmlformats.org/officeDocument/2006/relationships" r:blip="">
          <dgm:adjLst/>
        </dgm:shape>
        <dgm:presOf/>
        <dgm:constrLst/>
        <dgm:forEach name="Name82" ref="accentRepeat"/>
      </dgm:layoutNode>
    </dgm:forEach>
    <dgm:forEach name="Name83" axis="ch" ptType="sibTrans" hideLastTrans="0" st="12" cnt="1">
      <dgm:layoutNode name="image12">
        <dgm:alg type="sp"/>
        <dgm:shape xmlns:r="http://schemas.openxmlformats.org/officeDocument/2006/relationships" r:blip="">
          <dgm:adjLst/>
        </dgm:shape>
        <dgm:presOf/>
        <dgm:constrLst/>
        <dgm:forEach name="Name84" ref="imageRepeat"/>
      </dgm:layoutNode>
      <dgm:layoutNode name="imageaccent12">
        <dgm:alg type="sp"/>
        <dgm:shape xmlns:r="http://schemas.openxmlformats.org/officeDocument/2006/relationships" r:blip="">
          <dgm:adjLst/>
        </dgm:shape>
        <dgm:presOf/>
        <dgm:constrLst/>
        <dgm:forEach name="Name85" ref="accentRepeat"/>
      </dgm:layoutNod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bProcess2">
  <dgm:title val=""/>
  <dgm:desc val=""/>
  <dgm:catLst>
    <dgm:cat type="process" pri="2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  <dgm:pt modelId="7">
          <dgm:prSet phldr="1"/>
        </dgm:pt>
        <dgm:pt modelId="8">
          <dgm:prSet phldr="1"/>
        </dgm:pt>
        <dgm:pt modelId="9">
          <dgm:prSet phldr="1"/>
        </dgm:pt>
      </dgm:ptLst>
      <dgm:cxnLst>
        <dgm:cxn modelId="10" srcId="0" destId="1" srcOrd="0" destOrd="0"/>
        <dgm:cxn modelId="11" srcId="0" destId="2" srcOrd="1" destOrd="0"/>
        <dgm:cxn modelId="12" srcId="0" destId="3" srcOrd="2" destOrd="0"/>
        <dgm:cxn modelId="13" srcId="0" destId="4" srcOrd="3" destOrd="0"/>
        <dgm:cxn modelId="14" srcId="0" destId="5" srcOrd="4" destOrd="0"/>
        <dgm:cxn modelId="15" srcId="0" destId="6" srcOrd="5" destOrd="0"/>
        <dgm:cxn modelId="16" srcId="0" destId="7" srcOrd="6" destOrd="0"/>
        <dgm:cxn modelId="17" srcId="0" destId="8" srcOrd="7" destOrd="0"/>
        <dgm:cxn modelId="18" srcId="0" destId="9" srcOrd="8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/>
    </dgm:varLst>
    <dgm:choose name="Name0">
      <dgm:if name="Name1" func="var" arg="dir" op="equ" val="norm">
        <dgm:alg type="snake">
          <dgm:param type="grDir" val="tL"/>
          <dgm:param type="flowDir" val="col"/>
          <dgm:param type="contDir" val="revDir"/>
        </dgm:alg>
      </dgm:if>
      <dgm:else name="Name2">
        <dgm:alg type="snake">
          <dgm:param type="grDir" val="tR"/>
          <dgm:param type="flowDir" val="col"/>
          <dgm:param type="contDir" val="revDi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firstNode" refType="w"/>
      <dgm:constr type="w" for="ch" forName="lastNode" refType="w" refFor="ch" refForName="firstNode" op="equ"/>
      <dgm:constr type="w" for="ch" forName="middleNode" refType="w" refFor="ch" refForName="firstNode" op="equ"/>
      <dgm:constr type="h" for="ch" ptType="sibTrans" refType="w" refFor="ch" refForName="middleNode" op="equ" fact="0.35"/>
      <dgm:constr type="sp" refType="w" refFor="ch" refForName="middleNode" fact="0.5"/>
      <dgm:constr type="connDist" for="des" ptType="sibTrans" op="equ"/>
      <dgm:constr type="primFontSz" for="ch" forName="firstNode" val="65"/>
      <dgm:constr type="primFontSz" for="ch" forName="lastNode" refType="primFontSz" refFor="ch" refForName="firstNode" op="equ"/>
      <dgm:constr type="primFontSz" for="des" forName="shape" val="65"/>
      <dgm:constr type="primFontSz" for="des" forName="shape" refType="primFontSz" refFor="ch" refForName="firstNode" op="lte"/>
      <dgm:constr type="primFontSz" for="des" forName="shape" refType="primFontSz" refFor="ch" refForName="lastNode" op="lte"/>
    </dgm:constrLst>
    <dgm:ruleLst/>
    <dgm:forEach name="Name3" axis="ch" ptType="node">
      <dgm:choose name="Name4">
        <dgm:if name="Name5" axis="self" ptType="node" func="pos" op="equ" val="1">
          <dgm:layoutNode name="firstNode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if>
        <dgm:if name="Name6" axis="self" ptType="node" func="revPos" op="equ" val="1">
          <dgm:layoutNode name="lastNode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if>
        <dgm:else name="Name7">
          <dgm:layoutNode name="middleNod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  <dgm:constr type="w" for="ch" forName="padding" refType="w"/>
              <dgm:constr type="h" for="ch" forName="padding" refType="h"/>
              <dgm:constr type="w" for="ch" forName="shape" refType="w" fact="0.667"/>
              <dgm:constr type="h" for="ch" forName="shape" refType="h" fact="0.667"/>
              <dgm:constr type="ctrX" for="ch" forName="shape" refType="w" fact="0.5"/>
              <dgm:constr type="ctrY" for="ch" forName="shape" refType="h" fact="0.5"/>
            </dgm:constrLst>
            <dgm:ruleLst/>
            <dgm:layoutNode name="padding">
              <dgm:alg type="sp"/>
              <dgm:shape xmlns:r="http://schemas.openxmlformats.org/officeDocument/2006/relationships" type="ellipse" r:blip="" hideGeom="1">
                <dgm:adjLst/>
              </dgm:shape>
              <dgm:presOf/>
              <dgm:constrLst/>
              <dgm:ruleLst/>
            </dgm:layoutNode>
            <dgm:layoutNode name="shape">
              <dgm:varLst>
                <dgm:bulletEnabled val="1"/>
              </dgm:varLst>
              <dgm:alg type="tx">
                <dgm:param type="txAnchorVertCh" val="mid"/>
              </dgm:alg>
              <dgm:shape xmlns:r="http://schemas.openxmlformats.org/officeDocument/2006/relationships" type="ellipse" r:blip="">
                <dgm:adjLst/>
              </dgm:shape>
              <dgm:presOf axis="desOrSelf" ptType="node"/>
              <dgm:constrLst>
                <dgm:constr type="h" refType="w"/>
                <dgm:constr type="tMarg" refType="primFontSz" fact="0.1"/>
                <dgm:constr type="bMarg" refType="primFontSz" fact="0.1"/>
                <dgm:constr type="lMarg" refType="primFontSz" fact="0.1"/>
                <dgm:constr type="rMarg" refType="primFontSz" fact="0.1"/>
              </dgm:constrLst>
              <dgm:ruleLst>
                <dgm:rule type="primFontSz" val="5" fact="NaN" max="NaN"/>
              </dgm:ruleLst>
            </dgm:layoutNode>
          </dgm:layoutNode>
        </dgm:else>
      </dgm:choose>
      <dgm:forEach name="Name8" axis="followSib" ptType="sibTrans" cnt="1">
        <dgm:layoutNode name="sibTrans">
          <dgm:choose name="Name9">
            <dgm:if name="Name10" func="var" arg="dir" op="equ" val="norm">
              <dgm:choose name="Name11">
                <dgm:if name="Name12" axis="self" ptType="sibTrans" func="pos" op="equ" val="1">
                  <dgm:alg type="conn">
                    <dgm:param type="begPts" val="auto"/>
                    <dgm:param type="endPts" val="auto"/>
                    <dgm:param type="srcNode" val="firstNode"/>
                    <dgm:param type="dstNode" val="shape"/>
                  </dgm:alg>
                </dgm:if>
                <dgm:if name="Name13" axis="self" ptType="sibTrans" func="revPos" op="equ" val="1">
                  <dgm:alg type="conn">
                    <dgm:param type="begPts" val="auto"/>
                    <dgm:param type="endPts" val="auto"/>
                    <dgm:param type="srcNode" val="shape"/>
                    <dgm:param type="dstNode" val="lastNode"/>
                  </dgm:alg>
                </dgm:if>
                <dgm:else name="Name14">
                  <dgm:alg type="conn">
                    <dgm:param type="begPts" val="auto"/>
                    <dgm:param type="endPts" val="auto"/>
                    <dgm:param type="srcNode" val="shape"/>
                    <dgm:param type="dstNode" val="shape"/>
                  </dgm:alg>
                </dgm:else>
              </dgm:choose>
            </dgm:if>
            <dgm:else name="Name15">
              <dgm:choose name="Name16">
                <dgm:if name="Name17" axis="self" ptType="sibTrans" func="pos" op="equ" val="1">
                  <dgm:alg type="conn">
                    <dgm:param type="begPts" val="auto"/>
                    <dgm:param type="endPts" val="auto"/>
                    <dgm:param type="srcNode" val="firstNode"/>
                    <dgm:param type="dstNode" val="shape"/>
                  </dgm:alg>
                </dgm:if>
                <dgm:if name="Name18" axis="self" ptType="sibTrans" func="revPos" op="equ" val="1">
                  <dgm:alg type="conn">
                    <dgm:param type="begPts" val="auto"/>
                    <dgm:param type="endPts" val="auto"/>
                    <dgm:param type="srcNode" val="shape"/>
                    <dgm:param type="dstNode" val="lastNode"/>
                  </dgm:alg>
                </dgm:if>
                <dgm:else name="Name19">
                  <dgm:alg type="conn">
                    <dgm:param type="begPts" val="auto"/>
                    <dgm:param type="endPts" val="auto"/>
                    <dgm:param type="srcNode" val="shape"/>
                    <dgm:param type="dstNode" val="shape"/>
                  </dgm:alg>
                </dgm:else>
              </dgm:choose>
            </dgm:else>
          </dgm:choose>
          <dgm:shape xmlns:r="http://schemas.openxmlformats.org/officeDocument/2006/relationships" rot="90" type="triangle" r:blip="">
            <dgm:adjLst/>
          </dgm:shape>
          <dgm:presOf axis="self"/>
          <dgm:constrLst>
            <dgm:constr type="w" refType="h"/>
            <dgm:constr type="connDist"/>
            <dgm:constr type="begPad" refType="connDist" fact="0.25"/>
            <dgm:constr type="endPad" refType="connDist" fact="0.22"/>
          </dgm:constrLst>
          <dgm:ruleLst/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B7FF81-8FD6-4A0F-873C-FA79CDC0BD58}" type="datetimeFigureOut">
              <a:rPr lang="ru-RU" smtClean="0"/>
              <a:t>05.01.2012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0D35EC-F20A-477A-B9C8-F9C35E6F5C9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401997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0D35EC-F20A-477A-B9C8-F9C35E6F5C9E}" type="slidenum">
              <a:rPr lang="ru-RU" smtClean="0"/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8560346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DCB15-6969-4ADE-B10E-D21E010898B9}" type="datetime1">
              <a:rPr lang="ru-RU" smtClean="0"/>
              <a:t>05.01.2012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AD7B-D3F2-48D9-861E-F01BD3A43431}" type="datetime1">
              <a:rPr lang="ru-RU" smtClean="0"/>
              <a:t>05.01.2012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C54C7-4FA8-498E-9E91-58D5FE16B819}" type="datetime1">
              <a:rPr lang="ru-RU" smtClean="0"/>
              <a:t>05.01.2012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5212F-D7AA-456D-BECD-E0DD2CA9FE23}" type="datetime1">
              <a:rPr lang="ru-RU" smtClean="0"/>
              <a:t>05.01.2012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C0221-67DD-44D5-936F-B756CD38C78B}" type="datetime1">
              <a:rPr lang="ru-RU" smtClean="0"/>
              <a:t>05.01.2012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DCC8F-9410-47EE-B3A7-F4DABD2A8E86}" type="datetime1">
              <a:rPr lang="ru-RU" smtClean="0"/>
              <a:t>05.01.2012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DEBAC-4DD5-4EF3-A1FE-EECD73280AE9}" type="datetime1">
              <a:rPr lang="ru-RU" smtClean="0"/>
              <a:t>05.01.2012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F1DDA-C037-4371-85DB-976C736506DE}" type="datetime1">
              <a:rPr lang="ru-RU" smtClean="0"/>
              <a:t>05.01.2012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11670-4FAD-4083-985B-7F39EA0D08A6}" type="datetime1">
              <a:rPr lang="ru-RU" smtClean="0"/>
              <a:t>05.01.2012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A294D9-0CFA-4B51-9023-948B4620AC88}" type="datetime1">
              <a:rPr lang="ru-RU" smtClean="0"/>
              <a:t>05.01.2012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92D17-B33F-4669-AE88-D9408AB5736B}" type="datetime1">
              <a:rPr lang="ru-RU" smtClean="0"/>
              <a:t>05.01.2012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43EC64A4-9DE5-4FBE-ACFC-B96FE4EBB604}" type="datetime1">
              <a:rPr lang="ru-RU" smtClean="0"/>
              <a:t>05.01.2012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hf hdr="0" dt="0"/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9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7" Type="http://schemas.openxmlformats.org/officeDocument/2006/relationships/image" Target="../media/image1.png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0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1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1.xml"/><Relationship Id="rId5" Type="http://schemas.openxmlformats.org/officeDocument/2006/relationships/diagramColors" Target="../diagrams/colors11.xml"/><Relationship Id="rId4" Type="http://schemas.openxmlformats.org/officeDocument/2006/relationships/diagramQuickStyle" Target="../diagrams/quickStyle1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2.xml"/><Relationship Id="rId2" Type="http://schemas.openxmlformats.org/officeDocument/2006/relationships/diagramData" Target="../diagrams/data12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2.xml"/><Relationship Id="rId5" Type="http://schemas.openxmlformats.org/officeDocument/2006/relationships/diagramColors" Target="../diagrams/colors12.xml"/><Relationship Id="rId4" Type="http://schemas.openxmlformats.org/officeDocument/2006/relationships/diagramQuickStyle" Target="../diagrams/quickStyle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7" Type="http://schemas.microsoft.com/office/2007/relationships/diagramDrawing" Target="../diagrams/drawing5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620688"/>
            <a:ext cx="7851648" cy="5069160"/>
          </a:xfrm>
        </p:spPr>
        <p:txBody>
          <a:bodyPr>
            <a:noAutofit/>
          </a:bodyPr>
          <a:lstStyle/>
          <a:p>
            <a:pPr marL="182880" indent="0" algn="ctr">
              <a:buNone/>
            </a:pP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  <a:t>Мультимедийная презентация </a:t>
            </a:r>
            <a:b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FF0000"/>
                </a:solidFill>
                <a:effectLst/>
                <a:latin typeface="Arial Black" pitchFamily="34" charset="0"/>
              </a:rPr>
              <a:t>Дисциплина «Управление рынком труда»</a:t>
            </a:r>
            <a:br>
              <a:rPr lang="ru-RU" sz="2000" b="0" dirty="0" smtClean="0">
                <a:solidFill>
                  <a:srgbClr val="FF000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FF000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 smtClean="0">
                <a:solidFill>
                  <a:srgbClr val="FF000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FF0000"/>
                </a:solidFill>
                <a:effectLst/>
                <a:latin typeface="Arial Black" pitchFamily="34" charset="0"/>
              </a:rPr>
              <a:t>Тема «Безработица и регулирование рынка труда»</a:t>
            </a:r>
            <a:br>
              <a:rPr lang="ru-RU" sz="2000" b="0" dirty="0" smtClean="0">
                <a:solidFill>
                  <a:srgbClr val="FF0000"/>
                </a:solidFill>
                <a:effectLst/>
                <a:latin typeface="Arial Black" pitchFamily="34" charset="0"/>
              </a:rPr>
            </a:br>
            <a:r>
              <a:rPr lang="ru-RU" sz="2000" b="0" dirty="0">
                <a:solidFill>
                  <a:srgbClr val="FF000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>
                <a:solidFill>
                  <a:srgbClr val="FF000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  <a:t>        Калиева Г.А.</a:t>
            </a:r>
            <a: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  <a:t>                            преподаватель кафедры</a:t>
            </a:r>
            <a:b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  <a:t>                                   экономики и управления </a:t>
            </a:r>
            <a: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  <a:t>Э</a:t>
            </a: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  <a:t>Ф</a:t>
            </a:r>
            <a:b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</a:br>
            <a: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  <a:t/>
            </a:r>
            <a:br>
              <a:rPr lang="ru-RU" sz="2000" b="0" dirty="0">
                <a:solidFill>
                  <a:srgbClr val="002060"/>
                </a:solidFill>
                <a:effectLst/>
                <a:latin typeface="Arial Black" pitchFamily="34" charset="0"/>
              </a:rPr>
            </a:br>
            <a:endParaRPr lang="ru-RU" sz="2000" b="0" dirty="0">
              <a:solidFill>
                <a:srgbClr val="002060"/>
              </a:solidFill>
              <a:effectLst/>
              <a:latin typeface="Arial Black" pitchFamily="34" charset="0"/>
            </a:endParaRP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8016887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694319552"/>
              </p:ext>
            </p:extLst>
          </p:nvPr>
        </p:nvGraphicFramePr>
        <p:xfrm>
          <a:off x="29776" y="3872"/>
          <a:ext cx="9114224" cy="685412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755576" y="3284984"/>
            <a:ext cx="208823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Идейный мотив: идентификация персонала с компанией (Япония)</a:t>
            </a:r>
            <a:endParaRPr lang="ru-RU" sz="1600" dirty="0">
              <a:solidFill>
                <a:srgbClr val="002060"/>
              </a:solidFill>
              <a:latin typeface="Arial Black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203848" y="1844824"/>
            <a:ext cx="288032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Мотив вознаграждения: работника </a:t>
            </a:r>
            <a:r>
              <a:rPr lang="ru-RU" sz="1600" dirty="0" err="1" smtClean="0">
                <a:solidFill>
                  <a:srgbClr val="002060"/>
                </a:solidFill>
                <a:latin typeface="Arial Black" pitchFamily="34" charset="0"/>
              </a:rPr>
              <a:t>демотивирует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 несправедливость оплаты труда (СССР) </a:t>
            </a:r>
            <a:endParaRPr lang="ru-RU" sz="1600" dirty="0">
              <a:solidFill>
                <a:srgbClr val="002060"/>
              </a:solidFill>
              <a:latin typeface="Arial Black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300192" y="4293096"/>
            <a:ext cx="248376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Процессная мотивация: творчество и индивидуальность- стержень работы, только тогда процесс работы приносит удовлетворение </a:t>
            </a:r>
            <a:endParaRPr lang="ru-RU" sz="1600" dirty="0">
              <a:solidFill>
                <a:srgbClr val="002060"/>
              </a:solidFill>
              <a:latin typeface="Arial Black" pitchFamily="34" charset="0"/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10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  <p:sp>
        <p:nvSpPr>
          <p:cNvPr id="5" name="Выгнутая влево стрелка 4"/>
          <p:cNvSpPr/>
          <p:nvPr/>
        </p:nvSpPr>
        <p:spPr>
          <a:xfrm>
            <a:off x="251520" y="2060847"/>
            <a:ext cx="2376264" cy="3672407"/>
          </a:xfrm>
          <a:prstGeom prst="curvedRightArrow">
            <a:avLst>
              <a:gd name="adj1" fmla="val 15173"/>
              <a:gd name="adj2" fmla="val 35455"/>
              <a:gd name="adj3" fmla="val 2669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15731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1076475872"/>
              </p:ext>
            </p:extLst>
          </p:nvPr>
        </p:nvGraphicFramePr>
        <p:xfrm>
          <a:off x="0" y="-26179"/>
          <a:ext cx="9252520" cy="688417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Выгнутая вправо стрелка 4"/>
          <p:cNvSpPr/>
          <p:nvPr/>
        </p:nvSpPr>
        <p:spPr>
          <a:xfrm>
            <a:off x="7473777" y="2060848"/>
            <a:ext cx="1656184" cy="4896544"/>
          </a:xfrm>
          <a:prstGeom prst="curvedLeftArrow">
            <a:avLst>
              <a:gd name="adj1" fmla="val 17057"/>
              <a:gd name="adj2" fmla="val 35621"/>
              <a:gd name="adj3" fmla="val 3798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11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248903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Объект 4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410600934"/>
              </p:ext>
            </p:extLst>
          </p:nvPr>
        </p:nvGraphicFramePr>
        <p:xfrm>
          <a:off x="0" y="-12111"/>
          <a:ext cx="9144000" cy="704151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907704" y="431353"/>
            <a:ext cx="5040560" cy="400110"/>
          </a:xfrm>
          <a:prstGeom prst="rect">
            <a:avLst/>
          </a:prstGeom>
          <a:solidFill>
            <a:srgbClr val="FFFF00"/>
          </a:solidFill>
          <a:ln w="38100">
            <a:solidFill>
              <a:srgbClr val="FF33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ru-RU" sz="2000" dirty="0" smtClean="0">
                <a:solidFill>
                  <a:srgbClr val="009900"/>
                </a:solidFill>
                <a:latin typeface="Arial Black" pitchFamily="34" charset="0"/>
              </a:rPr>
              <a:t>ЭТИЧНАЯ ОРГАНИЗАЦИЯ</a:t>
            </a:r>
            <a:endParaRPr lang="ru-RU" sz="2000" dirty="0">
              <a:solidFill>
                <a:srgbClr val="009900"/>
              </a:solidFill>
              <a:latin typeface="Arial Black" pitchFamily="34" charset="0"/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12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86106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528" y="116632"/>
            <a:ext cx="8229600" cy="504056"/>
          </a:xfrm>
        </p:spPr>
        <p:txBody>
          <a:bodyPr>
            <a:noAutofit/>
          </a:bodyPr>
          <a:lstStyle/>
          <a:p>
            <a:pPr algn="ctr"/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Рейтинг социальной ответственности российских компаний</a:t>
            </a:r>
            <a:endParaRPr lang="ru-RU" sz="2000" dirty="0">
              <a:solidFill>
                <a:srgbClr val="002060"/>
              </a:solidFill>
              <a:latin typeface="Arial Black" pitchFamily="34" charset="0"/>
            </a:endParaRPr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070514434"/>
              </p:ext>
            </p:extLst>
          </p:nvPr>
        </p:nvGraphicFramePr>
        <p:xfrm>
          <a:off x="323528" y="836712"/>
          <a:ext cx="8568952" cy="5734541"/>
        </p:xfrm>
        <a:graphic>
          <a:graphicData uri="http://schemas.openxmlformats.org/drawingml/2006/table">
            <a:tbl>
              <a:tblPr firstRow="1" bandRow="1">
                <a:tableStyleId>{EB9631B5-78F2-41C9-869B-9F39066F8104}</a:tableStyleId>
              </a:tblPr>
              <a:tblGrid>
                <a:gridCol w="2849137"/>
                <a:gridCol w="5719815"/>
              </a:tblGrid>
              <a:tr h="1802621">
                <a:tc>
                  <a:txBody>
                    <a:bodyPr/>
                    <a:lstStyle/>
                    <a:p>
                      <a:pPr algn="l"/>
                      <a:r>
                        <a:rPr lang="ru-RU" sz="1600" b="1" dirty="0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Компании с наиболее сильной социальной ответственностью</a:t>
                      </a:r>
                      <a:endParaRPr lang="ru-RU" sz="1600" b="1" dirty="0">
                        <a:solidFill>
                          <a:srgbClr val="00206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b="1" dirty="0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«Лукойл»</a:t>
                      </a:r>
                    </a:p>
                    <a:p>
                      <a:r>
                        <a:rPr lang="ru-RU" sz="1600" b="1" dirty="0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АО «Газпром»</a:t>
                      </a:r>
                    </a:p>
                    <a:p>
                      <a:r>
                        <a:rPr lang="ru-RU" sz="1600" b="1" dirty="0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«Сургутнефтегаз»</a:t>
                      </a:r>
                    </a:p>
                    <a:p>
                      <a:r>
                        <a:rPr lang="ru-RU" sz="1600" b="1" dirty="0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«Роснефть»</a:t>
                      </a:r>
                    </a:p>
                    <a:p>
                      <a:r>
                        <a:rPr lang="ru-RU" sz="1600" b="1" dirty="0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«</a:t>
                      </a:r>
                      <a:r>
                        <a:rPr lang="ru-RU" sz="1600" b="1" dirty="0" err="1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Алрос</a:t>
                      </a:r>
                      <a:r>
                        <a:rPr lang="ru-RU" sz="1600" b="1" dirty="0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»</a:t>
                      </a:r>
                    </a:p>
                    <a:p>
                      <a:r>
                        <a:rPr lang="ru-RU" sz="1600" b="1" dirty="0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Группа «Газпромбанк»</a:t>
                      </a:r>
                    </a:p>
                    <a:p>
                      <a:r>
                        <a:rPr lang="ru-RU" sz="1600" b="1" dirty="0" smtClean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ГМК «Норильский никель»</a:t>
                      </a:r>
                      <a:endParaRPr lang="ru-RU" sz="1600" b="1" dirty="0">
                        <a:solidFill>
                          <a:srgbClr val="00206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rgbClr val="00FF00"/>
                    </a:solidFill>
                  </a:tcPr>
                </a:tc>
              </a:tr>
              <a:tr h="1507862">
                <a:tc>
                  <a:txBody>
                    <a:bodyPr/>
                    <a:lstStyle/>
                    <a:p>
                      <a:pPr algn="l"/>
                      <a:r>
                        <a:rPr lang="ru-RU" sz="1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Компании с сильной социальной ответственностью</a:t>
                      </a:r>
                      <a:endParaRPr lang="ru-RU" sz="16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«Новолипецкий</a:t>
                      </a:r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металлургический комбинат»</a:t>
                      </a:r>
                    </a:p>
                    <a:p>
                      <a:pPr algn="l"/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Концерн «</a:t>
                      </a:r>
                      <a:r>
                        <a:rPr lang="ru-RU" sz="1600" b="1" baseline="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Энергоатом</a:t>
                      </a:r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»</a:t>
                      </a:r>
                    </a:p>
                    <a:p>
                      <a:pPr algn="l"/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«Форд Мотор Копани»</a:t>
                      </a:r>
                    </a:p>
                    <a:p>
                      <a:pPr algn="l"/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Банк Москвы</a:t>
                      </a:r>
                    </a:p>
                    <a:p>
                      <a:pPr algn="l"/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«Балтика»</a:t>
                      </a:r>
                    </a:p>
                    <a:p>
                      <a:pPr algn="l"/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«Северсталь»</a:t>
                      </a:r>
                      <a:endParaRPr lang="ru-RU" sz="16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271334">
                <a:tc>
                  <a:txBody>
                    <a:bodyPr/>
                    <a:lstStyle/>
                    <a:p>
                      <a:pPr algn="l"/>
                      <a:r>
                        <a:rPr lang="ru-RU" sz="1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Компании со</a:t>
                      </a:r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средне</a:t>
                      </a:r>
                      <a:r>
                        <a:rPr lang="ru-RU" sz="1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й социальной ответственностью</a:t>
                      </a:r>
                    </a:p>
                    <a:p>
                      <a:pPr algn="l"/>
                      <a:endParaRPr lang="ru-RU" sz="16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Банк ВТБ</a:t>
                      </a:r>
                    </a:p>
                    <a:p>
                      <a:pPr algn="l"/>
                      <a:r>
                        <a:rPr lang="ru-RU" sz="1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Группа «Альфа-Банк»</a:t>
                      </a:r>
                    </a:p>
                    <a:p>
                      <a:pPr algn="l"/>
                      <a:r>
                        <a:rPr lang="ru-RU" sz="1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Сбербанк</a:t>
                      </a:r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России</a:t>
                      </a:r>
                    </a:p>
                    <a:p>
                      <a:pPr algn="l"/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«Аэрофлот-Российские авиалинии»</a:t>
                      </a:r>
                    </a:p>
                    <a:p>
                      <a:pPr algn="l"/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«</a:t>
                      </a:r>
                      <a:r>
                        <a:rPr lang="ru-RU" sz="1600" b="1" baseline="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Русснефть</a:t>
                      </a:r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»</a:t>
                      </a:r>
                      <a:endParaRPr lang="ru-RU" sz="16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rgbClr val="00FF00"/>
                    </a:solidFill>
                  </a:tcPr>
                </a:tc>
              </a:tr>
              <a:tr h="1034807">
                <a:tc>
                  <a:txBody>
                    <a:bodyPr/>
                    <a:lstStyle/>
                    <a:p>
                      <a:pPr algn="l"/>
                      <a:r>
                        <a:rPr lang="ru-RU" sz="1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Компании со слабой социальной ответственностью</a:t>
                      </a:r>
                    </a:p>
                    <a:p>
                      <a:pPr algn="l"/>
                      <a:endParaRPr lang="ru-RU" sz="16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Группа</a:t>
                      </a:r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«Северсталь-Авто»</a:t>
                      </a:r>
                    </a:p>
                    <a:p>
                      <a:pPr algn="l"/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«Эльдорадо»</a:t>
                      </a:r>
                    </a:p>
                    <a:p>
                      <a:pPr algn="l"/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«</a:t>
                      </a:r>
                      <a:r>
                        <a:rPr lang="ru-RU" sz="1600" b="1" baseline="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Проктер</a:t>
                      </a:r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энд </a:t>
                      </a:r>
                      <a:r>
                        <a:rPr lang="ru-RU" sz="1600" b="1" baseline="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Гэмбл</a:t>
                      </a:r>
                      <a:r>
                        <a:rPr lang="ru-RU" sz="16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»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13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78282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3392362127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Выгнутая вправо стрелка 5"/>
          <p:cNvSpPr/>
          <p:nvPr/>
        </p:nvSpPr>
        <p:spPr>
          <a:xfrm rot="511618">
            <a:off x="7384214" y="1148412"/>
            <a:ext cx="1679729" cy="6005524"/>
          </a:xfrm>
          <a:prstGeom prst="curvedLeftArrow">
            <a:avLst>
              <a:gd name="adj1" fmla="val 20037"/>
              <a:gd name="adj2" fmla="val 47503"/>
              <a:gd name="adj3" fmla="val 40873"/>
            </a:avLst>
          </a:prstGeom>
          <a:solidFill>
            <a:srgbClr val="00FF00"/>
          </a:solidFill>
          <a:ln w="38100">
            <a:solidFill>
              <a:srgbClr val="0099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4139952" y="6381328"/>
            <a:ext cx="1828800" cy="365125"/>
          </a:xfrm>
        </p:spPr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14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91924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Капля 6"/>
          <p:cNvSpPr/>
          <p:nvPr/>
        </p:nvSpPr>
        <p:spPr>
          <a:xfrm rot="9933931">
            <a:off x="4679619" y="577280"/>
            <a:ext cx="2808312" cy="2952328"/>
          </a:xfrm>
          <a:prstGeom prst="teardrop">
            <a:avLst>
              <a:gd name="adj" fmla="val 112107"/>
            </a:avLst>
          </a:prstGeom>
          <a:solidFill>
            <a:srgbClr val="00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563091088"/>
              </p:ext>
            </p:extLst>
          </p:nvPr>
        </p:nvGraphicFramePr>
        <p:xfrm>
          <a:off x="0" y="-96341"/>
          <a:ext cx="9144000" cy="705373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4782536" y="1556792"/>
            <a:ext cx="259777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БИЗНЕС  - это РЕШЕНИЕ ПРОБЛЕМЫ БЕЗРАБОТИЦЫ</a:t>
            </a:r>
            <a:endParaRPr lang="ru-RU" sz="2000" dirty="0">
              <a:solidFill>
                <a:srgbClr val="002060"/>
              </a:solidFill>
              <a:latin typeface="Arial Black" pitchFamily="34" charset="0"/>
            </a:endParaRPr>
          </a:p>
        </p:txBody>
      </p:sp>
      <p:sp>
        <p:nvSpPr>
          <p:cNvPr id="9" name="Арка 8"/>
          <p:cNvSpPr/>
          <p:nvPr/>
        </p:nvSpPr>
        <p:spPr>
          <a:xfrm rot="1745145">
            <a:off x="2295359" y="4344228"/>
            <a:ext cx="2520280" cy="1656184"/>
          </a:xfrm>
          <a:prstGeom prst="blockArc">
            <a:avLst>
              <a:gd name="adj1" fmla="val 10800000"/>
              <a:gd name="adj2" fmla="val 21121835"/>
              <a:gd name="adj3" fmla="val 5154"/>
            </a:avLst>
          </a:prstGeom>
          <a:solidFill>
            <a:srgbClr val="00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 rot="16639469">
            <a:off x="4105982" y="4147331"/>
            <a:ext cx="1004880" cy="6197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1" name="Знак запрета 10"/>
          <p:cNvSpPr/>
          <p:nvPr/>
        </p:nvSpPr>
        <p:spPr>
          <a:xfrm>
            <a:off x="2627784" y="4607663"/>
            <a:ext cx="2836841" cy="1927433"/>
          </a:xfrm>
          <a:prstGeom prst="noSmoking">
            <a:avLst>
              <a:gd name="adj" fmla="val 4410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2670136" y="6325998"/>
            <a:ext cx="1828800" cy="365125"/>
          </a:xfrm>
        </p:spPr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15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355764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933493834"/>
              </p:ext>
            </p:extLst>
          </p:nvPr>
        </p:nvGraphicFramePr>
        <p:xfrm>
          <a:off x="-108520" y="0"/>
          <a:ext cx="9252520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5364088" y="2852936"/>
            <a:ext cx="338437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>
                <a:solidFill>
                  <a:srgbClr val="FF0000"/>
                </a:solidFill>
                <a:latin typeface="Arial Black" pitchFamily="34" charset="0"/>
              </a:rPr>
              <a:t>ВЕКТОР ГОСУДАРСТВЕННОЙ ПОЛИТИКИ В СЕКТОРЕ ЗАНЯТОСТИ НАСЕЛЕНИЯ –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это закладка фундамента науки, но не ее демонтаж.</a:t>
            </a:r>
            <a:endParaRPr lang="ru-RU" sz="1600" dirty="0">
              <a:solidFill>
                <a:srgbClr val="002060"/>
              </a:solidFill>
              <a:latin typeface="Arial Black" pitchFamily="34" charset="0"/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4067944" y="6237312"/>
            <a:ext cx="1828800" cy="365125"/>
          </a:xfrm>
        </p:spPr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16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881064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дзаголовок 6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568952" cy="6408712"/>
          </a:xfrm>
        </p:spPr>
        <p:txBody>
          <a:bodyPr>
            <a:normAutofit/>
          </a:bodyPr>
          <a:lstStyle/>
          <a:p>
            <a:pPr algn="l"/>
            <a:r>
              <a:rPr lang="ru-RU" sz="2000" dirty="0" smtClean="0">
                <a:solidFill>
                  <a:srgbClr val="FF0000"/>
                </a:solidFill>
                <a:latin typeface="Arial Black" pitchFamily="34" charset="0"/>
              </a:rPr>
              <a:t>СТАТИСТИКА, 2011 г.</a:t>
            </a:r>
          </a:p>
          <a:p>
            <a:pPr algn="l"/>
            <a:endParaRPr lang="ru-RU" sz="1600" dirty="0">
              <a:solidFill>
                <a:srgbClr val="FF0000"/>
              </a:solidFill>
              <a:latin typeface="Arial Black" pitchFamily="34" charset="0"/>
            </a:endParaRPr>
          </a:p>
          <a:p>
            <a:pPr marL="285750" indent="-285750" algn="l">
              <a:buFont typeface="Wingdings" pitchFamily="2" charset="2"/>
              <a:buChar char="v"/>
            </a:pP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ЗНАЧИТЕЛЬНАЯ ЧАСТЬ ЗАНЯТОГО НАСЕЛЕНИЯ СОСРЕДОТОЧЕНА НА КРУПНЫХ И СРЕДНИХ ПРЕДПРИЯТИЯХ: в РК, Армении, Таджикистане – 40%, на Украине 52%, в России – 66%, в Белоруссии – 70%.</a:t>
            </a:r>
          </a:p>
          <a:p>
            <a:pPr marL="285750" indent="-285750" algn="l">
              <a:buFont typeface="Wingdings" pitchFamily="2" charset="2"/>
              <a:buChar char="v"/>
            </a:pP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Согласно информации МОТ</a:t>
            </a:r>
            <a:r>
              <a:rPr lang="ru-RU" sz="16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процент безработных на конец мая </a:t>
            </a:r>
          </a:p>
          <a:p>
            <a:pPr algn="l"/>
            <a:r>
              <a:rPr lang="ru-RU" sz="16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   2011 г. составил</a:t>
            </a:r>
          </a:p>
          <a:p>
            <a:pPr algn="l"/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-в Азербайджане – 5,6</a:t>
            </a:r>
          </a:p>
          <a:p>
            <a:pPr algn="l"/>
            <a:r>
              <a:rPr lang="ru-RU" sz="16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Армении – 18,7</a:t>
            </a:r>
          </a:p>
          <a:p>
            <a:pPr algn="l"/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 Казахстане – 5,3</a:t>
            </a:r>
          </a:p>
          <a:p>
            <a:pPr algn="l"/>
            <a:r>
              <a:rPr lang="ru-RU" sz="16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Кыргызстане - 8,6</a:t>
            </a:r>
          </a:p>
          <a:p>
            <a:pPr algn="l"/>
            <a:r>
              <a:rPr lang="ru-RU" sz="16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Молдове – 9,4</a:t>
            </a:r>
          </a:p>
          <a:p>
            <a:pPr algn="l"/>
            <a:r>
              <a:rPr lang="ru-RU" sz="16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России – 6,1</a:t>
            </a:r>
          </a:p>
          <a:p>
            <a:pPr algn="l"/>
            <a:r>
              <a:rPr lang="ru-RU" sz="16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Таджикистане – 11,5</a:t>
            </a:r>
          </a:p>
          <a:p>
            <a:pPr algn="l"/>
            <a:r>
              <a:rPr lang="ru-RU" sz="16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Украине  - 8,7.</a:t>
            </a:r>
          </a:p>
          <a:p>
            <a:pPr algn="l"/>
            <a:r>
              <a:rPr lang="ru-RU" sz="16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    В Казахстане в июне 2011 г. количество свободных рабочих мест составило 98, 316 единиц незанятого населения на 100 заявленных вакансий.</a:t>
            </a: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17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2562467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107504" y="908720"/>
            <a:ext cx="8856984" cy="5832648"/>
          </a:xfrm>
        </p:spPr>
        <p:txBody>
          <a:bodyPr>
            <a:normAutofit/>
          </a:bodyPr>
          <a:lstStyle/>
          <a:p>
            <a:pPr algn="l"/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*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ело проверяет характер»</a:t>
            </a:r>
          </a:p>
          <a:p>
            <a:pPr algn="l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* «Слишком много денег хуже, чем слишком мало»</a:t>
            </a:r>
          </a:p>
          <a:p>
            <a:pPr algn="l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* «Если проблем все больше – значит дело развивается»</a:t>
            </a:r>
          </a:p>
          <a:p>
            <a:pPr algn="l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* «Когда вы осознаете, что проблем много и что все они вам интересны, вы никогда не принесете их себе в дом, а оставите там. Где им и положено оставаться – на работе. Вот тогда любая проблема будет решена»</a:t>
            </a:r>
          </a:p>
          <a:p>
            <a:pPr algn="l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* «Информативная экономика»</a:t>
            </a:r>
          </a:p>
          <a:p>
            <a:pPr algn="l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* «Создайте заново что-то, что было утеряно»</a:t>
            </a:r>
          </a:p>
          <a:p>
            <a:pPr algn="l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* «План – это еще не дело»</a:t>
            </a:r>
          </a:p>
          <a:p>
            <a:pPr algn="l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* «Планируйте провал»</a:t>
            </a:r>
          </a:p>
          <a:p>
            <a:pPr algn="l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* «Планируйте успех»</a:t>
            </a:r>
          </a:p>
          <a:p>
            <a:pPr algn="l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* «Рынок-это поток информации, который непрестанно вливается в ваше дело. Как только вы начинаете чувствовать и понимать его язык – ваше дело родилось»</a:t>
            </a:r>
          </a:p>
          <a:p>
            <a:pPr algn="l"/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* «Если вы клиент, то вы уже фирма»                                * Пол </a:t>
            </a:r>
            <a:r>
              <a:rPr lang="ru-RU" sz="20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Хокен</a:t>
            </a:r>
            <a:endParaRPr lang="ru-RU" sz="20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323528" y="116632"/>
            <a:ext cx="8352928" cy="792088"/>
          </a:xfrm>
        </p:spPr>
        <p:txBody>
          <a:bodyPr>
            <a:noAutofit/>
          </a:bodyPr>
          <a:lstStyle/>
          <a:p>
            <a:pPr marL="182880" indent="0">
              <a:buNone/>
            </a:pPr>
            <a:r>
              <a:rPr lang="ru-RU" sz="1600" b="0" dirty="0" smtClean="0">
                <a:solidFill>
                  <a:srgbClr val="FF0000"/>
                </a:solidFill>
                <a:effectLst/>
                <a:latin typeface="Arial Black" pitchFamily="34" charset="0"/>
              </a:rPr>
              <a:t>Б-сектор </a:t>
            </a:r>
            <a:br>
              <a:rPr lang="ru-RU" sz="1600" b="0" dirty="0" smtClean="0">
                <a:solidFill>
                  <a:srgbClr val="FF0000"/>
                </a:solidFill>
                <a:effectLst/>
                <a:latin typeface="Arial Black" pitchFamily="34" charset="0"/>
              </a:rPr>
            </a:br>
            <a:r>
              <a:rPr lang="ru-RU" sz="1600" b="0" dirty="0" smtClean="0">
                <a:solidFill>
                  <a:srgbClr val="FF0000"/>
                </a:solidFill>
                <a:effectLst/>
                <a:latin typeface="Arial Black" pitchFamily="34" charset="0"/>
              </a:rPr>
              <a:t>Необходимо выполнить краткий анализ цитат с учетом специфики проблемы безработицы в РК.</a:t>
            </a:r>
            <a:endParaRPr lang="ru-RU" sz="1600" b="0" dirty="0">
              <a:solidFill>
                <a:schemeClr val="bg2">
                  <a:lumMod val="40000"/>
                  <a:lumOff val="60000"/>
                </a:schemeClr>
              </a:solidFill>
              <a:effectLst/>
              <a:latin typeface="Arial Black" pitchFamily="34" charset="0"/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18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893879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Схема 6"/>
          <p:cNvGraphicFramePr/>
          <p:nvPr>
            <p:extLst>
              <p:ext uri="{D42A27DB-BD31-4B8C-83A1-F6EECF244321}">
                <p14:modId xmlns:p14="http://schemas.microsoft.com/office/powerpoint/2010/main" val="3369094610"/>
              </p:ext>
            </p:extLst>
          </p:nvPr>
        </p:nvGraphicFramePr>
        <p:xfrm>
          <a:off x="2843808" y="1124744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Заголовок 5"/>
          <p:cNvSpPr>
            <a:spLocks noGrp="1"/>
          </p:cNvSpPr>
          <p:nvPr>
            <p:ph type="title"/>
          </p:nvPr>
        </p:nvSpPr>
        <p:spPr>
          <a:xfrm>
            <a:off x="395536" y="764704"/>
            <a:ext cx="8496944" cy="5256584"/>
          </a:xfrm>
        </p:spPr>
        <p:txBody>
          <a:bodyPr/>
          <a:lstStyle/>
          <a:p>
            <a:pPr marL="0" indent="0" algn="l">
              <a:buNone/>
            </a:pPr>
            <a:r>
              <a:rPr lang="en-US" sz="1800" b="0" dirty="0" smtClean="0">
                <a:solidFill>
                  <a:srgbClr val="FF0000"/>
                </a:solidFill>
                <a:latin typeface="Arial Black" pitchFamily="34" charset="0"/>
              </a:rPr>
              <a:t>III</a:t>
            </a:r>
            <a:r>
              <a:rPr lang="ru-RU" sz="1800" b="0" dirty="0" smtClean="0">
                <a:solidFill>
                  <a:srgbClr val="FF0000"/>
                </a:solidFill>
                <a:latin typeface="Arial Black" pitchFamily="34" charset="0"/>
              </a:rPr>
              <a:t> Анализ </a:t>
            </a:r>
            <a:r>
              <a:rPr lang="ru-RU" sz="1800" b="0" dirty="0">
                <a:solidFill>
                  <a:srgbClr val="FF0000"/>
                </a:solidFill>
                <a:latin typeface="Arial Black" pitchFamily="34" charset="0"/>
              </a:rPr>
              <a:t>альтернативных направлений решения проблемы безработицы в РК</a:t>
            </a:r>
            <a:r>
              <a:rPr lang="ru-RU" sz="1800" b="0" dirty="0" smtClean="0">
                <a:solidFill>
                  <a:srgbClr val="FF0000"/>
                </a:solidFill>
                <a:latin typeface="Arial Black" pitchFamily="34" charset="0"/>
              </a:rPr>
              <a:t>.</a:t>
            </a:r>
            <a:br>
              <a:rPr lang="ru-RU" sz="1800" b="0" dirty="0" smtClean="0">
                <a:solidFill>
                  <a:srgbClr val="FF0000"/>
                </a:solidFill>
                <a:latin typeface="Arial Black" pitchFamily="34" charset="0"/>
              </a:rPr>
            </a:br>
            <a:r>
              <a:rPr lang="ru-RU" sz="1800" b="0" dirty="0">
                <a:solidFill>
                  <a:srgbClr val="FF0000"/>
                </a:solidFill>
                <a:latin typeface="Arial Black" pitchFamily="34" charset="0"/>
              </a:rPr>
              <a:t/>
            </a:r>
            <a:br>
              <a:rPr lang="ru-RU" sz="1800" b="0" dirty="0">
                <a:solidFill>
                  <a:srgbClr val="FF000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FF0000"/>
                </a:solidFill>
                <a:latin typeface="Arial Black" pitchFamily="34" charset="0"/>
              </a:rPr>
              <a:t>Пункт 1</a:t>
            </a:r>
            <a:br>
              <a:rPr lang="ru-RU" sz="1800" b="0" dirty="0" smtClean="0">
                <a:solidFill>
                  <a:srgbClr val="FF000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>С учетом представленного материала и изучения дополнительной литературы назовите и представьте в блок-схеме:</a:t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>1) 7 факторов, которые дезориентируют решения по проблеме снижения уровня безработицы.</a:t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/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>2) 5 факторов, которые не учитываются при построении системы обеспечения занятости в РК.</a:t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>
                <a:solidFill>
                  <a:srgbClr val="002060"/>
                </a:solidFill>
                <a:latin typeface="Arial Black" pitchFamily="34" charset="0"/>
              </a:rPr>
              <a:t/>
            </a:r>
            <a:br>
              <a:rPr lang="ru-RU" sz="1800" b="0" dirty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>3) 3 фактора, которые должны создавать системный мониторинг проблемы.</a:t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>
                <a:solidFill>
                  <a:srgbClr val="002060"/>
                </a:solidFill>
                <a:latin typeface="Arial Black" pitchFamily="34" charset="0"/>
              </a:rPr>
              <a:t/>
            </a:r>
            <a:br>
              <a:rPr lang="ru-RU" sz="1800" b="0" dirty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>4) 1 базисное условие реализации Казахстанской модели занятости 2020.</a:t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600" b="0" dirty="0">
                <a:solidFill>
                  <a:srgbClr val="FF3300"/>
                </a:solidFill>
                <a:latin typeface="Arial Black" pitchFamily="34" charset="0"/>
              </a:rPr>
              <a:t/>
            </a:r>
            <a:br>
              <a:rPr lang="ru-RU" sz="1600" b="0" dirty="0">
                <a:solidFill>
                  <a:srgbClr val="FF3300"/>
                </a:solidFill>
                <a:latin typeface="Arial Black" pitchFamily="34" charset="0"/>
              </a:rPr>
            </a:br>
            <a:r>
              <a:rPr lang="en-US" sz="1600" b="0" dirty="0" smtClean="0">
                <a:solidFill>
                  <a:srgbClr val="FF3300"/>
                </a:solidFill>
                <a:latin typeface="Arial Black" pitchFamily="34" charset="0"/>
              </a:rPr>
              <a:t> </a:t>
            </a:r>
            <a:endParaRPr lang="ru-RU" sz="1600" b="0" dirty="0">
              <a:solidFill>
                <a:srgbClr val="FF3300"/>
              </a:solidFill>
              <a:latin typeface="Arial Black" pitchFamily="34" charset="0"/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19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156160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5"/>
          <p:cNvSpPr>
            <a:spLocks noGrp="1"/>
          </p:cNvSpPr>
          <p:nvPr>
            <p:ph type="title"/>
          </p:nvPr>
        </p:nvSpPr>
        <p:spPr>
          <a:xfrm>
            <a:off x="539552" y="1412776"/>
            <a:ext cx="8136904" cy="3168352"/>
          </a:xfrm>
        </p:spPr>
        <p:txBody>
          <a:bodyPr/>
          <a:lstStyle/>
          <a:p>
            <a:pPr algn="l">
              <a:buFont typeface="Wingdings" pitchFamily="2" charset="2"/>
              <a:buChar char="v"/>
            </a:pPr>
            <a:r>
              <a:rPr lang="ru-RU" sz="2000" b="0" dirty="0" smtClean="0">
                <a:solidFill>
                  <a:srgbClr val="FF0000"/>
                </a:solidFill>
                <a:latin typeface="Arial Black" pitchFamily="34" charset="0"/>
              </a:rPr>
              <a:t>ПЛАН:</a:t>
            </a:r>
            <a:br>
              <a:rPr lang="ru-RU" sz="2000" b="0" dirty="0" smtClean="0">
                <a:solidFill>
                  <a:srgbClr val="FF0000"/>
                </a:solidFill>
                <a:latin typeface="Arial Black" pitchFamily="34" charset="0"/>
              </a:rPr>
            </a:br>
            <a:r>
              <a:rPr lang="en-US" sz="2000" b="0" dirty="0" smtClean="0">
                <a:solidFill>
                  <a:srgbClr val="FF0000"/>
                </a:solidFill>
                <a:latin typeface="Arial Black" pitchFamily="34" charset="0"/>
              </a:rPr>
              <a:t>I</a:t>
            </a:r>
            <a:r>
              <a:rPr lang="ru-RU" sz="2000" b="0" dirty="0" smtClean="0">
                <a:solidFill>
                  <a:srgbClr val="FF0000"/>
                </a:solidFill>
                <a:latin typeface="Arial Black" pitchFamily="34" charset="0"/>
              </a:rPr>
              <a:t> </a:t>
            </a:r>
            <a:r>
              <a:rPr lang="ru-RU" sz="2000" b="0" dirty="0" smtClean="0">
                <a:solidFill>
                  <a:srgbClr val="002060"/>
                </a:solidFill>
                <a:latin typeface="Arial Black" pitchFamily="34" charset="0"/>
              </a:rPr>
              <a:t>Контроль основных понятий про теме.</a:t>
            </a:r>
            <a:br>
              <a:rPr lang="ru-RU" sz="20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en-US" sz="2000" b="0" dirty="0" smtClean="0">
                <a:solidFill>
                  <a:srgbClr val="FF0000"/>
                </a:solidFill>
                <a:latin typeface="Arial Black" pitchFamily="34" charset="0"/>
              </a:rPr>
              <a:t/>
            </a:r>
            <a:br>
              <a:rPr lang="en-US" sz="2000" b="0" dirty="0" smtClean="0">
                <a:solidFill>
                  <a:srgbClr val="FF0000"/>
                </a:solidFill>
                <a:latin typeface="Arial Black" pitchFamily="34" charset="0"/>
              </a:rPr>
            </a:br>
            <a:r>
              <a:rPr lang="en-US" sz="2000" b="0" dirty="0" smtClean="0">
                <a:solidFill>
                  <a:srgbClr val="FF0000"/>
                </a:solidFill>
                <a:latin typeface="Arial Black" pitchFamily="34" charset="0"/>
              </a:rPr>
              <a:t>II</a:t>
            </a:r>
            <a:r>
              <a:rPr lang="ru-RU" sz="2000" b="0" dirty="0" smtClean="0">
                <a:solidFill>
                  <a:srgbClr val="FF0000"/>
                </a:solidFill>
                <a:latin typeface="Arial Black" pitchFamily="34" charset="0"/>
              </a:rPr>
              <a:t> </a:t>
            </a:r>
            <a:r>
              <a:rPr lang="ru-RU" sz="2000" b="0" dirty="0" smtClean="0">
                <a:solidFill>
                  <a:srgbClr val="002060"/>
                </a:solidFill>
                <a:latin typeface="Arial Black" pitchFamily="34" charset="0"/>
              </a:rPr>
              <a:t>Анализ проблемы безработицы (Европа, Япония, РК</a:t>
            </a:r>
            <a:r>
              <a:rPr lang="ru-RU" sz="2000" b="0" dirty="0" smtClean="0">
                <a:solidFill>
                  <a:srgbClr val="002060"/>
                </a:solidFill>
                <a:latin typeface="Arial Black" pitchFamily="34" charset="0"/>
              </a:rPr>
              <a:t>).</a:t>
            </a:r>
            <a:r>
              <a:rPr lang="ru-RU" sz="2000" b="0" dirty="0" smtClean="0">
                <a:solidFill>
                  <a:srgbClr val="002060"/>
                </a:solidFill>
                <a:latin typeface="Arial Black" pitchFamily="34" charset="0"/>
              </a:rPr>
              <a:t/>
            </a:r>
            <a:br>
              <a:rPr lang="ru-RU" sz="20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en-US" sz="2000" b="0" dirty="0" smtClean="0">
                <a:solidFill>
                  <a:srgbClr val="FF0000"/>
                </a:solidFill>
                <a:latin typeface="Arial Black" pitchFamily="34" charset="0"/>
              </a:rPr>
              <a:t/>
            </a:r>
            <a:br>
              <a:rPr lang="en-US" sz="2000" b="0" dirty="0" smtClean="0">
                <a:solidFill>
                  <a:srgbClr val="FF0000"/>
                </a:solidFill>
                <a:latin typeface="Arial Black" pitchFamily="34" charset="0"/>
              </a:rPr>
            </a:br>
            <a:r>
              <a:rPr lang="en-US" sz="2000" b="0" dirty="0" smtClean="0">
                <a:solidFill>
                  <a:srgbClr val="FF0000"/>
                </a:solidFill>
                <a:latin typeface="Arial Black" pitchFamily="34" charset="0"/>
              </a:rPr>
              <a:t>III</a:t>
            </a:r>
            <a:r>
              <a:rPr lang="ru-RU" sz="2000" b="0" dirty="0" smtClean="0">
                <a:solidFill>
                  <a:srgbClr val="FF0000"/>
                </a:solidFill>
                <a:latin typeface="Arial Black" pitchFamily="34" charset="0"/>
              </a:rPr>
              <a:t> </a:t>
            </a:r>
            <a:r>
              <a:rPr lang="ru-RU" sz="2000" b="0" dirty="0" smtClean="0">
                <a:solidFill>
                  <a:srgbClr val="002060"/>
                </a:solidFill>
                <a:latin typeface="Arial Black" pitchFamily="34" charset="0"/>
              </a:rPr>
              <a:t>Анализ альтернативных направлений решения проблемы безработицы</a:t>
            </a:r>
            <a:r>
              <a:rPr lang="en-US" sz="2000" b="0" dirty="0" smtClean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2000" b="0" dirty="0" smtClean="0">
                <a:solidFill>
                  <a:srgbClr val="002060"/>
                </a:solidFill>
                <a:latin typeface="Arial Black" pitchFamily="34" charset="0"/>
              </a:rPr>
              <a:t>в РК.</a:t>
            </a:r>
            <a:r>
              <a:rPr lang="ru-RU" sz="2000" b="0" dirty="0" smtClean="0">
                <a:solidFill>
                  <a:srgbClr val="FF0000"/>
                </a:solidFill>
                <a:latin typeface="Arial Black" pitchFamily="34" charset="0"/>
              </a:rPr>
              <a:t/>
            </a:r>
            <a:br>
              <a:rPr lang="ru-RU" sz="2000" b="0" dirty="0" smtClean="0">
                <a:solidFill>
                  <a:srgbClr val="FF0000"/>
                </a:solidFill>
                <a:latin typeface="Arial Black" pitchFamily="34" charset="0"/>
              </a:rPr>
            </a:br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2</a:t>
            </a:fld>
            <a:endParaRPr lang="ru-RU" sz="2000" b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7355372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764704"/>
            <a:ext cx="7632848" cy="5400600"/>
          </a:xfrm>
        </p:spPr>
        <p:txBody>
          <a:bodyPr/>
          <a:lstStyle/>
          <a:p>
            <a:pPr marL="0" indent="0" algn="l">
              <a:buNone/>
            </a:pPr>
            <a:r>
              <a:rPr lang="ru-RU" sz="1800" b="0" dirty="0" smtClean="0">
                <a:solidFill>
                  <a:srgbClr val="FF0000"/>
                </a:solidFill>
                <a:latin typeface="Arial Black" pitchFamily="34" charset="0"/>
              </a:rPr>
              <a:t>Пункт 2</a:t>
            </a:r>
            <a:br>
              <a:rPr lang="ru-RU" sz="1800" b="0" dirty="0" smtClean="0">
                <a:solidFill>
                  <a:srgbClr val="FF000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>5) Какие направления работы по обеспечению контроля реальной и скрытой безработицы могут быть предложены вами, которые не утверждены в программе Занятости 2020, но поддающиеся трансформации с учетом международного опыта и собственного опыта студентов.</a:t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>
                <a:solidFill>
                  <a:srgbClr val="002060"/>
                </a:solidFill>
                <a:latin typeface="Arial Black" pitchFamily="34" charset="0"/>
              </a:rPr>
              <a:t/>
            </a:r>
            <a:br>
              <a:rPr lang="ru-RU" sz="1800" b="0" dirty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>6) Какие ошибки и провалы на рынке труда стран постсоветского поля повторяются в настоящее время в социальном секторе экономики РК?</a:t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>
                <a:solidFill>
                  <a:srgbClr val="002060"/>
                </a:solidFill>
                <a:latin typeface="Arial Black" pitchFamily="34" charset="0"/>
              </a:rPr>
              <a:t/>
            </a:r>
            <a:br>
              <a:rPr lang="ru-RU" sz="1800" b="0" dirty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>7) Какое важное преимущество обеспечило бы Казахстанской молодежи реализацию профессиональной деятельности по специальности не только в крупных городах, но и в компаниях с иностранным участием?</a:t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  <a:t/>
            </a:r>
            <a:br>
              <a:rPr lang="ru-RU" sz="1800" b="0" dirty="0" smtClean="0">
                <a:solidFill>
                  <a:srgbClr val="002060"/>
                </a:solidFill>
                <a:latin typeface="Arial Black" pitchFamily="34" charset="0"/>
              </a:rPr>
            </a:br>
            <a:endParaRPr lang="ru-RU" sz="1800" b="0" dirty="0">
              <a:solidFill>
                <a:srgbClr val="002060"/>
              </a:solidFill>
              <a:latin typeface="Arial Black" pitchFamily="34" charset="0"/>
            </a:endParaRP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3300"/>
                </a:solidFill>
                <a:latin typeface="Arial Black" pitchFamily="34" charset="0"/>
              </a:rPr>
              <a:t>20</a:t>
            </a:fld>
            <a:endParaRPr lang="ru-RU" sz="2000" b="0" dirty="0">
              <a:solidFill>
                <a:srgbClr val="FF33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269714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0"/>
            <a:ext cx="7772400" cy="600096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>
                <a:solidFill>
                  <a:srgbClr val="FF0000"/>
                </a:solidFill>
                <a:effectLst/>
                <a:latin typeface="Arial Black" pitchFamily="34" charset="0"/>
              </a:rPr>
              <a:t>Контроль знания основных понятий</a:t>
            </a:r>
            <a:endParaRPr lang="ru-RU" sz="2400" dirty="0">
              <a:solidFill>
                <a:srgbClr val="FF0000"/>
              </a:solidFill>
              <a:effectLst/>
              <a:latin typeface="Arial Black" pitchFamily="34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107504" y="836712"/>
            <a:ext cx="8928992" cy="5904656"/>
          </a:xfrm>
        </p:spPr>
        <p:txBody>
          <a:bodyPr>
            <a:normAutofit/>
          </a:bodyPr>
          <a:lstStyle/>
          <a:p>
            <a:pPr algn="l"/>
            <a:r>
              <a:rPr lang="ru-RU" sz="2000" dirty="0" smtClean="0">
                <a:solidFill>
                  <a:srgbClr val="FF0000"/>
                </a:solidFill>
                <a:latin typeface="Arial Black" pitchFamily="34" charset="0"/>
              </a:rPr>
              <a:t>*  Рынок труда </a:t>
            </a:r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– экономические отношения, возникающие в процессе возрастания необходимости интеграции участников рынка с целью реализации производства и дальнейших товарных операций по продвижению продукции и услуг, влияющие на спрос и предложение трудовых ресурсов.</a:t>
            </a:r>
          </a:p>
          <a:p>
            <a:pPr algn="l"/>
            <a:endParaRPr lang="ru-RU" sz="2000" dirty="0" smtClean="0">
              <a:solidFill>
                <a:srgbClr val="002060"/>
              </a:solidFill>
              <a:latin typeface="Arial Black" pitchFamily="34" charset="0"/>
            </a:endParaRPr>
          </a:p>
          <a:p>
            <a:pPr algn="l"/>
            <a:r>
              <a:rPr lang="ru-RU" sz="2000" dirty="0" smtClean="0">
                <a:solidFill>
                  <a:srgbClr val="FF0000"/>
                </a:solidFill>
                <a:latin typeface="Arial Black" pitchFamily="34" charset="0"/>
              </a:rPr>
              <a:t>*  Структура рынка труда </a:t>
            </a:r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– интеграция важнейших экономических элементов в систему. Это:</a:t>
            </a:r>
          </a:p>
          <a:p>
            <a:pPr algn="l"/>
            <a:r>
              <a:rPr lang="ru-RU" sz="20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   а) субъекты рынка труда</a:t>
            </a:r>
          </a:p>
          <a:p>
            <a:pPr algn="l"/>
            <a:r>
              <a:rPr lang="ru-RU" sz="20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   в) нормативная база, программы</a:t>
            </a:r>
          </a:p>
          <a:p>
            <a:pPr algn="l"/>
            <a:r>
              <a:rPr lang="ru-RU" sz="20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   с) рычаги рынка труда – спрос, предложение,    </a:t>
            </a:r>
          </a:p>
          <a:p>
            <a:pPr algn="l"/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    конкуренция, цена труда</a:t>
            </a:r>
          </a:p>
          <a:p>
            <a:pPr algn="l"/>
            <a:r>
              <a:rPr lang="ru-RU" sz="2000" dirty="0">
                <a:solidFill>
                  <a:srgbClr val="002060"/>
                </a:solidFill>
                <a:latin typeface="Arial Black" pitchFamily="34" charset="0"/>
              </a:rPr>
              <a:t> </a:t>
            </a:r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   </a:t>
            </a:r>
            <a:r>
              <a:rPr lang="en-US" sz="2000" dirty="0" smtClean="0">
                <a:solidFill>
                  <a:srgbClr val="002060"/>
                </a:solidFill>
                <a:latin typeface="Arial Black" pitchFamily="34" charset="0"/>
              </a:rPr>
              <a:t>d</a:t>
            </a:r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) безработица и показатели  последствий</a:t>
            </a:r>
          </a:p>
          <a:p>
            <a:pPr marL="342900" indent="-342900">
              <a:buFont typeface="Wingdings" pitchFamily="2" charset="2"/>
              <a:buChar char="Ø"/>
            </a:pPr>
            <a:endParaRPr lang="ru-RU" sz="2000" dirty="0">
              <a:solidFill>
                <a:srgbClr val="002060"/>
              </a:solidFill>
              <a:latin typeface="Arial Black" pitchFamily="34" charset="0"/>
            </a:endParaRP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3</a:t>
            </a:fld>
            <a:endParaRPr lang="ru-RU" sz="2000" b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152727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79512" y="548680"/>
            <a:ext cx="8640960" cy="6120680"/>
          </a:xfrm>
        </p:spPr>
        <p:txBody>
          <a:bodyPr>
            <a:normAutofit fontScale="90000"/>
          </a:bodyPr>
          <a:lstStyle/>
          <a:p>
            <a:pPr algn="l">
              <a:lnSpc>
                <a:spcPct val="150000"/>
              </a:lnSpc>
            </a:pPr>
            <a: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  <a:t> </a:t>
            </a:r>
            <a: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  <a:t>Виды </a:t>
            </a:r>
            <a:r>
              <a:rPr lang="ru-RU" sz="2200" b="0" dirty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  <a:t>рынка труда: </a:t>
            </a:r>
            <a:r>
              <a:rPr lang="ru-RU" sz="2200" b="0" dirty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  <a:t>американский (внешний) вид (ориентирован на территориальное движение рабочей силы), японский (внутренний) вид (ориентирован на внутрифирменное движение работников</a:t>
            </a:r>
            <a:r>
              <a:rPr lang="ru-RU" sz="22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  <a:t>)</a:t>
            </a:r>
            <a:br>
              <a:rPr lang="ru-RU" sz="22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r>
              <a:rPr lang="ru-RU" sz="2200" b="0" dirty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  <a:t/>
            </a:r>
            <a:br>
              <a:rPr lang="ru-RU" sz="2200" b="0" dirty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  <a:t>* Безработица</a:t>
            </a:r>
            <a:b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  <a:t>* Конкуренция и конкурентоспособность</a:t>
            </a:r>
            <a:b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  <a:t>* Цена труда</a:t>
            </a:r>
            <a:b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  <a:t>* Факторы – детерминанты</a:t>
            </a:r>
            <a:b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r>
              <a:rPr lang="ru-RU" sz="2200" b="0" dirty="0" smtClean="0">
                <a:solidFill>
                  <a:srgbClr val="FF0000"/>
                </a:solidFill>
                <a:effectLst/>
                <a:latin typeface="Arial Black" pitchFamily="34" charset="0"/>
                <a:cs typeface="Times New Roman" pitchFamily="18" charset="0"/>
              </a:rPr>
              <a:t>* Спрос и предложение на трудовые ресурсы</a:t>
            </a:r>
            <a:r>
              <a:rPr lang="ru-RU" sz="22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  <a:t/>
            </a:r>
            <a:br>
              <a:rPr lang="ru-RU" sz="22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r>
              <a:rPr lang="ru-RU" sz="22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  <a:t/>
            </a:r>
            <a:br>
              <a:rPr lang="ru-RU" sz="22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r>
              <a:rPr lang="ru-RU" sz="22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  <a:t/>
            </a:r>
            <a:br>
              <a:rPr lang="ru-RU" sz="22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  <a:t/>
            </a:r>
            <a:br>
              <a:rPr lang="ru-RU" sz="2000" b="0" dirty="0" smtClean="0">
                <a:solidFill>
                  <a:srgbClr val="002060"/>
                </a:solidFill>
                <a:effectLst/>
                <a:latin typeface="Arial Black" pitchFamily="34" charset="0"/>
                <a:cs typeface="Times New Roman" pitchFamily="18" charset="0"/>
              </a:rPr>
            </a:br>
            <a:endParaRPr lang="ru-RU" sz="2000" b="0" dirty="0">
              <a:solidFill>
                <a:srgbClr val="002060"/>
              </a:solidFill>
              <a:effectLst/>
              <a:latin typeface="Arial Black" pitchFamily="34" charset="0"/>
              <a:cs typeface="Times New Roman" pitchFamily="18" charset="0"/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4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15119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Объект 5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413815591"/>
              </p:ext>
            </p:extLst>
          </p:nvPr>
        </p:nvGraphicFramePr>
        <p:xfrm>
          <a:off x="0" y="476672"/>
          <a:ext cx="9144000" cy="638132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5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79512" y="30092"/>
            <a:ext cx="770485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  <a:latin typeface="Arial Black" pitchFamily="34" charset="0"/>
              </a:rPr>
              <a:t>II</a:t>
            </a:r>
            <a:r>
              <a:rPr lang="ru-RU" sz="2000" dirty="0" smtClean="0">
                <a:solidFill>
                  <a:srgbClr val="FF0000"/>
                </a:solidFill>
                <a:latin typeface="Arial Black" pitchFamily="34" charset="0"/>
              </a:rPr>
              <a:t>    </a:t>
            </a:r>
            <a:r>
              <a:rPr lang="ru-RU" sz="1400" dirty="0" smtClean="0">
                <a:solidFill>
                  <a:srgbClr val="FF0000"/>
                </a:solidFill>
                <a:latin typeface="Arial Black" pitchFamily="34" charset="0"/>
              </a:rPr>
              <a:t>Анализ проблемы безработицы</a:t>
            </a:r>
          </a:p>
          <a:p>
            <a:r>
              <a:rPr lang="ru-RU" sz="1400" dirty="0" smtClean="0">
                <a:solidFill>
                  <a:srgbClr val="FF0000"/>
                </a:solidFill>
                <a:latin typeface="Arial Black" pitchFamily="34" charset="0"/>
              </a:rPr>
              <a:t>А- сектор  </a:t>
            </a:r>
            <a:r>
              <a:rPr lang="ru-RU" sz="2000" dirty="0">
                <a:solidFill>
                  <a:srgbClr val="FF0000"/>
                </a:solidFill>
                <a:latin typeface="Arial Black" pitchFamily="34" charset="0"/>
              </a:rPr>
              <a:t/>
            </a:r>
            <a:br>
              <a:rPr lang="ru-RU" sz="2000" dirty="0">
                <a:solidFill>
                  <a:srgbClr val="FF0000"/>
                </a:solidFill>
                <a:latin typeface="Arial Black" pitchFamily="34" charset="0"/>
              </a:rPr>
            </a:br>
            <a:r>
              <a:rPr lang="en-US" sz="2000" dirty="0" smtClean="0">
                <a:solidFill>
                  <a:srgbClr val="FF0000"/>
                </a:solidFill>
                <a:latin typeface="Arial Black" pitchFamily="34" charset="0"/>
              </a:rPr>
              <a:t> </a:t>
            </a:r>
            <a:endParaRPr lang="ru-RU" sz="200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85999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3781049096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6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84731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3712855033"/>
              </p:ext>
            </p:extLst>
          </p:nvPr>
        </p:nvGraphicFramePr>
        <p:xfrm>
          <a:off x="251520" y="188640"/>
          <a:ext cx="8645692" cy="609329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7</a:t>
            </a:fld>
            <a:endParaRPr lang="ru-RU" sz="2000" b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114860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Цилиндр 10"/>
          <p:cNvSpPr/>
          <p:nvPr/>
        </p:nvSpPr>
        <p:spPr>
          <a:xfrm>
            <a:off x="142534" y="4869160"/>
            <a:ext cx="2232713" cy="1800200"/>
          </a:xfrm>
          <a:prstGeom prst="ca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807520184"/>
              </p:ext>
            </p:extLst>
          </p:nvPr>
        </p:nvGraphicFramePr>
        <p:xfrm>
          <a:off x="0" y="33895"/>
          <a:ext cx="9144000" cy="695739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051721" y="4300054"/>
            <a:ext cx="237626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Как эффективно</a:t>
            </a:r>
          </a:p>
          <a:p>
            <a:pPr algn="ctr"/>
            <a:r>
              <a:rPr lang="ru-RU" sz="2000" dirty="0" smtClean="0">
                <a:solidFill>
                  <a:srgbClr val="002060"/>
                </a:solidFill>
                <a:latin typeface="Arial Black" pitchFamily="34" charset="0"/>
              </a:rPr>
              <a:t>регулировать рынок труда?</a:t>
            </a:r>
            <a:endParaRPr lang="ru-RU" sz="2000" dirty="0">
              <a:solidFill>
                <a:srgbClr val="002060"/>
              </a:solidFill>
              <a:latin typeface="Arial Black" pitchFamily="34" charset="0"/>
            </a:endParaRPr>
          </a:p>
        </p:txBody>
      </p:sp>
      <p:sp>
        <p:nvSpPr>
          <p:cNvPr id="6" name="Улыбающееся лицо 5"/>
          <p:cNvSpPr/>
          <p:nvPr/>
        </p:nvSpPr>
        <p:spPr>
          <a:xfrm>
            <a:off x="105061" y="3037759"/>
            <a:ext cx="2267744" cy="2232248"/>
          </a:xfrm>
          <a:prstGeom prst="smileyFace">
            <a:avLst/>
          </a:prstGeom>
          <a:solidFill>
            <a:srgbClr val="00B05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Арка 6"/>
          <p:cNvSpPr/>
          <p:nvPr/>
        </p:nvSpPr>
        <p:spPr>
          <a:xfrm rot="931439">
            <a:off x="428217" y="2931949"/>
            <a:ext cx="841756" cy="1255324"/>
          </a:xfrm>
          <a:prstGeom prst="blockArc">
            <a:avLst>
              <a:gd name="adj1" fmla="val 10964704"/>
              <a:gd name="adj2" fmla="val 19864024"/>
              <a:gd name="adj3" fmla="val 16854"/>
            </a:avLst>
          </a:prstGeom>
          <a:solidFill>
            <a:srgbClr val="009900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8" name="Капля 7"/>
          <p:cNvSpPr/>
          <p:nvPr/>
        </p:nvSpPr>
        <p:spPr>
          <a:xfrm rot="10606808">
            <a:off x="854920" y="2369946"/>
            <a:ext cx="768026" cy="637338"/>
          </a:xfrm>
          <a:prstGeom prst="teardrop">
            <a:avLst/>
          </a:prstGeom>
          <a:solidFill>
            <a:srgbClr val="0099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Блок-схема: ручное управление 8"/>
          <p:cNvSpPr/>
          <p:nvPr/>
        </p:nvSpPr>
        <p:spPr>
          <a:xfrm rot="10800000">
            <a:off x="4067941" y="4869160"/>
            <a:ext cx="1116124" cy="1296144"/>
          </a:xfrm>
          <a:prstGeom prst="flowChartManualOperat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Блок-схема: ручное управление 9"/>
          <p:cNvSpPr/>
          <p:nvPr/>
        </p:nvSpPr>
        <p:spPr>
          <a:xfrm rot="10800000">
            <a:off x="3706116" y="6165305"/>
            <a:ext cx="1800200" cy="575867"/>
          </a:xfrm>
          <a:prstGeom prst="flowChartManualOperation">
            <a:avLst/>
          </a:prstGeom>
          <a:solidFill>
            <a:srgbClr val="00206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TextBox 11"/>
          <p:cNvSpPr txBox="1"/>
          <p:nvPr/>
        </p:nvSpPr>
        <p:spPr>
          <a:xfrm>
            <a:off x="6372200" y="461864"/>
            <a:ext cx="1944216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>
                <a:solidFill>
                  <a:srgbClr val="002060"/>
                </a:solidFill>
                <a:latin typeface="Arial Black" pitchFamily="34" charset="0"/>
              </a:rPr>
              <a:t>Казахстанская политика занятости 2020</a:t>
            </a:r>
            <a:endParaRPr lang="ru-RU" sz="1600" dirty="0">
              <a:solidFill>
                <a:srgbClr val="002060"/>
              </a:solidFill>
              <a:latin typeface="Arial Black" pitchFamily="34" charset="0"/>
            </a:endParaRPr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8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101148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01847550"/>
              </p:ext>
            </p:extLst>
          </p:nvPr>
        </p:nvGraphicFramePr>
        <p:xfrm>
          <a:off x="-108520" y="0"/>
          <a:ext cx="9252520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z="2000" b="0" smtClean="0">
                <a:solidFill>
                  <a:srgbClr val="FF0000"/>
                </a:solidFill>
                <a:latin typeface="Arial Black" pitchFamily="34" charset="0"/>
              </a:rPr>
              <a:t>9</a:t>
            </a:fld>
            <a:endParaRPr lang="ru-RU" sz="2000" b="0" dirty="0">
              <a:solidFill>
                <a:srgbClr val="FF0000"/>
              </a:solidFill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7608026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807</TotalTime>
  <Words>1143</Words>
  <Application>Microsoft Office PowerPoint</Application>
  <PresentationFormat>Экран (4:3)</PresentationFormat>
  <Paragraphs>201</Paragraphs>
  <Slides>20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1" baseType="lpstr">
      <vt:lpstr>Воздушный поток</vt:lpstr>
      <vt:lpstr>Мультимедийная презентация   Дисциплина «Управление рынком труда»  Тема «Безработица и регулирование рынка труда»                Калиева Г.А.                             преподаватель кафедры                                    экономики и управления ЭФ   </vt:lpstr>
      <vt:lpstr>ПЛАН: I Контроль основных понятий про теме.  II Анализ проблемы безработицы (Европа, Япония, РК).  III Анализ альтернативных направлений решения проблемы безработицы в РК. </vt:lpstr>
      <vt:lpstr>Контроль знания основных понятий</vt:lpstr>
      <vt:lpstr> Виды рынка труда: американский (внешний) вид (ориентирован на территориальное движение рабочей силы), японский (внутренний) вид (ориентирован на внутрифирменное движение работников)  * Безработица * Конкуренция и конкурентоспособность * Цена труда * Факторы – детерминанты * Спрос и предложение на трудовые ресурсы   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Рейтинг социальной ответственности российских компаний</vt:lpstr>
      <vt:lpstr>Презентация PowerPoint</vt:lpstr>
      <vt:lpstr>Презентация PowerPoint</vt:lpstr>
      <vt:lpstr>Презентация PowerPoint</vt:lpstr>
      <vt:lpstr>Презентация PowerPoint</vt:lpstr>
      <vt:lpstr>Б-сектор  Необходимо выполнить краткий анализ цитат с учетом специфики проблемы безработицы в РК.</vt:lpstr>
      <vt:lpstr>III Анализ альтернативных направлений решения проблемы безработицы в РК.  Пункт 1 С учетом представленного материала и изучения дополнительной литературы назовите и представьте в блок-схеме: 1) 7 факторов, которые дезориентируют решения по проблеме снижения уровня безработицы.  2) 5 факторов, которые не учитываются при построении системы обеспечения занятости в РК.  3) 3 фактора, которые должны создавать системный мониторинг проблемы.  4) 1 базисное условие реализации Казахстанской модели занятости 2020.   </vt:lpstr>
      <vt:lpstr>Пункт 2 5) Какие направления работы по обеспечению контроля реальной и скрытой безработицы могут быть предложены вами, которые не утверждены в программе Занятости 2020, но поддающиеся трансформации с учетом международного опыта и собственного опыта студентов.  6) Какие ошибки и провалы на рынке труда стран постсоветского поля повторяются в настоящее время в социальном секторе экономики РК?  7) Какое важное преимущество обеспечило бы Казахстанской молодежи реализацию профессиональной деятельности по специальности не только в крупных городах, но и в компаниях с иностранным участием?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Дисциплина «Управление рынком труда» Тема «Безработица и регулирование рынка труда»              Калиева Г.А.                           преподаватель кафедры                                   экономики и управления ЭФ   </dc:title>
  <cp:lastModifiedBy>Калиева Гузель</cp:lastModifiedBy>
  <cp:revision>67</cp:revision>
  <dcterms:modified xsi:type="dcterms:W3CDTF">2012-01-05T05:40:35Z</dcterms:modified>
</cp:coreProperties>
</file>

<file path=docProps/thumbnail.jpeg>
</file>