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Override5.xml" ContentType="application/vnd.openxmlformats-officedocument.themeOverride+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theme/themeOverride6.xml" ContentType="application/vnd.openxmlformats-officedocument.themeOverride+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theme/themeOverride2.xml" ContentType="application/vnd.openxmlformats-officedocument.themeOverride+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1.xml" ContentType="application/vnd.openxmlformats-officedocument.presentationml.slideLayout+xml"/>
  <Override PartName="/ppt/slideLayouts/slideLayout11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gif" ContentType="image/gif"/>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theme/themeOverride7.xml" ContentType="application/vnd.openxmlformats-officedocument.themeOverride+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heme/themeOverride3.xml" ContentType="application/vnd.openxmlformats-officedocument.themeOverride+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wmf" ContentType="image/x-wmf"/>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theme/themeOverride8.xml" ContentType="application/vnd.openxmlformats-officedocument.themeOverride+xml"/>
  <Override PartName="/ppt/notesSlides/notesSlide1.xml" ContentType="application/vnd.openxmlformats-officedocument.presentationml.notesSl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theme/themeOverride4.xml" ContentType="application/vnd.openxmlformats-officedocument.themeOverride+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8" r:id="rId2"/>
    <p:sldMasterId id="2147483720" r:id="rId3"/>
    <p:sldMasterId id="2147483744" r:id="rId4"/>
    <p:sldMasterId id="2147483792" r:id="rId5"/>
    <p:sldMasterId id="2147483804" r:id="rId6"/>
    <p:sldMasterId id="2147483816" r:id="rId7"/>
    <p:sldMasterId id="2147483828" r:id="rId8"/>
    <p:sldMasterId id="2147483840" r:id="rId9"/>
    <p:sldMasterId id="2147483852" r:id="rId10"/>
  </p:sldMasterIdLst>
  <p:notesMasterIdLst>
    <p:notesMasterId r:id="rId24"/>
  </p:notesMasterIdLst>
  <p:sldIdLst>
    <p:sldId id="257" r:id="rId11"/>
    <p:sldId id="266" r:id="rId12"/>
    <p:sldId id="267" r:id="rId13"/>
    <p:sldId id="258" r:id="rId14"/>
    <p:sldId id="259" r:id="rId15"/>
    <p:sldId id="260" r:id="rId16"/>
    <p:sldId id="261" r:id="rId17"/>
    <p:sldId id="269" r:id="rId18"/>
    <p:sldId id="268" r:id="rId19"/>
    <p:sldId id="262" r:id="rId20"/>
    <p:sldId id="263" r:id="rId21"/>
    <p:sldId id="264" r:id="rId22"/>
    <p:sldId id="265"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B0DB3B25-A1C4-4D0F-8534-8A0BA3412FDA}" type="datetimeFigureOut">
              <a:rPr lang="ru-RU"/>
              <a:pPr>
                <a:defRPr/>
              </a:pPr>
              <a:t>11.04.2012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AB06392A-65A0-4A1E-B1DD-4669468AC9D5}"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Образ слайда 1"/>
          <p:cNvSpPr>
            <a:spLocks noGrp="1" noRot="1" noChangeAspect="1"/>
          </p:cNvSpPr>
          <p:nvPr>
            <p:ph type="sldImg"/>
          </p:nvPr>
        </p:nvSpPr>
        <p:spPr bwMode="auto">
          <a:noFill/>
          <a:ln>
            <a:solidFill>
              <a:srgbClr val="000000"/>
            </a:solidFill>
            <a:miter lim="800000"/>
            <a:headEnd/>
            <a:tailEnd/>
          </a:ln>
        </p:spPr>
      </p:sp>
      <p:sp>
        <p:nvSpPr>
          <p:cNvPr id="12595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2595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9C4F7B-8A0A-44C9-B378-AB8F4B5A7B22}" type="slidenum">
              <a:rPr lang="ru-RU"/>
              <a:pPr fontAlgn="base">
                <a:spcBef>
                  <a:spcPct val="0"/>
                </a:spcBef>
                <a:spcAft>
                  <a:spcPct val="0"/>
                </a:spcAft>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Образ слайда 1"/>
          <p:cNvSpPr>
            <a:spLocks noGrp="1" noRot="1" noChangeAspect="1"/>
          </p:cNvSpPr>
          <p:nvPr>
            <p:ph type="sldImg"/>
          </p:nvPr>
        </p:nvSpPr>
        <p:spPr bwMode="auto">
          <a:noFill/>
          <a:ln>
            <a:solidFill>
              <a:srgbClr val="000000"/>
            </a:solidFill>
            <a:miter lim="800000"/>
            <a:headEnd/>
            <a:tailEnd/>
          </a:ln>
        </p:spPr>
      </p:sp>
      <p:sp>
        <p:nvSpPr>
          <p:cNvPr id="13209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3209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B62692-03F0-4230-9ECB-257379F7FB91}" type="slidenum">
              <a:rPr lang="ru-RU"/>
              <a:pPr fontAlgn="base">
                <a:spcBef>
                  <a:spcPct val="0"/>
                </a:spcBef>
                <a:spcAft>
                  <a:spcPct val="0"/>
                </a:spcAft>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themeOverride" Target="../theme/themeOverride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themeOverride" Target="../theme/themeOverride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hemeOverride" Target="../theme/themeOverride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hemeOverride" Target="../theme/themeOverride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31"/>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оугольник 38"/>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Прямоугольник 39"/>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Прямоугольник 40"/>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Прямоугольник 41"/>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1" name="Прямоугольник 55"/>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Прямоугольник 64"/>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Прямоугольник 65"/>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4" name="Прямоугольник 66"/>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ru-RU" smtClean="0"/>
              <a:t>Образец заголовка</a:t>
            </a:r>
            <a:endParaRPr lang="en-US"/>
          </a:p>
        </p:txBody>
      </p:sp>
      <p:sp>
        <p:nvSpPr>
          <p:cNvPr id="9" name="Подзаголовок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5" name="Дата 27"/>
          <p:cNvSpPr>
            <a:spLocks noGrp="1"/>
          </p:cNvSpPr>
          <p:nvPr>
            <p:ph type="dt" sz="half" idx="10"/>
          </p:nvPr>
        </p:nvSpPr>
        <p:spPr/>
        <p:txBody>
          <a:bodyPr/>
          <a:lstStyle>
            <a:lvl1pPr>
              <a:defRPr/>
            </a:lvl1pPr>
            <a:extLst/>
          </a:lstStyle>
          <a:p>
            <a:pPr>
              <a:defRPr/>
            </a:pPr>
            <a:fld id="{A0F04ACA-6B0F-4CFA-BA58-10B2F3982930}" type="datetimeFigureOut">
              <a:rPr lang="ru-RU"/>
              <a:pPr>
                <a:defRPr/>
              </a:pPr>
              <a:t>11.04.2012</a:t>
            </a:fld>
            <a:endParaRPr lang="ru-RU"/>
          </a:p>
        </p:txBody>
      </p:sp>
      <p:sp>
        <p:nvSpPr>
          <p:cNvPr id="16" name="Нижний колонтитул 16"/>
          <p:cNvSpPr>
            <a:spLocks noGrp="1"/>
          </p:cNvSpPr>
          <p:nvPr>
            <p:ph type="ftr" sz="quarter" idx="11"/>
          </p:nvPr>
        </p:nvSpPr>
        <p:spPr/>
        <p:txBody>
          <a:bodyPr/>
          <a:lstStyle>
            <a:lvl1pPr>
              <a:defRPr/>
            </a:lvl1pPr>
            <a:extLst/>
          </a:lstStyle>
          <a:p>
            <a:pPr>
              <a:defRPr/>
            </a:pPr>
            <a:endParaRPr lang="ru-RU"/>
          </a:p>
        </p:txBody>
      </p:sp>
      <p:sp>
        <p:nvSpPr>
          <p:cNvPr id="17" name="Номер слайда 28"/>
          <p:cNvSpPr>
            <a:spLocks noGrp="1"/>
          </p:cNvSpPr>
          <p:nvPr>
            <p:ph type="sldNum" sz="quarter" idx="12"/>
          </p:nvPr>
        </p:nvSpPr>
        <p:spPr/>
        <p:txBody>
          <a:bodyPr/>
          <a:lstStyle>
            <a:lvl1pPr>
              <a:defRPr/>
            </a:lvl1pPr>
            <a:extLst/>
          </a:lstStyle>
          <a:p>
            <a:pPr>
              <a:defRPr/>
            </a:pPr>
            <a:fld id="{14738911-627E-4ACD-B60A-6223493D62C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489CBDD0-7FB9-412A-8136-BFFB9CE4E750}"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AEE76B57-B236-4CAE-8320-75C575BF8CDC}" type="slidenum">
              <a:rPr lang="ru-RU"/>
              <a:pPr>
                <a:defRPr/>
              </a:pPr>
              <a:t>‹#›</a:t>
            </a:fld>
            <a:endParaRPr lang="ru-R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7CA24975-ACDF-423C-A030-8E896D6740B9}" type="datetimeFigureOut">
              <a:rPr lang="ru-RU"/>
              <a:pPr>
                <a:defRPr/>
              </a:pPr>
              <a:t>11.04.2012</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BFBE6BB1-E842-40FC-81C1-5DC2B83BEEB6}" type="slidenum">
              <a:rPr lang="ru-RU"/>
              <a:pPr>
                <a:defRPr/>
              </a:pPr>
              <a:t>‹#›</a:t>
            </a:fld>
            <a:endParaRPr lang="ru-RU"/>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C27AAF58-9143-453E-8932-F92DB8A105D2}" type="datetimeFigureOut">
              <a:rPr lang="ru-RU"/>
              <a:pPr>
                <a:defRPr/>
              </a:pPr>
              <a:t>11.04.2012</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F9CFF77E-6F3F-46CE-A5CF-8A9347ADB16A}" type="slidenum">
              <a:rPr lang="ru-RU"/>
              <a:pPr>
                <a:defRPr/>
              </a:pPr>
              <a:t>‹#›</a:t>
            </a:fld>
            <a:endParaRPr lang="ru-R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BD8814FC-BC43-4EF3-A52B-5C17D184A883}" type="datetimeFigureOut">
              <a:rPr lang="ru-RU"/>
              <a:pPr>
                <a:defRPr/>
              </a:pPr>
              <a:t>11.04.2012</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20F88A60-DDFB-49CB-A98F-9DEE9EA441F2}"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6089F7A0-7AFD-434A-8B08-EB7C0E2462D1}" type="datetimeFigureOut">
              <a:rPr lang="ru-RU"/>
              <a:pPr>
                <a:defRPr/>
              </a:pPr>
              <a:t>11.04.2012</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B2321043-06D5-4AC9-99D4-4C419865BC64}" type="slidenum">
              <a:rPr lang="ru-RU"/>
              <a:pPr>
                <a:defRPr/>
              </a:pPr>
              <a:t>‹#›</a:t>
            </a:fld>
            <a:endParaRPr lang="ru-R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47CFF40A-3FA2-40FD-8788-51702EC551BF}" type="datetimeFigureOut">
              <a:rPr lang="ru-RU"/>
              <a:pPr>
                <a:defRPr/>
              </a:pPr>
              <a:t>11.04.2012</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01CE15B8-1D54-4ECA-9D08-A5D4274C10A2}" type="slidenum">
              <a:rPr lang="ru-RU"/>
              <a:pPr>
                <a:defRPr/>
              </a:pPr>
              <a:t>‹#›</a:t>
            </a:fld>
            <a:endParaRPr lang="ru-R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B3ED68F8-F2C7-4946-8393-091C876A4D9E}" type="datetimeFigureOut">
              <a:rPr lang="ru-RU"/>
              <a:pPr>
                <a:defRPr/>
              </a:pPr>
              <a:t>11.04.2012</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4056D5A2-9665-4E74-98AF-BD98508E75BA}" type="slidenum">
              <a:rPr lang="ru-RU"/>
              <a:pPr>
                <a:defRPr/>
              </a:pPr>
              <a:t>‹#›</a:t>
            </a:fld>
            <a:endParaRPr lang="ru-R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6C713D8E-DA47-41E7-B145-E373B860E96A}" type="datetimeFigureOut">
              <a:rPr lang="ru-RU"/>
              <a:pPr>
                <a:defRPr/>
              </a:pPr>
              <a:t>11.04.2012</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31F41121-E1C6-4874-9107-664F76252229}" type="slidenum">
              <a:rPr lang="ru-RU"/>
              <a:pPr>
                <a:defRPr/>
              </a:pPr>
              <a:t>‹#›</a:t>
            </a:fld>
            <a:endParaRPr lang="ru-R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788EB471-2A33-47A5-8274-198363378D7D}" type="datetimeFigureOut">
              <a:rPr lang="ru-RU"/>
              <a:pPr>
                <a:defRPr/>
              </a:pPr>
              <a:t>11.04.2012</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8622FE35-2BDF-4D11-89F5-AAAF9535E476}" type="slidenum">
              <a:rPr lang="ru-RU"/>
              <a:pPr>
                <a:defRPr/>
              </a:pPr>
              <a:t>‹#›</a:t>
            </a:fld>
            <a:endParaRPr lang="ru-R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FDC8E74E-8DC6-4A85-94CC-A5FF7306F804}" type="datetimeFigureOut">
              <a:rPr lang="ru-RU"/>
              <a:pPr>
                <a:defRPr/>
              </a:pPr>
              <a:t>11.04.2012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1A0D3988-7F74-4E73-AE30-CFE17D4BE4BA}" type="slidenum">
              <a:rPr lang="ru-RU"/>
              <a:pPr>
                <a:defRPr/>
              </a:pPr>
              <a:t>‹#›</a:t>
            </a:fld>
            <a:endParaRPr lang="ru-R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DC7C5DA9-8CD4-4E55-92E1-D1695620571F}" type="datetimeFigureOut">
              <a:rPr lang="ru-RU"/>
              <a:pPr>
                <a:defRPr/>
              </a:pPr>
              <a:t>11.04.2012</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ECD4CC91-247A-407F-B349-6BE893E0196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D962191B-12F7-44BC-802F-8DF61A6A46FD}"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A8FFA681-A099-44B2-AD57-0A973C5E9EE9}" type="slidenum">
              <a:rPr lang="ru-RU"/>
              <a:pPr>
                <a:defRPr/>
              </a:pPr>
              <a:t>‹#›</a:t>
            </a:fld>
            <a:endParaRPr lang="ru-R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E11F6229-78D0-4731-A122-5FC2965B072D}" type="datetimeFigureOut">
              <a:rPr lang="ru-RU"/>
              <a:pPr>
                <a:defRPr/>
              </a:pPr>
              <a:t>11.04.2012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DF98725-5842-4E2D-8021-D2D5346F13C1}"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4"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988AEBCB-06E0-41A6-8C70-C8166D5C1775}" type="datetimeFigureOut">
              <a:rPr lang="ru-RU"/>
              <a:pPr>
                <a:defRPr/>
              </a:pPr>
              <a:t>11.04.2012</a:t>
            </a:fld>
            <a:endParaRPr lang="ru-RU"/>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u-RU"/>
          </a:p>
        </p:txBody>
      </p:sp>
      <p:sp>
        <p:nvSpPr>
          <p:cNvPr id="8" name="Номер слайда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2C553519-E546-4240-8E95-924A4B0F099C}"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D82F8572-F50F-4C2B-9CC2-AB600DEF355B}" type="datetimeFigureOut">
              <a:rPr lang="ru-RU"/>
              <a:pPr>
                <a:defRPr/>
              </a:pPr>
              <a:t>11.04.2012</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56FF8823-6F2B-4E81-B010-5EB5B521751B}"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988E055C-1658-436C-B82A-7D06E060E023}" type="datetimeFigureOut">
              <a:rPr lang="ru-RU"/>
              <a:pPr>
                <a:defRPr/>
              </a:pPr>
              <a:t>11.04.2012</a:t>
            </a:fld>
            <a:endParaRPr lang="ru-RU"/>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D5C34100-9DBB-4E32-AD22-D49C4384FB46}"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8DEF4624-0883-4601-B840-9CBDCF3125B0}" type="datetimeFigureOut">
              <a:rPr lang="ru-RU"/>
              <a:pPr>
                <a:defRPr/>
              </a:pPr>
              <a:t>11.04.2012</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078E6FFA-2A02-44C9-86D2-E95EFCE95209}"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6"/>
          <p:cNvSpPr>
            <a:spLocks noGrp="1"/>
          </p:cNvSpPr>
          <p:nvPr>
            <p:ph type="dt" sz="half" idx="10"/>
          </p:nvPr>
        </p:nvSpPr>
        <p:spPr/>
        <p:txBody>
          <a:bodyPr/>
          <a:lstStyle>
            <a:lvl1pPr>
              <a:defRPr/>
            </a:lvl1pPr>
          </a:lstStyle>
          <a:p>
            <a:pPr>
              <a:defRPr/>
            </a:pPr>
            <a:fld id="{DAFA40BD-0838-48CD-9027-3E11A179B067}" type="datetimeFigureOut">
              <a:rPr lang="ru-RU"/>
              <a:pPr>
                <a:defRPr/>
              </a:pPr>
              <a:t>11.04.2012</a:t>
            </a:fld>
            <a:endParaRPr lang="ru-RU"/>
          </a:p>
        </p:txBody>
      </p:sp>
      <p:sp>
        <p:nvSpPr>
          <p:cNvPr id="8" name="Нижний колонтитул 3"/>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2EC26D54-A7FB-4FD7-ABA3-7BA1386FB09A}"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Дата 26"/>
          <p:cNvSpPr>
            <a:spLocks noGrp="1"/>
          </p:cNvSpPr>
          <p:nvPr>
            <p:ph type="dt" sz="half" idx="10"/>
          </p:nvPr>
        </p:nvSpPr>
        <p:spPr/>
        <p:txBody>
          <a:bodyPr/>
          <a:lstStyle>
            <a:lvl1pPr>
              <a:defRPr/>
            </a:lvl1pPr>
          </a:lstStyle>
          <a:p>
            <a:pPr>
              <a:defRPr/>
            </a:pPr>
            <a:fld id="{147F81B5-191E-4693-B585-E4041613EFFB}" type="datetimeFigureOut">
              <a:rPr lang="ru-RU"/>
              <a:pPr>
                <a:defRPr/>
              </a:pPr>
              <a:t>11.04.2012</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15"/>
          <p:cNvSpPr>
            <a:spLocks noGrp="1"/>
          </p:cNvSpPr>
          <p:nvPr>
            <p:ph type="sldNum" sz="quarter" idx="12"/>
          </p:nvPr>
        </p:nvSpPr>
        <p:spPr/>
        <p:txBody>
          <a:bodyPr/>
          <a:lstStyle>
            <a:lvl1pPr>
              <a:defRPr/>
            </a:lvl1pPr>
          </a:lstStyle>
          <a:p>
            <a:pPr>
              <a:defRPr/>
            </a:pPr>
            <a:fld id="{CC434148-B59F-410E-80EB-6F38F49D3689}"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6"/>
          <p:cNvSpPr>
            <a:spLocks noGrp="1"/>
          </p:cNvSpPr>
          <p:nvPr>
            <p:ph type="dt" sz="half" idx="10"/>
          </p:nvPr>
        </p:nvSpPr>
        <p:spPr/>
        <p:txBody>
          <a:bodyPr/>
          <a:lstStyle>
            <a:lvl1pPr>
              <a:defRPr/>
            </a:lvl1pPr>
          </a:lstStyle>
          <a:p>
            <a:pPr>
              <a:defRPr/>
            </a:pPr>
            <a:fld id="{F6163204-0AF4-482B-BE9E-BE02A7BAE991}" type="datetimeFigureOut">
              <a:rPr lang="ru-RU"/>
              <a:pPr>
                <a:defRPr/>
              </a:pPr>
              <a:t>11.04.2012</a:t>
            </a:fld>
            <a:endParaRPr lang="ru-RU"/>
          </a:p>
        </p:txBody>
      </p:sp>
      <p:sp>
        <p:nvSpPr>
          <p:cNvPr id="3" name="Нижний колонтитул 3"/>
          <p:cNvSpPr>
            <a:spLocks noGrp="1"/>
          </p:cNvSpPr>
          <p:nvPr>
            <p:ph type="ftr" sz="quarter" idx="11"/>
          </p:nvPr>
        </p:nvSpPr>
        <p:spPr/>
        <p:txBody>
          <a:bodyPr/>
          <a:lstStyle>
            <a:lvl1pPr>
              <a:defRPr/>
            </a:lvl1pPr>
          </a:lstStyle>
          <a:p>
            <a:pPr>
              <a:defRPr/>
            </a:pPr>
            <a:endParaRPr lang="ru-RU"/>
          </a:p>
        </p:txBody>
      </p:sp>
      <p:sp>
        <p:nvSpPr>
          <p:cNvPr id="4" name="Номер слайда 15"/>
          <p:cNvSpPr>
            <a:spLocks noGrp="1"/>
          </p:cNvSpPr>
          <p:nvPr>
            <p:ph type="sldNum" sz="quarter" idx="12"/>
          </p:nvPr>
        </p:nvSpPr>
        <p:spPr/>
        <p:txBody>
          <a:bodyPr/>
          <a:lstStyle>
            <a:lvl1pPr>
              <a:defRPr/>
            </a:lvl1pPr>
          </a:lstStyle>
          <a:p>
            <a:pPr>
              <a:defRPr/>
            </a:pPr>
            <a:fld id="{C37466DF-D401-42FA-AAF3-51727DA148E5}"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F282E92E-FD4D-4673-8E1D-CB3BF2518EA6}" type="datetimeFigureOut">
              <a:rPr lang="ru-RU"/>
              <a:pPr>
                <a:defRPr/>
              </a:pPr>
              <a:t>11.04.2012</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3EDA0FA0-0278-475E-8170-0F609F800F5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0A2FC558-AE03-4886-91A6-B1182439A1DC}"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71CD786E-0F21-47F4-8D3D-C70D4482ABFC}"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5" name="Прямоугольник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1819E25C-AE66-4106-A976-85339B4E01C4}" type="datetimeFigureOut">
              <a:rPr lang="ru-RU"/>
              <a:pPr>
                <a:defRPr/>
              </a:pPr>
              <a:t>11.04.2012</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86736BA4-0489-4ECE-ADF6-53CBCA456F60}"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5F1B8829-2FE8-4C88-BAFA-9F24DD8C3D1E}" type="datetimeFigureOut">
              <a:rPr lang="ru-RU"/>
              <a:pPr>
                <a:defRPr/>
              </a:pPr>
              <a:t>11.04.2012</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DA90C293-DD4E-4582-A9D7-FD33121A78A2}"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9FF80778-8903-426C-B0F4-577E69EF871F}" type="datetimeFigureOut">
              <a:rPr lang="ru-RU"/>
              <a:pPr>
                <a:defRPr/>
              </a:pPr>
              <a:t>11.04.2012</a:t>
            </a:fld>
            <a:endParaRPr lang="ru-RU"/>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ru-RU"/>
          </a:p>
        </p:txBody>
      </p:sp>
      <p:sp>
        <p:nvSpPr>
          <p:cNvPr id="6" name="Номер слайда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B35C2CC3-99AD-468C-B944-C4F2688AC4AD}"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Группа 1"/>
          <p:cNvGrpSpPr>
            <a:grpSpLocks/>
          </p:cNvGrpSpPr>
          <p:nvPr/>
        </p:nvGrpSpPr>
        <p:grpSpPr bwMode="auto">
          <a:xfrm>
            <a:off x="-3175" y="4953000"/>
            <a:ext cx="9147175" cy="1911350"/>
            <a:chOff x="-3765" y="4832896"/>
            <a:chExt cx="9147765" cy="2032192"/>
          </a:xfrm>
        </p:grpSpPr>
        <p:sp>
          <p:nvSpPr>
            <p:cNvPr id="6" name="Полилиния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олилиния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smtClean="0">
                <a:solidFill>
                  <a:srgbClr val="FFFFFF"/>
                </a:solidFill>
              </a:defRPr>
            </a:lvl1pPr>
            <a:extLst/>
          </a:lstStyle>
          <a:p>
            <a:pPr>
              <a:defRPr/>
            </a:pPr>
            <a:fld id="{08009212-A5E5-4040-A6E9-D2965715CE32}" type="datetimeFigureOut">
              <a:rPr lang="ru-RU"/>
              <a:pPr>
                <a:defRPr/>
              </a:pPr>
              <a:t>11.04.2012</a:t>
            </a:fld>
            <a:endParaRPr lang="ru-RU"/>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endParaRPr lang="ru-RU"/>
          </a:p>
        </p:txBody>
      </p:sp>
      <p:sp>
        <p:nvSpPr>
          <p:cNvPr id="13" name="Номер слайда 26"/>
          <p:cNvSpPr>
            <a:spLocks noGrp="1"/>
          </p:cNvSpPr>
          <p:nvPr>
            <p:ph type="sldNum" sz="quarter" idx="12"/>
          </p:nvPr>
        </p:nvSpPr>
        <p:spPr/>
        <p:txBody>
          <a:bodyPr/>
          <a:lstStyle>
            <a:lvl1pPr>
              <a:defRPr smtClean="0">
                <a:solidFill>
                  <a:srgbClr val="FFFFFF"/>
                </a:solidFill>
              </a:defRPr>
            </a:lvl1pPr>
            <a:extLst/>
          </a:lstStyle>
          <a:p>
            <a:pPr>
              <a:defRPr/>
            </a:pPr>
            <a:fld id="{ED64FEDD-1BD1-4293-80B1-FAAAB865AD76}" type="slidenum">
              <a:rPr lang="ru-RU"/>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77405B5E-18B0-409D-AA7F-70151723033F}" type="datetimeFigureOut">
              <a:rPr lang="ru-RU"/>
              <a:pPr>
                <a:defRPr/>
              </a:pPr>
              <a:t>11.04.2012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70BB78A7-08E3-4C99-A9E5-80C1848AAD11}" type="slidenum">
              <a:rPr lang="ru-RU"/>
              <a:pPr>
                <a:defRPr/>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Нашивка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Нашивка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1005F6AC-EB53-4569-904C-735E7E2EAF56}" type="datetimeFigureOut">
              <a:rPr lang="ru-RU"/>
              <a:pPr>
                <a:defRPr/>
              </a:pPr>
              <a:t>11.04.2012</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6E93AF11-2ED1-4517-AFA1-3E39C6B7B31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extLst/>
          </a:lstStyle>
          <a:p>
            <a:pPr>
              <a:defRPr/>
            </a:pPr>
            <a:fld id="{B5A022BB-DDAC-4892-ADCB-5BF36C263371}" type="datetimeFigureOut">
              <a:rPr lang="ru-RU"/>
              <a:pPr>
                <a:defRPr/>
              </a:pPr>
              <a:t>11.04.2012</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6F22EA15-DE08-4087-9341-056BFA86D118}"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BF2FDD66-C6DA-4A61-85BF-6914BD38D658}" type="datetimeFigureOut">
              <a:rPr lang="ru-RU"/>
              <a:pPr>
                <a:defRPr/>
              </a:pPr>
              <a:t>11.04.2012</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35ED5F6D-6CC7-4578-AC90-52E46B0D35B0}"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2E19BC15-2CF1-4447-9CFE-F9ADC69BA151}" type="datetimeFigureOut">
              <a:rPr lang="ru-RU"/>
              <a:pPr>
                <a:defRPr/>
              </a:pPr>
              <a:t>11.04.2012</a:t>
            </a:fld>
            <a:endParaRPr lang="ru-RU"/>
          </a:p>
        </p:txBody>
      </p:sp>
      <p:sp>
        <p:nvSpPr>
          <p:cNvPr id="4" name="Нижний колонтитул 3"/>
          <p:cNvSpPr>
            <a:spLocks noGrp="1"/>
          </p:cNvSpPr>
          <p:nvPr>
            <p:ph type="ftr" sz="quarter" idx="11"/>
          </p:nvPr>
        </p:nvSpPr>
        <p:spPr/>
        <p:txBody>
          <a:bodyPr/>
          <a:lstStyle>
            <a:lvl1pPr>
              <a:defRPr/>
            </a:lvl1pPr>
            <a:extLst/>
          </a:lstStyle>
          <a:p>
            <a:pPr>
              <a:defRPr/>
            </a:pPr>
            <a:endParaRPr lang="ru-RU"/>
          </a:p>
        </p:txBody>
      </p:sp>
      <p:sp>
        <p:nvSpPr>
          <p:cNvPr id="5" name="Номер слайда 4"/>
          <p:cNvSpPr>
            <a:spLocks noGrp="1"/>
          </p:cNvSpPr>
          <p:nvPr>
            <p:ph type="sldNum" sz="quarter" idx="12"/>
          </p:nvPr>
        </p:nvSpPr>
        <p:spPr/>
        <p:txBody>
          <a:bodyPr/>
          <a:lstStyle>
            <a:lvl1pPr>
              <a:defRPr/>
            </a:lvl1pPr>
            <a:extLst/>
          </a:lstStyle>
          <a:p>
            <a:pPr>
              <a:defRPr/>
            </a:pPr>
            <a:fld id="{A5B42EBA-3037-49A9-A2F2-99CE5EC71A1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D71CC0D7-FB5A-4EB5-A11B-8306BAAC8E88}" type="datetimeFigureOut">
              <a:rPr lang="ru-RU"/>
              <a:pPr>
                <a:defRPr/>
              </a:pPr>
              <a:t>11.04.2012</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6BD49A7C-E0E8-4D89-BD21-2646EC084C2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Полилиния 1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5" name="Полилиния 1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Полилиния 12"/>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9"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0"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1"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3"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5"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6" name="Полилиния 24"/>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7" name="Полилиния 25"/>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8"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9" name="Прямоугольник 6"/>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0" name="Прямоугольник 7"/>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1" name="Прямоугольник 8"/>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Прямоугольник 9"/>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3" name="Прямоугольник 10"/>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4" name="Прямоугольник 11"/>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Текст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ru-RU" smtClean="0"/>
              <a:t>Образец заголовка</a:t>
            </a:r>
            <a:endParaRPr lang="en-US"/>
          </a:p>
        </p:txBody>
      </p:sp>
      <p:sp>
        <p:nvSpPr>
          <p:cNvPr id="25" name="Дата 3"/>
          <p:cNvSpPr>
            <a:spLocks noGrp="1"/>
          </p:cNvSpPr>
          <p:nvPr>
            <p:ph type="dt" sz="half" idx="10"/>
          </p:nvPr>
        </p:nvSpPr>
        <p:spPr/>
        <p:txBody>
          <a:bodyPr/>
          <a:lstStyle>
            <a:lvl1pPr>
              <a:defRPr/>
            </a:lvl1pPr>
            <a:extLst/>
          </a:lstStyle>
          <a:p>
            <a:pPr>
              <a:defRPr/>
            </a:pPr>
            <a:fld id="{48C6DEA6-4BCA-43F9-96C8-C464F77EA431}" type="datetimeFigureOut">
              <a:rPr lang="ru-RU"/>
              <a:pPr>
                <a:defRPr/>
              </a:pPr>
              <a:t>11.04.2012</a:t>
            </a:fld>
            <a:endParaRPr lang="ru-RU"/>
          </a:p>
        </p:txBody>
      </p:sp>
      <p:sp>
        <p:nvSpPr>
          <p:cNvPr id="26" name="Нижний колонтитул 4"/>
          <p:cNvSpPr>
            <a:spLocks noGrp="1"/>
          </p:cNvSpPr>
          <p:nvPr>
            <p:ph type="ftr" sz="quarter" idx="11"/>
          </p:nvPr>
        </p:nvSpPr>
        <p:spPr/>
        <p:txBody>
          <a:bodyPr/>
          <a:lstStyle>
            <a:lvl1pPr>
              <a:defRPr/>
            </a:lvl1pPr>
            <a:extLst/>
          </a:lstStyle>
          <a:p>
            <a:pPr>
              <a:defRPr/>
            </a:pPr>
            <a:endParaRPr lang="ru-RU"/>
          </a:p>
        </p:txBody>
      </p:sp>
      <p:sp>
        <p:nvSpPr>
          <p:cNvPr id="27" name="Номер слайда 5"/>
          <p:cNvSpPr>
            <a:spLocks noGrp="1"/>
          </p:cNvSpPr>
          <p:nvPr>
            <p:ph type="sldNum" sz="quarter" idx="12"/>
          </p:nvPr>
        </p:nvSpPr>
        <p:spPr/>
        <p:txBody>
          <a:bodyPr/>
          <a:lstStyle>
            <a:lvl1pPr>
              <a:defRPr/>
            </a:lvl1pPr>
            <a:extLst/>
          </a:lstStyle>
          <a:p>
            <a:pPr>
              <a:defRPr/>
            </a:pPr>
            <a:fld id="{E214717A-893D-4C3A-84C1-C4612DF4D474}" type="slidenum">
              <a:rPr lang="ru-RU"/>
              <a:pPr>
                <a:defRPr/>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9412908C-B7BA-4423-AE70-D61D1305B618}" type="datetimeFigureOut">
              <a:rPr lang="ru-RU"/>
              <a:pPr>
                <a:defRPr/>
              </a:pPr>
              <a:t>11.04.2012</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54FF3C1D-0593-401A-BE28-F217267B04F4}"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5" name="Полилиния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Полилиния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рямоугольный треугольник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Нашивка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smtClean="0">
                <a:solidFill>
                  <a:schemeClr val="tx1"/>
                </a:solidFill>
              </a:defRPr>
            </a:lvl1pPr>
            <a:extLst/>
          </a:lstStyle>
          <a:p>
            <a:pPr>
              <a:defRPr/>
            </a:pPr>
            <a:fld id="{259A5D12-F98A-4523-9441-382D94871C8F}" type="datetimeFigureOut">
              <a:rPr lang="ru-RU"/>
              <a:pPr>
                <a:defRPr/>
              </a:pPr>
              <a:t>11.04.2012</a:t>
            </a:fld>
            <a:endParaRPr lang="ru-RU"/>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endParaRPr lang="ru-RU"/>
          </a:p>
        </p:txBody>
      </p:sp>
      <p:sp>
        <p:nvSpPr>
          <p:cNvPr id="13" name="Номер слайда 6"/>
          <p:cNvSpPr>
            <a:spLocks noGrp="1"/>
          </p:cNvSpPr>
          <p:nvPr>
            <p:ph type="sldNum" sz="quarter" idx="12"/>
          </p:nvPr>
        </p:nvSpPr>
        <p:spPr/>
        <p:txBody>
          <a:bodyPr/>
          <a:lstStyle>
            <a:lvl1pPr>
              <a:defRPr smtClean="0">
                <a:solidFill>
                  <a:schemeClr val="tx1"/>
                </a:solidFill>
              </a:defRPr>
            </a:lvl1pPr>
            <a:extLst/>
          </a:lstStyle>
          <a:p>
            <a:pPr>
              <a:defRPr/>
            </a:pPr>
            <a:fld id="{E00DF39D-F2D6-4F35-84F4-7EE2AFBD9F0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3AA7AC63-AF02-47B2-A6DF-0AD253B3C514}" type="datetimeFigureOut">
              <a:rPr lang="ru-RU"/>
              <a:pPr>
                <a:defRPr/>
              </a:pPr>
              <a:t>11.04.2012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2418A90-BEB6-4BE1-8EB4-F7B2E7DC1C5C}" type="slidenum">
              <a:rPr lang="ru-RU"/>
              <a:pPr>
                <a:defRPr/>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464765D0-C3BB-4696-88E7-8BD0331DDC39}" type="datetimeFigureOut">
              <a:rPr lang="ru-RU"/>
              <a:pPr>
                <a:defRPr/>
              </a:pPr>
              <a:t>11.04.2012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CD72EA88-A814-4719-A01E-523C8BB65C96}" type="slidenum">
              <a:rPr lang="ru-RU"/>
              <a:pPr>
                <a:defRPr/>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22"/>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23"/>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24"/>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25"/>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оугольник 26"/>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Скругленный прямоугольник 29"/>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2" name="Скругленный прямоугольник 30"/>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Прямоугольник 6"/>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Прямоугольник 9"/>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Прямоугольник 10"/>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Прямоугольник 18"/>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17" name="Дата 27"/>
          <p:cNvSpPr>
            <a:spLocks noGrp="1"/>
          </p:cNvSpPr>
          <p:nvPr>
            <p:ph type="dt" sz="half" idx="10"/>
          </p:nvPr>
        </p:nvSpPr>
        <p:spPr>
          <a:xfrm>
            <a:off x="6705600" y="4206875"/>
            <a:ext cx="960438" cy="457200"/>
          </a:xfrm>
        </p:spPr>
        <p:txBody>
          <a:bodyPr/>
          <a:lstStyle>
            <a:lvl1pPr>
              <a:defRPr/>
            </a:lvl1pPr>
          </a:lstStyle>
          <a:p>
            <a:pPr>
              <a:defRPr/>
            </a:pPr>
            <a:fld id="{A7221F7C-2308-4959-951C-61AAAA64A865}" type="datetimeFigureOut">
              <a:rPr lang="ru-RU"/>
              <a:pPr>
                <a:defRPr/>
              </a:pPr>
              <a:t>11.04.2012</a:t>
            </a:fld>
            <a:endParaRPr lang="ru-RU"/>
          </a:p>
        </p:txBody>
      </p:sp>
      <p:sp>
        <p:nvSpPr>
          <p:cNvPr id="18" name="Нижний колонтитул 16"/>
          <p:cNvSpPr>
            <a:spLocks noGrp="1"/>
          </p:cNvSpPr>
          <p:nvPr>
            <p:ph type="ftr" sz="quarter" idx="11"/>
          </p:nvPr>
        </p:nvSpPr>
        <p:spPr>
          <a:xfrm>
            <a:off x="5410200" y="4205288"/>
            <a:ext cx="1295400" cy="457200"/>
          </a:xfrm>
        </p:spPr>
        <p:txBody>
          <a:bodyPr/>
          <a:lstStyle>
            <a:lvl1pPr>
              <a:defRPr/>
            </a:lvl1pPr>
          </a:lstStyle>
          <a:p>
            <a:pPr>
              <a:defRPr/>
            </a:pPr>
            <a:endParaRPr lang="ru-RU"/>
          </a:p>
        </p:txBody>
      </p:sp>
      <p:sp>
        <p:nvSpPr>
          <p:cNvPr id="19" name="Номер слайда 28"/>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fld id="{B3CF47C6-2F51-42DC-9299-150B0A21EF6C}" type="slidenum">
              <a:rPr lang="ru-RU"/>
              <a:pPr>
                <a:defRPr/>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DCBC5301-8F0D-40FE-9642-8FFF4EA29EE4}"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DA447FED-4EA0-4A60-B64D-8665B24F409F}" type="slidenum">
              <a:rPr lang="ru-RU"/>
              <a:pPr>
                <a:defRPr/>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13"/>
          <p:cNvSpPr>
            <a:spLocks noGrp="1"/>
          </p:cNvSpPr>
          <p:nvPr>
            <p:ph type="dt" sz="half" idx="10"/>
          </p:nvPr>
        </p:nvSpPr>
        <p:spPr/>
        <p:txBody>
          <a:bodyPr/>
          <a:lstStyle>
            <a:lvl1pPr>
              <a:defRPr/>
            </a:lvl1pPr>
          </a:lstStyle>
          <a:p>
            <a:pPr>
              <a:defRPr/>
            </a:pPr>
            <a:fld id="{2A9114C3-1FDB-43FC-9850-6F89720FAD2F}"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1026CDE3-244C-4F77-9975-8D8778A70987}" type="slidenum">
              <a:rPr lang="ru-RU"/>
              <a:pPr>
                <a:defRPr/>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B8CA71F1-6750-4881-A8F8-A393AB9E1E1C}" type="datetimeFigureOut">
              <a:rPr lang="ru-RU"/>
              <a:pPr>
                <a:defRPr/>
              </a:pPr>
              <a:t>11.04.2012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9AF0AE89-CB75-4F04-A9B3-E004F7CA93A9}" type="slidenum">
              <a:rPr lang="ru-RU"/>
              <a:pPr>
                <a:defRPr/>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lstStyle>
            <a:lvl1pPr>
              <a:defRPr sz="4000" b="0" i="0" cap="none" baseline="0"/>
            </a:lvl1pPr>
          </a:lstStyle>
          <a:p>
            <a:r>
              <a:rPr lang="ru-RU" smtClean="0"/>
              <a:t>Образец заголовка</a:t>
            </a:r>
            <a:endParaRPr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5"/>
          <p:cNvSpPr>
            <a:spLocks noGrp="1"/>
          </p:cNvSpPr>
          <p:nvPr>
            <p:ph type="dt" sz="half" idx="10"/>
          </p:nvPr>
        </p:nvSpPr>
        <p:spPr/>
        <p:txBody>
          <a:bodyPr rtlCol="0"/>
          <a:lstStyle>
            <a:lvl1pPr>
              <a:defRPr/>
            </a:lvl1pPr>
          </a:lstStyle>
          <a:p>
            <a:pPr>
              <a:defRPr/>
            </a:pPr>
            <a:fld id="{E0380E7E-7EE7-40A8-B722-B1D3ED97941F}" type="datetimeFigureOut">
              <a:rPr lang="ru-RU"/>
              <a:pPr>
                <a:defRPr/>
              </a:pPr>
              <a:t>11.04.2012</a:t>
            </a:fld>
            <a:endParaRPr lang="ru-RU"/>
          </a:p>
        </p:txBody>
      </p:sp>
      <p:sp>
        <p:nvSpPr>
          <p:cNvPr id="8" name="Номер слайда 26"/>
          <p:cNvSpPr>
            <a:spLocks noGrp="1"/>
          </p:cNvSpPr>
          <p:nvPr>
            <p:ph type="sldNum" sz="quarter" idx="11"/>
          </p:nvPr>
        </p:nvSpPr>
        <p:spPr/>
        <p:txBody>
          <a:bodyPr rtlCol="0"/>
          <a:lstStyle>
            <a:lvl1pPr>
              <a:defRPr/>
            </a:lvl1pPr>
          </a:lstStyle>
          <a:p>
            <a:pPr>
              <a:defRPr/>
            </a:pPr>
            <a:fld id="{91F25391-53A8-4334-9B70-32B186500AC5}" type="slidenum">
              <a:rPr lang="ru-RU"/>
              <a:pPr>
                <a:defRPr/>
              </a:pPr>
              <a:t>‹#›</a:t>
            </a:fld>
            <a:endParaRPr lang="ru-RU"/>
          </a:p>
        </p:txBody>
      </p:sp>
      <p:sp>
        <p:nvSpPr>
          <p:cNvPr id="9" name="Нижний колонтитул 27"/>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lstStyle>
            <a:lvl1pPr>
              <a:defRPr sz="4000">
                <a:solidFill>
                  <a:schemeClr val="tx2"/>
                </a:solidFill>
              </a:defRPr>
            </a:lvl1pPr>
          </a:lstStyle>
          <a:p>
            <a:r>
              <a:rPr lang="ru-RU" smtClean="0"/>
              <a:t>Образец заголовка</a:t>
            </a:r>
            <a:endParaRPr lang="en-US"/>
          </a:p>
        </p:txBody>
      </p:sp>
      <p:sp>
        <p:nvSpPr>
          <p:cNvPr id="3" name="Дата 2"/>
          <p:cNvSpPr>
            <a:spLocks noGrp="1"/>
          </p:cNvSpPr>
          <p:nvPr>
            <p:ph type="dt" sz="half" idx="10"/>
          </p:nvPr>
        </p:nvSpPr>
        <p:spPr>
          <a:xfrm>
            <a:off x="6583363" y="612775"/>
            <a:ext cx="957262" cy="457200"/>
          </a:xfrm>
        </p:spPr>
        <p:txBody>
          <a:bodyPr/>
          <a:lstStyle>
            <a:lvl1pPr>
              <a:defRPr/>
            </a:lvl1pPr>
          </a:lstStyle>
          <a:p>
            <a:pPr>
              <a:defRPr/>
            </a:pPr>
            <a:fld id="{0C9C251D-E037-4AC8-A5B5-9A22E8EB7DCA}" type="datetimeFigureOut">
              <a:rPr lang="ru-RU"/>
              <a:pPr>
                <a:defRPr/>
              </a:pPr>
              <a:t>11.04.2012</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D1035843-F57E-41C9-AD36-03EE0EDCEE6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A2BD6A41-5883-4BC4-A352-4D2D7C86E3CE}" type="datetimeFigureOut">
              <a:rPr lang="ru-RU"/>
              <a:pPr>
                <a:defRPr/>
              </a:pPr>
              <a:t>11.04.2012</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2125E67E-5A0E-43AE-B86A-841FD83C0B7A}" type="slidenum">
              <a:rPr lang="ru-RU"/>
              <a:pPr>
                <a:defRPr/>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DB0B38F5-4CCE-4E51-8819-B6D7459C0EF5}" type="datetimeFigureOut">
              <a:rPr lang="ru-RU"/>
              <a:pPr>
                <a:defRPr/>
              </a:pPr>
              <a:t>11.04.2012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E68CE83B-BBF2-46A2-BC5F-B1377FDFA6E2}" type="slidenum">
              <a:rPr lang="ru-RU"/>
              <a:pPr>
                <a:defRPr/>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lang="ru-RU" smtClean="0"/>
              <a:t>Образец заголовка</a:t>
            </a:r>
            <a:endParaRPr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4D64BB7F-93AD-42E6-9C69-3A322D0E508D}" type="datetimeFigureOut">
              <a:rPr lang="ru-RU"/>
              <a:pPr>
                <a:defRPr/>
              </a:pPr>
              <a:t>11.04.2012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07ECE13B-4C03-4F6A-8424-8212C7EE9983}" type="slidenum">
              <a:rPr lang="ru-RU"/>
              <a:pPr>
                <a:defRPr/>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C866BA9F-DEAB-4F33-BBA7-47D67D80F09D}" type="datetimeFigureOut">
              <a:rPr lang="ru-RU"/>
              <a:pPr>
                <a:defRPr/>
              </a:pPr>
              <a:t>11.04.2012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A5B7930B-5B4C-4D7A-89C6-BFF0219306AA}" type="slidenum">
              <a:rPr lang="ru-RU"/>
              <a:pPr>
                <a:defRPr/>
              </a:pPr>
              <a:t>‹#›</a:t>
            </a:fld>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61E9F86-084E-4128-9C3A-3448C1A45FF2}"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C8B06A91-5CFE-48AF-88BF-45631AC35F57}" type="slidenum">
              <a:rPr lang="ru-RU"/>
              <a:pPr>
                <a:defRPr/>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EADF5739-BAB8-4DC1-A03F-FC3B34153F6B}"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9AFF6C6-9A75-4F2C-B146-EF12E6E23518}" type="slidenum">
              <a:rPr lang="ru-RU"/>
              <a:pPr>
                <a:defRPr/>
              </a:pPr>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Овал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6"/>
          <p:cNvSpPr>
            <a:spLocks noGrp="1"/>
          </p:cNvSpPr>
          <p:nvPr>
            <p:ph type="dt" sz="half" idx="10"/>
          </p:nvPr>
        </p:nvSpPr>
        <p:spPr/>
        <p:txBody>
          <a:bodyPr/>
          <a:lstStyle>
            <a:lvl1pPr>
              <a:defRPr/>
            </a:lvl1pPr>
            <a:extLst/>
          </a:lstStyle>
          <a:p>
            <a:pPr>
              <a:defRPr/>
            </a:pPr>
            <a:fld id="{59588729-E902-44A6-AE63-AAE18E4E5369}" type="datetimeFigureOut">
              <a:rPr lang="ru-RU"/>
              <a:pPr>
                <a:defRPr/>
              </a:pPr>
              <a:t>11.04.2012</a:t>
            </a:fld>
            <a:endParaRPr lang="ru-RU"/>
          </a:p>
        </p:txBody>
      </p:sp>
      <p:sp>
        <p:nvSpPr>
          <p:cNvPr id="7" name="Нижний колонтитул 19"/>
          <p:cNvSpPr>
            <a:spLocks noGrp="1"/>
          </p:cNvSpPr>
          <p:nvPr>
            <p:ph type="ftr" sz="quarter" idx="11"/>
          </p:nvPr>
        </p:nvSpPr>
        <p:spPr/>
        <p:txBody>
          <a:bodyPr/>
          <a:lstStyle>
            <a:lvl1pPr>
              <a:defRPr/>
            </a:lvl1pPr>
            <a:extLst/>
          </a:lstStyle>
          <a:p>
            <a:pPr>
              <a:defRPr/>
            </a:pPr>
            <a:endParaRPr lang="ru-RU"/>
          </a:p>
        </p:txBody>
      </p:sp>
      <p:sp>
        <p:nvSpPr>
          <p:cNvPr id="8" name="Номер слайда 9"/>
          <p:cNvSpPr>
            <a:spLocks noGrp="1"/>
          </p:cNvSpPr>
          <p:nvPr>
            <p:ph type="sldNum" sz="quarter" idx="12"/>
          </p:nvPr>
        </p:nvSpPr>
        <p:spPr/>
        <p:txBody>
          <a:bodyPr/>
          <a:lstStyle>
            <a:lvl1pPr>
              <a:defRPr/>
            </a:lvl1pPr>
            <a:extLst/>
          </a:lstStyle>
          <a:p>
            <a:pPr>
              <a:defRPr/>
            </a:pPr>
            <a:fld id="{31E0BC27-0873-477D-B4EC-2476ADA63BE9}" type="slidenum">
              <a:rPr lang="ru-RU"/>
              <a:pPr>
                <a:defRPr/>
              </a:pPr>
              <a:t>‹#›</a:t>
            </a:fld>
            <a:endParaRPr lang="ru-R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2AACD81C-F2B2-4F1A-8F41-E7907E537D9C}" type="datetimeFigureOut">
              <a:rPr lang="ru-RU"/>
              <a:pPr>
                <a:defRPr/>
              </a:pPr>
              <a:t>11.04.2012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76437B2C-910D-46EF-AF81-CD1E770C408B}" type="slidenum">
              <a:rPr lang="ru-RU"/>
              <a:pPr>
                <a:defRPr/>
              </a:pPr>
              <a:t>‹#›</a:t>
            </a:fld>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оугольник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Овал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fld id="{AF34FAD5-0C84-485B-B22A-8533BEB410B0}" type="datetimeFigureOut">
              <a:rPr lang="ru-RU"/>
              <a:pPr>
                <a:defRPr/>
              </a:pPr>
              <a:t>11.04.2012</a:t>
            </a:fld>
            <a:endParaRPr lang="ru-RU"/>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1DF28EEC-8ED3-42E0-9655-70E450DF61E6}" type="slidenum">
              <a:rPr lang="ru-RU"/>
              <a:pPr>
                <a:defRPr/>
              </a:pPr>
              <a:t>‹#›</a:t>
            </a:fld>
            <a:endParaRPr lang="ru-R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4EE5159F-9896-4C0E-BCCB-F47B0C63B26C}" type="datetimeFigureOut">
              <a:rPr lang="ru-RU"/>
              <a:pPr>
                <a:defRPr/>
              </a:pPr>
              <a:t>11.04.2012</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661200DB-6595-4F34-8467-7200F12AA250}" type="slidenum">
              <a:rPr lang="ru-RU"/>
              <a:pPr>
                <a:defRPr/>
              </a:pPr>
              <a:t>‹#›</a:t>
            </a:fld>
            <a:endParaRPr lang="ru-R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653F8CE2-07FB-4DA4-9DCE-8BD9064B5D6F}" type="datetimeFigureOut">
              <a:rPr lang="ru-RU"/>
              <a:pPr>
                <a:defRPr/>
              </a:pPr>
              <a:t>11.04.2012</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BF9DB91E-2D40-4739-B687-697E02FE0B4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оугольник 24"/>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Прямоугольник 15"/>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9" name="Прямоугольник 16"/>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0" name="Прямоугольник 17"/>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Прямоугольник 18"/>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Прямоугольник 19"/>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3" name="Прямоугольник 20"/>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4" name="Прямоугольник 21"/>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5" name="Прямоугольник 28"/>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Прямоугольник 29"/>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504824" y="512064"/>
            <a:ext cx="7772400" cy="914400"/>
          </a:xfrm>
        </p:spPr>
        <p:txBody>
          <a:bodyPr/>
          <a:lstStyle>
            <a:lvl1pPr>
              <a:defRPr sz="4000"/>
            </a:lvl1pPr>
            <a:extLst/>
          </a:lstStyle>
          <a:p>
            <a:r>
              <a:rPr lang="ru-RU" smtClean="0"/>
              <a:t>Образец заголовка</a:t>
            </a:r>
            <a:endParaRPr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Дата 6"/>
          <p:cNvSpPr>
            <a:spLocks noGrp="1"/>
          </p:cNvSpPr>
          <p:nvPr>
            <p:ph type="dt" sz="half" idx="10"/>
          </p:nvPr>
        </p:nvSpPr>
        <p:spPr/>
        <p:txBody>
          <a:bodyPr/>
          <a:lstStyle>
            <a:lvl1pPr>
              <a:defRPr/>
            </a:lvl1pPr>
            <a:extLst/>
          </a:lstStyle>
          <a:p>
            <a:pPr>
              <a:defRPr/>
            </a:pPr>
            <a:fld id="{1CA07A6F-DA0D-46F5-8552-7CA8806A8CCA}" type="datetimeFigureOut">
              <a:rPr lang="ru-RU"/>
              <a:pPr>
                <a:defRPr/>
              </a:pPr>
              <a:t>11.04.2012</a:t>
            </a:fld>
            <a:endParaRPr lang="ru-RU"/>
          </a:p>
        </p:txBody>
      </p:sp>
      <p:sp>
        <p:nvSpPr>
          <p:cNvPr id="18" name="Нижний колонтитул 7"/>
          <p:cNvSpPr>
            <a:spLocks noGrp="1"/>
          </p:cNvSpPr>
          <p:nvPr>
            <p:ph type="ftr" sz="quarter" idx="11"/>
          </p:nvPr>
        </p:nvSpPr>
        <p:spPr/>
        <p:txBody>
          <a:bodyPr/>
          <a:lstStyle>
            <a:lvl1pPr>
              <a:defRPr/>
            </a:lvl1pPr>
            <a:extLst/>
          </a:lstStyle>
          <a:p>
            <a:pPr>
              <a:defRPr/>
            </a:pPr>
            <a:endParaRPr lang="ru-RU"/>
          </a:p>
        </p:txBody>
      </p:sp>
      <p:sp>
        <p:nvSpPr>
          <p:cNvPr id="19" name="Номер слайда 8"/>
          <p:cNvSpPr>
            <a:spLocks noGrp="1"/>
          </p:cNvSpPr>
          <p:nvPr>
            <p:ph type="sldNum" sz="quarter" idx="12"/>
          </p:nvPr>
        </p:nvSpPr>
        <p:spPr/>
        <p:txBody>
          <a:bodyPr/>
          <a:lstStyle>
            <a:lvl1pPr>
              <a:defRPr/>
            </a:lvl1pPr>
            <a:extLst/>
          </a:lstStyle>
          <a:p>
            <a:pPr>
              <a:defRPr/>
            </a:pPr>
            <a:fld id="{41AFA6EB-9798-4ECC-BFA9-625DA0C6A763}" type="slidenum">
              <a:rPr lang="ru-RU"/>
              <a:pPr>
                <a:defRPr/>
              </a:pPr>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57499705-4ED5-4F17-8EDA-DD1D139FD6D5}" type="datetimeFigureOut">
              <a:rPr lang="ru-RU"/>
              <a:pPr>
                <a:defRPr/>
              </a:pPr>
              <a:t>11.04.2012</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FE755EC8-C29D-4ABD-84DB-D8B86468B02D}" type="slidenum">
              <a:rPr lang="ru-RU"/>
              <a:pPr>
                <a:defRPr/>
              </a:pPr>
              <a:t>‹#›</a:t>
            </a:fld>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Прямоугольник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Дата 1"/>
          <p:cNvSpPr>
            <a:spLocks noGrp="1"/>
          </p:cNvSpPr>
          <p:nvPr>
            <p:ph type="dt" sz="half" idx="10"/>
          </p:nvPr>
        </p:nvSpPr>
        <p:spPr/>
        <p:txBody>
          <a:bodyPr/>
          <a:lstStyle>
            <a:lvl1pPr>
              <a:defRPr/>
            </a:lvl1pPr>
            <a:extLst/>
          </a:lstStyle>
          <a:p>
            <a:pPr>
              <a:defRPr/>
            </a:pPr>
            <a:fld id="{3884DBBC-9EDB-442A-A4E5-19015ED0067A}"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extLst/>
          </a:lstStyle>
          <a:p>
            <a:pPr>
              <a:defRPr/>
            </a:pPr>
            <a:endParaRPr lang="ru-RU"/>
          </a:p>
        </p:txBody>
      </p:sp>
      <p:sp>
        <p:nvSpPr>
          <p:cNvPr id="6" name="Номер слайда 3"/>
          <p:cNvSpPr>
            <a:spLocks noGrp="1"/>
          </p:cNvSpPr>
          <p:nvPr>
            <p:ph type="sldNum" sz="quarter" idx="12"/>
          </p:nvPr>
        </p:nvSpPr>
        <p:spPr/>
        <p:txBody>
          <a:bodyPr/>
          <a:lstStyle>
            <a:lvl1pPr>
              <a:defRPr/>
            </a:lvl1pPr>
            <a:extLst/>
          </a:lstStyle>
          <a:p>
            <a:pPr>
              <a:defRPr/>
            </a:pPr>
            <a:fld id="{05033FCC-55BC-4CD6-BB79-C5145D6CFB94}" type="slidenum">
              <a:rPr lang="ru-RU"/>
              <a:pPr>
                <a:defRPr/>
              </a:pPr>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27F614DD-DAF4-4AE5-AA78-C56A6F34D1C8}" type="datetimeFigureOut">
              <a:rPr lang="ru-RU"/>
              <a:pPr>
                <a:defRPr/>
              </a:pPr>
              <a:t>11.04.2012</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687A6611-F76B-4508-BD1E-818A87FA48AB}" type="slidenum">
              <a:rPr lang="ru-RU"/>
              <a:pPr>
                <a:defRPr/>
              </a:pPr>
              <a:t>‹#›</a:t>
            </a:fld>
            <a:endParaRPr lang="ru-R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Блок-схема: процесс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Блок-схема: процесс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8" name="Дата 4"/>
          <p:cNvSpPr>
            <a:spLocks noGrp="1"/>
          </p:cNvSpPr>
          <p:nvPr>
            <p:ph type="dt" sz="half" idx="10"/>
          </p:nvPr>
        </p:nvSpPr>
        <p:spPr/>
        <p:txBody>
          <a:bodyPr/>
          <a:lstStyle>
            <a:lvl1pPr>
              <a:defRPr/>
            </a:lvl1pPr>
            <a:extLst/>
          </a:lstStyle>
          <a:p>
            <a:pPr>
              <a:defRPr/>
            </a:pPr>
            <a:fld id="{6725AF59-C705-49DC-A48A-70E1AA4B5471}" type="datetimeFigureOut">
              <a:rPr lang="ru-RU"/>
              <a:pPr>
                <a:defRPr/>
              </a:pPr>
              <a:t>11.04.2012</a:t>
            </a:fld>
            <a:endParaRPr lang="ru-RU"/>
          </a:p>
        </p:txBody>
      </p:sp>
      <p:sp>
        <p:nvSpPr>
          <p:cNvPr id="9" name="Нижний колонтитул 5"/>
          <p:cNvSpPr>
            <a:spLocks noGrp="1"/>
          </p:cNvSpPr>
          <p:nvPr>
            <p:ph type="ftr" sz="quarter" idx="11"/>
          </p:nvPr>
        </p:nvSpPr>
        <p:spPr/>
        <p:txBody>
          <a:bodyPr/>
          <a:lstStyle>
            <a:lvl1pPr>
              <a:defRPr/>
            </a:lvl1pPr>
            <a:extLst/>
          </a:lstStyle>
          <a:p>
            <a:pPr>
              <a:defRPr/>
            </a:pPr>
            <a:endParaRPr lang="ru-RU"/>
          </a:p>
        </p:txBody>
      </p:sp>
      <p:sp>
        <p:nvSpPr>
          <p:cNvPr id="10" name="Номер слайда 6"/>
          <p:cNvSpPr>
            <a:spLocks noGrp="1"/>
          </p:cNvSpPr>
          <p:nvPr>
            <p:ph type="sldNum" sz="quarter" idx="12"/>
          </p:nvPr>
        </p:nvSpPr>
        <p:spPr/>
        <p:txBody>
          <a:bodyPr/>
          <a:lstStyle>
            <a:lvl1pPr>
              <a:defRPr/>
            </a:lvl1pPr>
            <a:extLst/>
          </a:lstStyle>
          <a:p>
            <a:pPr>
              <a:defRPr/>
            </a:pPr>
            <a:fld id="{DFC321F5-FF2E-44A3-AE12-1FC191A4B851}" type="slidenum">
              <a:rPr lang="ru-RU"/>
              <a:pPr>
                <a:defRPr/>
              </a:pPr>
              <a:t>‹#›</a:t>
            </a:fld>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7F496668-E715-42FC-91FD-5D464BE22870}" type="datetimeFigureOut">
              <a:rPr lang="ru-RU"/>
              <a:pPr>
                <a:defRPr/>
              </a:pPr>
              <a:t>11.04.2012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73B619AB-AFAB-403A-A7EA-F5290C35C72F}" type="slidenum">
              <a:rPr lang="ru-RU"/>
              <a:pPr>
                <a:defRPr/>
              </a:pPr>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075E9CBC-F853-428B-9312-49BBEED75B98}" type="datetimeFigureOut">
              <a:rPr lang="ru-RU"/>
              <a:pPr>
                <a:defRPr/>
              </a:pPr>
              <a:t>11.04.2012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09910030-21DA-410B-8845-AE4966023B51}" type="slidenum">
              <a:rPr lang="ru-RU"/>
              <a:pPr>
                <a:defRPr/>
              </a:pPr>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BE08A324-020F-4544-9D72-FF5E065C3464}" type="datetimeFigureOut">
              <a:rPr lang="ru-RU"/>
              <a:pPr>
                <a:defRPr/>
              </a:pPr>
              <a:t>11.04.2012</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B1EC9491-38E4-4017-A0EE-CD23552A1F6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3AC75FF1-DA2C-4091-8758-1F6D03813495}" type="datetimeFigureOut">
              <a:rPr lang="ru-RU"/>
              <a:pPr>
                <a:defRPr/>
              </a:pPr>
              <a:t>11.04.2012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6C2EEA7-9C1F-4D30-B2B1-305F9F9F0514}" type="slidenum">
              <a:rPr lang="ru-RU"/>
              <a:pPr>
                <a:defRPr/>
              </a:pPr>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E311129-251A-42B5-8FC0-248DF1B07806}" type="datetimeFigureOut">
              <a:rPr lang="ru-RU"/>
              <a:pPr>
                <a:defRPr/>
              </a:pPr>
              <a:t>11.04.2012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0CF6EB0-28DA-4B62-9D36-B76E29ACAE34}"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0B4E94CE-5CE9-4B7C-BE55-CF7F59051676}" type="datetimeFigureOut">
              <a:rPr lang="ru-RU"/>
              <a:pPr>
                <a:defRPr/>
              </a:pPr>
              <a:t>11.04.2012</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117D1301-5893-4624-A318-B7053D7D574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ABDE56FF-2F4A-4D89-A201-542828B93F0D}" type="datetimeFigureOut">
              <a:rPr lang="ru-RU"/>
              <a:pPr>
                <a:defRPr/>
              </a:pPr>
              <a:t>11.04.2012</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B44F873F-21FF-44ED-B547-1DFDA0A73396}" type="slidenum">
              <a:rPr lang="ru-RU"/>
              <a:pPr>
                <a:defRPr/>
              </a:pPr>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549AADDF-0025-4359-97B2-D0DFCD206290}" type="datetimeFigureOut">
              <a:rPr lang="ru-RU"/>
              <a:pPr>
                <a:defRPr/>
              </a:pPr>
              <a:t>11.04.2012</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F6FA1A69-89F6-4EFA-B93F-BE7FA06DF562}" type="slidenum">
              <a:rPr lang="ru-RU"/>
              <a:pPr>
                <a:defRPr/>
              </a:pPr>
              <a:t>‹#›</a:t>
            </a:fld>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EBDCED91-5D57-4686-BDD1-09FA13D81AA9}" type="datetimeFigureOut">
              <a:rPr lang="ru-RU"/>
              <a:pPr>
                <a:defRPr/>
              </a:pPr>
              <a:t>11.04.2012</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66CE29AD-1303-41ED-9DC3-BFF513DD76C6}" type="slidenum">
              <a:rPr lang="ru-RU"/>
              <a:pPr>
                <a:defRPr/>
              </a:pPr>
              <a:t>‹#›</a:t>
            </a:fld>
            <a:endParaRPr lang="ru-R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1CAED441-DA48-44AD-AA87-61EFDC5255AF}" type="datetimeFigureOut">
              <a:rPr lang="ru-RU"/>
              <a:pPr>
                <a:defRPr/>
              </a:pPr>
              <a:t>11.04.2012</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CDAC10C4-B2C0-460F-A26C-14037FB51D98}" type="slidenum">
              <a:rPr lang="ru-RU"/>
              <a:pPr>
                <a:defRPr/>
              </a:pPr>
              <a:t>‹#›</a:t>
            </a:fld>
            <a:endParaRPr lang="ru-R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B18F5B62-3387-43E0-A07D-9939D043CA1E}" type="datetimeFigureOut">
              <a:rPr lang="ru-RU"/>
              <a:pPr>
                <a:defRPr/>
              </a:pPr>
              <a:t>11.04.2012</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12DE90EF-88DA-4452-97D3-14BA5E834D1C}" type="slidenum">
              <a:rPr lang="ru-RU"/>
              <a:pPr>
                <a:defRPr/>
              </a:pPr>
              <a:t>‹#›</a:t>
            </a:fld>
            <a:endParaRPr lang="ru-R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9342EF20-B394-4C8C-8011-24ABEF7C6919}" type="datetimeFigureOut">
              <a:rPr lang="ru-RU"/>
              <a:pPr>
                <a:defRPr/>
              </a:pPr>
              <a:t>11.04.2012</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BB487BC8-0F69-45FF-ADF5-BF0BFD6E853E}" type="slidenum">
              <a:rPr lang="ru-RU"/>
              <a:pPr>
                <a:defRPr/>
              </a:pPr>
              <a:t>‹#›</a:t>
            </a:fld>
            <a:endParaRPr lang="ru-R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6CB527ED-54F4-44AB-8016-76714220738A}" type="datetimeFigureOut">
              <a:rPr lang="ru-RU"/>
              <a:pPr>
                <a:defRPr/>
              </a:pPr>
              <a:t>11.04.2012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71E61DBE-09D8-47D1-AF74-DFC81DDA6A73}" type="slidenum">
              <a:rPr lang="ru-RU"/>
              <a:pPr>
                <a:defRPr/>
              </a:pPr>
              <a:t>‹#›</a:t>
            </a:fld>
            <a:endParaRPr lang="ru-R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F13B8CE-490E-45CE-8AFA-D04121C4D704}" type="datetimeFigureOut">
              <a:rPr lang="ru-RU"/>
              <a:pPr>
                <a:defRPr/>
              </a:pPr>
              <a:t>11.04.2012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02F8FD26-F560-42A4-9DF0-68FF1B3807D1}" type="slidenum">
              <a:rPr lang="ru-RU"/>
              <a:pPr>
                <a:defRPr/>
              </a:pPr>
              <a:t>‹#›</a:t>
            </a:fld>
            <a:endParaRPr lang="ru-R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Равнобедренный треугольник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540544" y="776288"/>
            <a:ext cx="8062912" cy="1470025"/>
          </a:xfrm>
        </p:spPr>
        <p:txBody>
          <a:bodyPr anchor="b"/>
          <a:lstStyle>
            <a:lvl1pPr algn="r">
              <a:defRPr sz="4400"/>
            </a:lvl1pPr>
          </a:lstStyle>
          <a:p>
            <a:r>
              <a:rPr lang="ru-RU" smtClean="0"/>
              <a:t>Образец заголовка</a:t>
            </a:r>
            <a:endParaRPr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F08C0F9D-B127-4411-A816-E917B8DC7AC0}" type="datetimeFigureOut">
              <a:rPr lang="ru-RU"/>
              <a:pPr>
                <a:defRPr/>
              </a:pPr>
              <a:t>11.04.2012</a:t>
            </a:fld>
            <a:endParaRPr lang="ru-RU"/>
          </a:p>
        </p:txBody>
      </p:sp>
      <p:sp>
        <p:nvSpPr>
          <p:cNvPr id="6" name="Нижний колонтитул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ru-RU"/>
          </a:p>
        </p:txBody>
      </p:sp>
      <p:sp>
        <p:nvSpPr>
          <p:cNvPr id="7" name="Номер слайда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7773542D-3DD0-4731-9168-C2A67AD1EC03}" type="slidenum">
              <a:rPr lang="ru-RU"/>
              <a:pPr>
                <a:defRPr/>
              </a:pPr>
              <a:t>‹#›</a:t>
            </a:fld>
            <a:endParaRPr lang="ru-R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lang="ru-RU" smtClean="0"/>
              <a:t>Образец заголовка</a:t>
            </a:r>
            <a:endParaRPr lang="en-US"/>
          </a:p>
        </p:txBody>
      </p:sp>
      <p:sp>
        <p:nvSpPr>
          <p:cNvPr id="3" name="Содержимое 2"/>
          <p:cNvSpPr>
            <a:spLocks noGrp="1"/>
          </p:cNvSpPr>
          <p:nvPr>
            <p:ph idx="1"/>
          </p:nvPr>
        </p:nvSpPr>
        <p:spPr>
          <a:xfrm>
            <a:off x="457200" y="1882808"/>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791075" y="6480175"/>
            <a:ext cx="2133600" cy="301625"/>
          </a:xfrm>
        </p:spPr>
        <p:txBody>
          <a:bodyPr/>
          <a:lstStyle>
            <a:lvl1pPr>
              <a:defRPr/>
            </a:lvl1pPr>
          </a:lstStyle>
          <a:p>
            <a:pPr>
              <a:defRPr/>
            </a:pPr>
            <a:fld id="{D4852D28-B488-4D0D-B4BD-A57272757E21}" type="datetimeFigureOut">
              <a:rPr lang="ru-RU"/>
              <a:pPr>
                <a:defRPr/>
              </a:pPr>
              <a:t>11.04.2012</a:t>
            </a:fld>
            <a:endParaRPr lang="ru-RU"/>
          </a:p>
        </p:txBody>
      </p:sp>
      <p:sp>
        <p:nvSpPr>
          <p:cNvPr id="5" name="Нижний колонтитул 4"/>
          <p:cNvSpPr>
            <a:spLocks noGrp="1"/>
          </p:cNvSpPr>
          <p:nvPr>
            <p:ph type="ftr" sz="quarter" idx="11"/>
          </p:nvPr>
        </p:nvSpPr>
        <p:spPr>
          <a:xfrm>
            <a:off x="457200" y="6481763"/>
            <a:ext cx="4259263" cy="300037"/>
          </a:xfrm>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53AB197-C0C2-421A-8B4E-E195F7DAB95C}" type="slidenum">
              <a:rPr lang="ru-RU"/>
              <a:pPr>
                <a:defRPr/>
              </a:pPr>
              <a:t>‹#›</a:t>
            </a:fld>
            <a:endParaRPr lang="ru-R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Прямоугольный треугольник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Равнобедренный треугольник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Прямая соединительная линия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Прямая соединительная линия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lstStyle>
            <a:lvl1pPr marL="0" algn="l">
              <a:buNone/>
              <a:defRPr sz="3600" b="1" cap="none" baseline="0"/>
            </a:lvl1pPr>
          </a:lstStyle>
          <a:p>
            <a:r>
              <a:rPr lang="ru-RU" smtClean="0"/>
              <a:t>Образец заголовка</a:t>
            </a:r>
            <a:endParaRPr lang="en-US"/>
          </a:p>
        </p:txBody>
      </p:sp>
      <p:sp>
        <p:nvSpPr>
          <p:cNvPr id="3" name="Текст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Дата 3"/>
          <p:cNvSpPr>
            <a:spLocks noGrp="1"/>
          </p:cNvSpPr>
          <p:nvPr>
            <p:ph type="dt" sz="half" idx="10"/>
          </p:nvPr>
        </p:nvSpPr>
        <p:spPr>
          <a:xfrm>
            <a:off x="6956425" y="6477000"/>
            <a:ext cx="2133600" cy="304800"/>
          </a:xfrm>
        </p:spPr>
        <p:txBody>
          <a:bodyPr/>
          <a:lstStyle>
            <a:lvl1pPr>
              <a:defRPr/>
            </a:lvl1pPr>
          </a:lstStyle>
          <a:p>
            <a:pPr>
              <a:defRPr/>
            </a:pPr>
            <a:fld id="{AEC78853-C648-469A-B72D-46003820E955}" type="datetimeFigureOut">
              <a:rPr lang="ru-RU"/>
              <a:pPr>
                <a:defRPr/>
              </a:pPr>
              <a:t>11.04.2012</a:t>
            </a:fld>
            <a:endParaRPr lang="ru-RU"/>
          </a:p>
        </p:txBody>
      </p:sp>
      <p:sp>
        <p:nvSpPr>
          <p:cNvPr id="9" name="Нижний колонтитул 4"/>
          <p:cNvSpPr>
            <a:spLocks noGrp="1"/>
          </p:cNvSpPr>
          <p:nvPr>
            <p:ph type="ftr" sz="quarter" idx="11"/>
          </p:nvPr>
        </p:nvSpPr>
        <p:spPr>
          <a:xfrm>
            <a:off x="2619375" y="6481763"/>
            <a:ext cx="4260850" cy="300037"/>
          </a:xfrm>
        </p:spPr>
        <p:txBody>
          <a:bodyPr/>
          <a:lstStyle>
            <a:lvl1pPr>
              <a:defRPr/>
            </a:lvl1pPr>
          </a:lstStyle>
          <a:p>
            <a:pPr>
              <a:defRPr/>
            </a:pPr>
            <a:endParaRPr lang="ru-RU"/>
          </a:p>
        </p:txBody>
      </p:sp>
      <p:sp>
        <p:nvSpPr>
          <p:cNvPr id="10" name="Номер слайда 5"/>
          <p:cNvSpPr>
            <a:spLocks noGrp="1"/>
          </p:cNvSpPr>
          <p:nvPr>
            <p:ph type="sldNum" sz="quarter" idx="12"/>
          </p:nvPr>
        </p:nvSpPr>
        <p:spPr>
          <a:xfrm>
            <a:off x="8450263" y="809625"/>
            <a:ext cx="503237" cy="300038"/>
          </a:xfrm>
        </p:spPr>
        <p:txBody>
          <a:bodyPr/>
          <a:lstStyle>
            <a:lvl1pPr>
              <a:defRPr/>
            </a:lvl1pPr>
          </a:lstStyle>
          <a:p>
            <a:pPr>
              <a:defRPr/>
            </a:pPr>
            <a:fld id="{1C1803B8-0645-4FC2-9875-2162A0BD863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extLst/>
          </a:lstStyle>
          <a:p>
            <a:pPr>
              <a:defRPr/>
            </a:pPr>
            <a:fld id="{F1D8BDA6-CF1C-45A0-B328-BD5E02CDDB42}" type="datetimeFigureOut">
              <a:rPr lang="ru-RU"/>
              <a:pPr>
                <a:defRPr/>
              </a:pPr>
              <a:t>11.04.2012</a:t>
            </a:fld>
            <a:endParaRPr lang="ru-RU"/>
          </a:p>
        </p:txBody>
      </p:sp>
      <p:sp>
        <p:nvSpPr>
          <p:cNvPr id="3" name="Нижний колонтитул 2"/>
          <p:cNvSpPr>
            <a:spLocks noGrp="1"/>
          </p:cNvSpPr>
          <p:nvPr>
            <p:ph type="ftr" sz="quarter" idx="11"/>
          </p:nvPr>
        </p:nvSpPr>
        <p:spPr/>
        <p:txBody>
          <a:bodyPr/>
          <a:lstStyle>
            <a:lvl1pPr>
              <a:defRPr/>
            </a:lvl1pPr>
            <a:extLst/>
          </a:lstStyle>
          <a:p>
            <a:pPr>
              <a:defRPr/>
            </a:pPr>
            <a:endParaRPr lang="ru-RU"/>
          </a:p>
        </p:txBody>
      </p:sp>
      <p:sp>
        <p:nvSpPr>
          <p:cNvPr id="4" name="Номер слайда 3"/>
          <p:cNvSpPr>
            <a:spLocks noGrp="1"/>
          </p:cNvSpPr>
          <p:nvPr>
            <p:ph type="sldNum" sz="quarter" idx="12"/>
          </p:nvPr>
        </p:nvSpPr>
        <p:spPr/>
        <p:txBody>
          <a:bodyPr/>
          <a:lstStyle>
            <a:lvl1pPr>
              <a:defRPr/>
            </a:lvl1pPr>
            <a:extLst/>
          </a:lstStyle>
          <a:p>
            <a:pPr>
              <a:defRPr/>
            </a:pPr>
            <a:fld id="{F1C4322B-9A7B-49CF-A5E2-3773F15FA125}" type="slidenum">
              <a:rPr lang="ru-RU"/>
              <a:pPr>
                <a:defRPr/>
              </a:pPr>
              <a:t>‹#›</a:t>
            </a:fld>
            <a:endParaRPr lang="ru-R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lang="ru-RU" smtClean="0"/>
              <a:t>Образец заголовка</a:t>
            </a:r>
            <a:endParaRPr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7BB879CD-9AD5-4CD3-AAE8-A6407772B4D6}" type="datetimeFigureOut">
              <a:rPr lang="ru-RU"/>
              <a:pPr>
                <a:defRPr/>
              </a:pPr>
              <a:t>11.04.2012</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6A5712F8-DAD5-4961-935E-6589214C95B7}" type="slidenum">
              <a:rPr lang="ru-RU"/>
              <a:pPr>
                <a:defRPr/>
              </a:pPr>
              <a:t>‹#›</a:t>
            </a:fld>
            <a:endParaRPr lang="ru-R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ru-RU" smtClean="0"/>
              <a:t>Образец заголовка</a:t>
            </a:r>
            <a:endParaRPr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a:xfrm>
            <a:off x="4791075" y="6481763"/>
            <a:ext cx="2130425" cy="301625"/>
          </a:xfrm>
        </p:spPr>
        <p:txBody>
          <a:bodyPr/>
          <a:lstStyle>
            <a:lvl1pPr>
              <a:defRPr/>
            </a:lvl1pPr>
          </a:lstStyle>
          <a:p>
            <a:pPr>
              <a:defRPr/>
            </a:pPr>
            <a:fld id="{F875EB3B-9307-46BE-B984-0CD1FC460771}" type="datetimeFigureOut">
              <a:rPr lang="ru-RU"/>
              <a:pPr>
                <a:defRPr/>
              </a:pPr>
              <a:t>11.04.2012</a:t>
            </a:fld>
            <a:endParaRPr lang="ru-RU"/>
          </a:p>
        </p:txBody>
      </p:sp>
      <p:sp>
        <p:nvSpPr>
          <p:cNvPr id="8" name="Нижний колонтитул 7"/>
          <p:cNvSpPr>
            <a:spLocks noGrp="1"/>
          </p:cNvSpPr>
          <p:nvPr>
            <p:ph type="ftr" sz="quarter" idx="11"/>
          </p:nvPr>
        </p:nvSpPr>
        <p:spPr>
          <a:xfrm>
            <a:off x="457200" y="6481763"/>
            <a:ext cx="4260850" cy="301625"/>
          </a:xfrm>
        </p:spPr>
        <p:txBody>
          <a:bodyPr/>
          <a:lstStyle>
            <a:lvl1pPr>
              <a:defRPr/>
            </a:lvl1pPr>
          </a:lstStyle>
          <a:p>
            <a:pPr>
              <a:defRPr/>
            </a:pPr>
            <a:endParaRPr lang="ru-RU"/>
          </a:p>
        </p:txBody>
      </p:sp>
      <p:sp>
        <p:nvSpPr>
          <p:cNvPr id="9" name="Номер слайда 8"/>
          <p:cNvSpPr>
            <a:spLocks noGrp="1"/>
          </p:cNvSpPr>
          <p:nvPr>
            <p:ph type="sldNum" sz="quarter" idx="12"/>
          </p:nvPr>
        </p:nvSpPr>
        <p:spPr>
          <a:xfrm>
            <a:off x="7589838" y="6483350"/>
            <a:ext cx="503237" cy="301625"/>
          </a:xfrm>
        </p:spPr>
        <p:txBody>
          <a:bodyPr/>
          <a:lstStyle>
            <a:lvl1pPr algn="ctr">
              <a:defRPr smtClean="0"/>
            </a:lvl1pPr>
          </a:lstStyle>
          <a:p>
            <a:pPr>
              <a:defRPr/>
            </a:pPr>
            <a:fld id="{F46E41BA-81CD-49CD-BC35-A8BDCC29182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C577C906-1243-48DA-9027-12321F5B13C3}" type="datetimeFigureOut">
              <a:rPr lang="ru-RU"/>
              <a:pPr>
                <a:defRPr/>
              </a:pPr>
              <a:t>11.04.2012</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A653E6EF-23B0-47CC-B503-C2672DE9DEA8}" type="slidenum">
              <a:rPr lang="ru-RU"/>
              <a:pPr>
                <a:defRPr/>
              </a:pPr>
              <a:t>‹#›</a:t>
            </a:fld>
            <a:endParaRPr lang="ru-R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4513FD7D-7568-4F9C-9B65-55762CEB5605}" type="datetimeFigureOut">
              <a:rPr lang="ru-RU"/>
              <a:pPr>
                <a:defRPr/>
              </a:pPr>
              <a:t>11.04.2012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1661D9ED-A4CD-469B-B1F3-A81FDC807705}" type="slidenum">
              <a:rPr lang="ru-RU"/>
              <a:pPr>
                <a:defRPr/>
              </a:pPr>
              <a:t>‹#›</a:t>
            </a:fld>
            <a:endParaRPr lang="ru-R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ru-RU" smtClean="0"/>
              <a:t>Образец заголовка</a:t>
            </a:r>
            <a:endParaRPr lang="en-US"/>
          </a:p>
        </p:txBody>
      </p:sp>
      <p:sp>
        <p:nvSpPr>
          <p:cNvPr id="3" name="Текст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a:xfrm>
            <a:off x="6278563" y="6556375"/>
            <a:ext cx="2133600" cy="301625"/>
          </a:xfrm>
        </p:spPr>
        <p:txBody>
          <a:bodyPr/>
          <a:lstStyle>
            <a:lvl1pPr>
              <a:defRPr sz="900" smtClean="0"/>
            </a:lvl1pPr>
          </a:lstStyle>
          <a:p>
            <a:pPr>
              <a:defRPr/>
            </a:pPr>
            <a:fld id="{C6C2423B-CAF2-4BBB-91DF-630D5583353F}" type="datetimeFigureOut">
              <a:rPr lang="ru-RU"/>
              <a:pPr>
                <a:defRPr/>
              </a:pPr>
              <a:t>11.04.2012</a:t>
            </a:fld>
            <a:endParaRPr lang="ru-RU"/>
          </a:p>
        </p:txBody>
      </p:sp>
      <p:sp>
        <p:nvSpPr>
          <p:cNvPr id="6" name="Нижний колонтитул 5"/>
          <p:cNvSpPr>
            <a:spLocks noGrp="1"/>
          </p:cNvSpPr>
          <p:nvPr>
            <p:ph type="ftr" sz="quarter" idx="11"/>
          </p:nvPr>
        </p:nvSpPr>
        <p:spPr>
          <a:xfrm>
            <a:off x="1135063" y="6556375"/>
            <a:ext cx="5143500"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410575" y="6556375"/>
            <a:ext cx="503238" cy="301625"/>
          </a:xfrm>
        </p:spPr>
        <p:txBody>
          <a:bodyPr/>
          <a:lstStyle>
            <a:lvl1pPr>
              <a:defRPr sz="900" smtClean="0"/>
            </a:lvl1pPr>
          </a:lstStyle>
          <a:p>
            <a:pPr>
              <a:defRPr/>
            </a:pPr>
            <a:fld id="{2F41D852-D2CF-4E88-B50C-AFF226FFB920}"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ru-RU" smtClean="0"/>
              <a:t>Образец заголовка</a:t>
            </a:r>
            <a:endParaRPr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4"/>
          <p:cNvSpPr>
            <a:spLocks noGrp="1"/>
          </p:cNvSpPr>
          <p:nvPr>
            <p:ph type="dt" sz="half" idx="10"/>
          </p:nvPr>
        </p:nvSpPr>
        <p:spPr>
          <a:xfrm>
            <a:off x="6108700" y="6556375"/>
            <a:ext cx="2101850" cy="301625"/>
          </a:xfrm>
        </p:spPr>
        <p:txBody>
          <a:bodyPr/>
          <a:lstStyle>
            <a:lvl1pPr>
              <a:defRPr sz="900" smtClean="0"/>
            </a:lvl1pPr>
          </a:lstStyle>
          <a:p>
            <a:pPr>
              <a:defRPr/>
            </a:pPr>
            <a:fld id="{47B8FE16-BD4B-4DC9-9FC2-E6D97CB25D85}" type="datetimeFigureOut">
              <a:rPr lang="ru-RU"/>
              <a:pPr>
                <a:defRPr/>
              </a:pPr>
              <a:t>11.04.2012</a:t>
            </a:fld>
            <a:endParaRPr lang="ru-RU"/>
          </a:p>
        </p:txBody>
      </p:sp>
      <p:sp>
        <p:nvSpPr>
          <p:cNvPr id="6" name="Нижний колонтитул 5"/>
          <p:cNvSpPr>
            <a:spLocks noGrp="1"/>
          </p:cNvSpPr>
          <p:nvPr>
            <p:ph type="ftr" sz="quarter" idx="11"/>
          </p:nvPr>
        </p:nvSpPr>
        <p:spPr>
          <a:xfrm>
            <a:off x="1169988" y="6557963"/>
            <a:ext cx="4948237"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216900" y="6556375"/>
            <a:ext cx="366713" cy="301625"/>
          </a:xfrm>
        </p:spPr>
        <p:txBody>
          <a:bodyPr/>
          <a:lstStyle>
            <a:lvl1pPr algn="ctr">
              <a:defRPr sz="900" smtClean="0"/>
            </a:lvl1pPr>
          </a:lstStyle>
          <a:p>
            <a:pPr>
              <a:defRPr/>
            </a:pPr>
            <a:fld id="{244CA32C-2ABE-4797-B804-98D85C3449F0}"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B6DB680-FA61-4171-B250-BFB14BAEBFA3}"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CED06811-1523-4205-AE1E-1A368E3893B0}" type="slidenum">
              <a:rPr lang="ru-RU"/>
              <a:pPr>
                <a:defRPr/>
              </a:pPr>
              <a:t>‹#›</a:t>
            </a:fld>
            <a:endParaRPr lang="ru-R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98D975B-DD7C-4AC4-82B2-87EF85571898}" type="datetimeFigureOut">
              <a:rPr lang="ru-RU"/>
              <a:pPr>
                <a:defRPr/>
              </a:pPr>
              <a:t>11.04.2012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14BD9451-7BD3-4AF4-B440-B4E30FA9D1F4}" type="slidenum">
              <a:rPr lang="ru-RU"/>
              <a:pPr>
                <a:defRPr/>
              </a:pPr>
              <a:t>‹#›</a:t>
            </a:fld>
            <a:endParaRPr lang="ru-R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smtClean="0"/>
              <a:t>Образец заголовка</a:t>
            </a:r>
            <a:endParaRPr lang="en-US"/>
          </a:p>
        </p:txBody>
      </p:sp>
      <p:sp>
        <p:nvSpPr>
          <p:cNvPr id="20" name="Подзаголовок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7" name="Дата 18"/>
          <p:cNvSpPr>
            <a:spLocks noGrp="1"/>
          </p:cNvSpPr>
          <p:nvPr>
            <p:ph type="dt" sz="half" idx="10"/>
          </p:nvPr>
        </p:nvSpPr>
        <p:spPr/>
        <p:txBody>
          <a:bodyPr/>
          <a:lstStyle>
            <a:lvl1pPr>
              <a:defRPr/>
            </a:lvl1pPr>
            <a:extLst/>
          </a:lstStyle>
          <a:p>
            <a:pPr>
              <a:defRPr/>
            </a:pPr>
            <a:fld id="{F8F96316-4011-4528-A641-6FB3474E6638}" type="datetimeFigureOut">
              <a:rPr lang="ru-RU"/>
              <a:pPr>
                <a:defRPr/>
              </a:pPr>
              <a:t>11.04.2012</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10"/>
          <p:cNvSpPr>
            <a:spLocks noGrp="1"/>
          </p:cNvSpPr>
          <p:nvPr>
            <p:ph type="sldNum" sz="quarter" idx="12"/>
          </p:nvPr>
        </p:nvSpPr>
        <p:spPr/>
        <p:txBody>
          <a:bodyPr/>
          <a:lstStyle>
            <a:lvl1pPr>
              <a:defRPr/>
            </a:lvl1pPr>
            <a:extLst/>
          </a:lstStyle>
          <a:p>
            <a:pPr>
              <a:defRPr/>
            </a:pPr>
            <a:fld id="{F67FF9F0-4683-4547-A026-C7571EBB6378}" type="slidenum">
              <a:rPr lang="ru-RU"/>
              <a:pPr>
                <a:defRPr/>
              </a:pPr>
              <a:t>‹#›</a:t>
            </a:fld>
            <a:endParaRPr lang="ru-R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Содержимое 2"/>
          <p:cNvSpPr>
            <a:spLocks noGrp="1"/>
          </p:cNvSpPr>
          <p:nvPr>
            <p:ph idx="1"/>
          </p:nvPr>
        </p:nvSpPr>
        <p:spPr>
          <a:xfrm>
            <a:off x="502920" y="530352"/>
            <a:ext cx="8183880" cy="4187952"/>
          </a:xfrm>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2E3D38CE-7C31-41C2-A88B-ACCB4E1BD264}" type="datetimeFigureOut">
              <a:rPr lang="ru-RU"/>
              <a:pPr>
                <a:defRPr/>
              </a:pPr>
              <a:t>11.04.2012</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E90C7519-5BC2-470A-B355-7276BA47CD2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lang="ru-RU" smtClean="0"/>
              <a:t>Образец заголовка</a:t>
            </a:r>
            <a:endParaRPr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7B1FE636-D66A-4E33-B182-352261885C32}" type="datetimeFigureOut">
              <a:rPr lang="ru-RU"/>
              <a:pPr>
                <a:defRPr/>
              </a:pPr>
              <a:t>11.04.2012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AC3E48B6-B7C5-4A78-8B51-7A0821527CDC}" type="slidenum">
              <a:rPr lang="ru-RU"/>
              <a:pPr>
                <a:defRPr/>
              </a:pPr>
              <a:t>‹#›</a:t>
            </a:fld>
            <a:endParaRPr lang="ru-R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1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23011EA6-B41F-4427-BE2A-B5FC8CD7A62F}" type="datetimeFigureOut">
              <a:rPr lang="ru-RU"/>
              <a:pPr>
                <a:defRPr/>
              </a:pPr>
              <a:t>11.04.2012</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D924C9D3-963F-4412-BEF1-A00AB4A35C4E}" type="slidenum">
              <a:rPr lang="ru-RU"/>
              <a:pPr>
                <a:defRPr/>
              </a:pPr>
              <a:t>‹#›</a:t>
            </a:fld>
            <a:endParaRPr lang="ru-RU"/>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1860D463-FD10-49F5-A160-3CDDCE2A6686}" type="datetimeFigureOut">
              <a:rPr lang="ru-RU"/>
              <a:pPr>
                <a:defRPr/>
              </a:pPr>
              <a:t>11.04.2012</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1903817E-56FF-4C3B-B40C-595F2DA2B039}" type="slidenum">
              <a:rPr lang="ru-RU"/>
              <a:pPr>
                <a:defRPr/>
              </a:pPr>
              <a:t>‹#›</a:t>
            </a:fld>
            <a:endParaRPr lang="ru-RU"/>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lvl1pPr>
              <a:defRPr b="1"/>
            </a:lvl1pPr>
            <a:extLst/>
          </a:lstStyle>
          <a:p>
            <a:r>
              <a:rPr lang="ru-RU" smtClean="0"/>
              <a:t>Образец заголовка</a:t>
            </a:r>
            <a:endParaRPr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4"/>
          <p:cNvSpPr>
            <a:spLocks noGrp="1"/>
          </p:cNvSpPr>
          <p:nvPr>
            <p:ph type="dt" sz="half" idx="10"/>
          </p:nvPr>
        </p:nvSpPr>
        <p:spPr/>
        <p:txBody>
          <a:bodyPr/>
          <a:lstStyle>
            <a:lvl1pPr>
              <a:defRPr/>
            </a:lvl1pPr>
          </a:lstStyle>
          <a:p>
            <a:pPr>
              <a:defRPr/>
            </a:pPr>
            <a:fld id="{C6620E19-CD3D-40D5-8E16-4E9C1C5EE3B1}" type="datetimeFigureOut">
              <a:rPr lang="ru-RU"/>
              <a:pPr>
                <a:defRPr/>
              </a:pPr>
              <a:t>11.04.2012</a:t>
            </a:fld>
            <a:endParaRPr lang="ru-RU"/>
          </a:p>
        </p:txBody>
      </p:sp>
      <p:sp>
        <p:nvSpPr>
          <p:cNvPr id="8" name="Нижний колонтитул 17"/>
          <p:cNvSpPr>
            <a:spLocks noGrp="1"/>
          </p:cNvSpPr>
          <p:nvPr>
            <p:ph type="ftr" sz="quarter" idx="11"/>
          </p:nvPr>
        </p:nvSpPr>
        <p:spPr/>
        <p:txBody>
          <a:bodyPr/>
          <a:lstStyle>
            <a:lvl1pPr>
              <a:defRPr/>
            </a:lvl1pPr>
          </a:lstStyle>
          <a:p>
            <a:pPr>
              <a:defRPr/>
            </a:pPr>
            <a:endParaRPr lang="ru-RU"/>
          </a:p>
        </p:txBody>
      </p:sp>
      <p:sp>
        <p:nvSpPr>
          <p:cNvPr id="9" name="Номер слайда 4"/>
          <p:cNvSpPr>
            <a:spLocks noGrp="1"/>
          </p:cNvSpPr>
          <p:nvPr>
            <p:ph type="sldNum" sz="quarter" idx="12"/>
          </p:nvPr>
        </p:nvSpPr>
        <p:spPr/>
        <p:txBody>
          <a:bodyPr/>
          <a:lstStyle>
            <a:lvl1pPr>
              <a:defRPr/>
            </a:lvl1pPr>
          </a:lstStyle>
          <a:p>
            <a:pPr>
              <a:defRPr/>
            </a:pPr>
            <a:fld id="{076F9F70-7954-43FF-AFAE-CAF70D11F83C}" type="slidenum">
              <a:rPr lang="ru-RU"/>
              <a:pPr>
                <a:defRPr/>
              </a:pPr>
              <a:t>‹#›</a:t>
            </a:fld>
            <a:endParaRPr lang="ru-RU"/>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Дата 24"/>
          <p:cNvSpPr>
            <a:spLocks noGrp="1"/>
          </p:cNvSpPr>
          <p:nvPr>
            <p:ph type="dt" sz="half" idx="10"/>
          </p:nvPr>
        </p:nvSpPr>
        <p:spPr/>
        <p:txBody>
          <a:bodyPr/>
          <a:lstStyle>
            <a:lvl1pPr>
              <a:defRPr/>
            </a:lvl1pPr>
          </a:lstStyle>
          <a:p>
            <a:pPr>
              <a:defRPr/>
            </a:pPr>
            <a:fld id="{4C991AE3-058C-4A71-B3D1-27C2A6496726}" type="datetimeFigureOut">
              <a:rPr lang="ru-RU"/>
              <a:pPr>
                <a:defRPr/>
              </a:pPr>
              <a:t>11.04.2012</a:t>
            </a:fld>
            <a:endParaRPr lang="ru-RU"/>
          </a:p>
        </p:txBody>
      </p:sp>
      <p:sp>
        <p:nvSpPr>
          <p:cNvPr id="4" name="Нижний колонтитул 1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E2BEE7F3-A925-43FD-A408-8BAF0F57C106}" type="slidenum">
              <a:rPr lang="ru-RU"/>
              <a:pPr>
                <a:defRPr/>
              </a:pPr>
              <a:t>‹#›</a:t>
            </a:fld>
            <a:endParaRPr lang="ru-RU"/>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Дата 1"/>
          <p:cNvSpPr>
            <a:spLocks noGrp="1"/>
          </p:cNvSpPr>
          <p:nvPr>
            <p:ph type="dt" sz="half" idx="10"/>
          </p:nvPr>
        </p:nvSpPr>
        <p:spPr/>
        <p:txBody>
          <a:bodyPr/>
          <a:lstStyle>
            <a:lvl1pPr>
              <a:defRPr/>
            </a:lvl1pPr>
            <a:extLst/>
          </a:lstStyle>
          <a:p>
            <a:pPr>
              <a:defRPr/>
            </a:pPr>
            <a:fld id="{D3F2DBC3-7EB4-4D0D-B6AC-B390591A1743}" type="datetimeFigureOut">
              <a:rPr lang="ru-RU"/>
              <a:pPr>
                <a:defRPr/>
              </a:pPr>
              <a:t>11.04.2012</a:t>
            </a:fld>
            <a:endParaRPr lang="ru-RU"/>
          </a:p>
        </p:txBody>
      </p:sp>
      <p:sp>
        <p:nvSpPr>
          <p:cNvPr id="4" name="Нижний колонтитул 2"/>
          <p:cNvSpPr>
            <a:spLocks noGrp="1"/>
          </p:cNvSpPr>
          <p:nvPr>
            <p:ph type="ftr" sz="quarter" idx="11"/>
          </p:nvPr>
        </p:nvSpPr>
        <p:spPr/>
        <p:txBody>
          <a:bodyPr/>
          <a:lstStyle>
            <a:lvl1pPr>
              <a:defRPr/>
            </a:lvl1pPr>
            <a:extLst/>
          </a:lstStyle>
          <a:p>
            <a:pPr>
              <a:defRPr/>
            </a:pPr>
            <a:endParaRPr lang="ru-RU"/>
          </a:p>
        </p:txBody>
      </p:sp>
      <p:sp>
        <p:nvSpPr>
          <p:cNvPr id="5" name="Номер слайда 3"/>
          <p:cNvSpPr>
            <a:spLocks noGrp="1"/>
          </p:cNvSpPr>
          <p:nvPr>
            <p:ph type="sldNum" sz="quarter" idx="12"/>
          </p:nvPr>
        </p:nvSpPr>
        <p:spPr/>
        <p:txBody>
          <a:bodyPr/>
          <a:lstStyle>
            <a:lvl1pPr>
              <a:defRPr/>
            </a:lvl1pPr>
            <a:extLst/>
          </a:lstStyle>
          <a:p>
            <a:pPr>
              <a:defRPr/>
            </a:pPr>
            <a:fld id="{98013345-B5F7-4389-B7DF-EF54A342DE00}" type="slidenum">
              <a:rPr lang="ru-RU"/>
              <a:pPr>
                <a:defRPr/>
              </a:pPr>
              <a:t>‹#›</a:t>
            </a:fld>
            <a:endParaRPr lang="ru-RU"/>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u-RU" smtClean="0"/>
              <a:t>Образец заголовка</a:t>
            </a:r>
            <a:endParaRPr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6C036AAD-A288-4F29-93D6-44E23EF0C076}" type="datetimeFigureOut">
              <a:rPr lang="ru-RU"/>
              <a:pPr>
                <a:defRPr/>
              </a:pPr>
              <a:t>11.04.2012</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8B9F2B4F-9C9F-4CE7-A51C-17CE3922F680}" type="slidenum">
              <a:rPr lang="ru-RU"/>
              <a:pPr>
                <a:defRPr/>
              </a:pPr>
              <a:t>‹#›</a:t>
            </a:fld>
            <a:endParaRPr lang="ru-RU"/>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с одним скругленным углом 10"/>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u-RU" smtClean="0"/>
              <a:t>Образец заголовка</a:t>
            </a:r>
            <a:endParaRPr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u-RU" noProof="0" smtClean="0"/>
              <a:t>Вставка рисунка</a:t>
            </a:r>
            <a:endParaRPr lang="en-US" noProof="0"/>
          </a:p>
        </p:txBody>
      </p:sp>
      <p:sp>
        <p:nvSpPr>
          <p:cNvPr id="7" name="Дата 4"/>
          <p:cNvSpPr>
            <a:spLocks noGrp="1"/>
          </p:cNvSpPr>
          <p:nvPr>
            <p:ph type="dt" sz="half" idx="10"/>
          </p:nvPr>
        </p:nvSpPr>
        <p:spPr/>
        <p:txBody>
          <a:bodyPr/>
          <a:lstStyle>
            <a:lvl1pPr>
              <a:defRPr/>
            </a:lvl1pPr>
            <a:extLst/>
          </a:lstStyle>
          <a:p>
            <a:pPr>
              <a:defRPr/>
            </a:pPr>
            <a:fld id="{A6A88996-BB7D-4657-A9EE-3A39F7891AB6}" type="datetimeFigureOut">
              <a:rPr lang="ru-RU"/>
              <a:pPr>
                <a:defRPr/>
              </a:pPr>
              <a:t>11.04.2012</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A2AFE79A-AC98-41E4-BA00-924C73CC68F3}" type="slidenum">
              <a:rPr lang="ru-RU"/>
              <a:pPr>
                <a:defRPr/>
              </a:pPr>
              <a:t>‹#›</a:t>
            </a:fld>
            <a:endParaRPr lang="ru-RU"/>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8744018C-18D4-4DF9-ACE8-9E2FC359A22E}" type="datetimeFigureOut">
              <a:rPr lang="ru-RU"/>
              <a:pPr>
                <a:defRPr/>
              </a:pPr>
              <a:t>11.04.2012</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3480CE62-9BEE-4F5E-B6B5-94C135E0DB51}" type="slidenum">
              <a:rPr lang="ru-RU"/>
              <a:pPr>
                <a:defRPr/>
              </a:pPr>
              <a:t>‹#›</a:t>
            </a:fld>
            <a:endParaRPr lang="ru-R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900BE712-CEA8-454F-8783-C180AA43072F}" type="datetimeFigureOut">
              <a:rPr lang="ru-RU"/>
              <a:pPr>
                <a:defRPr/>
              </a:pPr>
              <a:t>11.04.2012</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22B538E5-84BF-4341-87D9-D7349738ED25}" type="slidenum">
              <a:rPr lang="ru-RU"/>
              <a:pPr>
                <a:defRPr/>
              </a:pPr>
              <a:t>‹#›</a:t>
            </a:fld>
            <a:endParaRPr lang="ru-RU"/>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34ACEB4D-BC6D-4E2D-BDC9-19F684957EBF}" type="datetimeFigureOut">
              <a:rPr lang="ru-RU"/>
              <a:pPr>
                <a:defRPr/>
              </a:pPr>
              <a:t>11.04.2012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D694BC0-9A92-48B9-9D61-DCCABEBFA1C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6" name="Прямая соединительная линия 8"/>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Группа 9"/>
          <p:cNvGrpSpPr>
            <a:grpSpLocks/>
          </p:cNvGrpSpPr>
          <p:nvPr/>
        </p:nvGrpSpPr>
        <p:grpSpPr bwMode="auto">
          <a:xfrm rot="5400000">
            <a:off x="8515351" y="1219200"/>
            <a:ext cx="131762" cy="128587"/>
            <a:chOff x="6668087" y="1297746"/>
            <a:chExt cx="161840" cy="156602"/>
          </a:xfrm>
        </p:grpSpPr>
        <p:cxnSp>
          <p:nvCxnSpPr>
            <p:cNvPr id="8" name="Прямая соединительная линия 14"/>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15"/>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16"/>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Группа 13"/>
          <p:cNvGrpSpPr>
            <a:grpSpLocks/>
          </p:cNvGrpSpPr>
          <p:nvPr/>
        </p:nvGrpSpPr>
        <p:grpSpPr bwMode="auto">
          <a:xfrm rot="5400000">
            <a:off x="8667751" y="1371600"/>
            <a:ext cx="131762" cy="128587"/>
            <a:chOff x="6668087" y="1297746"/>
            <a:chExt cx="161840" cy="156602"/>
          </a:xfrm>
        </p:grpSpPr>
        <p:cxnSp>
          <p:nvCxnSpPr>
            <p:cNvPr id="12" name="Прямая соединительная линия 10"/>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1"/>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Прямая соединительная линия 12"/>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Группа 17"/>
          <p:cNvGrpSpPr>
            <a:grpSpLocks/>
          </p:cNvGrpSpPr>
          <p:nvPr/>
        </p:nvGrpSpPr>
        <p:grpSpPr bwMode="auto">
          <a:xfrm rot="5400000">
            <a:off x="8320087" y="1474788"/>
            <a:ext cx="131763" cy="128588"/>
            <a:chOff x="6668087" y="1297746"/>
            <a:chExt cx="161840" cy="156602"/>
          </a:xfrm>
        </p:grpSpPr>
        <p:cxnSp>
          <p:nvCxnSpPr>
            <p:cNvPr id="16" name="Прямая соединительная линия 18"/>
            <p:cNvCxnSpPr/>
            <p:nvPr/>
          </p:nvCxnSpPr>
          <p:spPr>
            <a:xfrm rot="16200000">
              <a:off x="6663592" y="1300307"/>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9"/>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Прямая соединительная линия 20"/>
            <p:cNvCxnSpPr/>
            <p:nvPr/>
          </p:nvCxnSpPr>
          <p:spPr>
            <a:xfrm rot="5400000" flipH="1">
              <a:off x="6744512" y="1299332"/>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lang="ru-RU" smtClean="0"/>
              <a:t>Образец заголовка</a:t>
            </a:r>
            <a:endParaRPr lang="en-US"/>
          </a:p>
        </p:txBody>
      </p:sp>
      <p:sp>
        <p:nvSpPr>
          <p:cNvPr id="3" name="Рисунок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ru-RU" noProof="0" smtClean="0"/>
              <a:t>Вставка рисунка</a:t>
            </a:r>
            <a:endParaRPr lang="en-US" noProof="0"/>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9" name="Дата 4"/>
          <p:cNvSpPr>
            <a:spLocks noGrp="1"/>
          </p:cNvSpPr>
          <p:nvPr>
            <p:ph type="dt" sz="half" idx="10"/>
          </p:nvPr>
        </p:nvSpPr>
        <p:spPr>
          <a:xfrm>
            <a:off x="6477000" y="55563"/>
            <a:ext cx="2133600" cy="365125"/>
          </a:xfrm>
        </p:spPr>
        <p:txBody>
          <a:bodyPr/>
          <a:lstStyle>
            <a:lvl1pPr>
              <a:defRPr/>
            </a:lvl1pPr>
            <a:extLst/>
          </a:lstStyle>
          <a:p>
            <a:pPr>
              <a:defRPr/>
            </a:pPr>
            <a:fld id="{55A8DC5F-B46D-4ECA-83BF-543F4BA18C2C}" type="datetimeFigureOut">
              <a:rPr lang="ru-RU"/>
              <a:pPr>
                <a:defRPr/>
              </a:pPr>
              <a:t>11.04.2012</a:t>
            </a:fld>
            <a:endParaRPr lang="ru-RU"/>
          </a:p>
        </p:txBody>
      </p:sp>
      <p:sp>
        <p:nvSpPr>
          <p:cNvPr id="20" name="Нижний колонтитул 5"/>
          <p:cNvSpPr>
            <a:spLocks noGrp="1"/>
          </p:cNvSpPr>
          <p:nvPr>
            <p:ph type="ftr" sz="quarter" idx="11"/>
          </p:nvPr>
        </p:nvSpPr>
        <p:spPr>
          <a:xfrm>
            <a:off x="914400" y="55563"/>
            <a:ext cx="5562600" cy="365125"/>
          </a:xfrm>
        </p:spPr>
        <p:txBody>
          <a:bodyPr/>
          <a:lstStyle>
            <a:lvl1pPr>
              <a:defRPr/>
            </a:lvl1pPr>
            <a:extLst/>
          </a:lstStyle>
          <a:p>
            <a:pPr>
              <a:defRPr/>
            </a:pPr>
            <a:endParaRPr lang="ru-RU"/>
          </a:p>
        </p:txBody>
      </p:sp>
      <p:sp>
        <p:nvSpPr>
          <p:cNvPr id="21" name="Номер слайда 6"/>
          <p:cNvSpPr>
            <a:spLocks noGrp="1"/>
          </p:cNvSpPr>
          <p:nvPr>
            <p:ph type="sldNum" sz="quarter" idx="12"/>
          </p:nvPr>
        </p:nvSpPr>
        <p:spPr>
          <a:xfrm>
            <a:off x="8610600" y="55563"/>
            <a:ext cx="457200" cy="365125"/>
          </a:xfrm>
        </p:spPr>
        <p:txBody>
          <a:bodyPr/>
          <a:lstStyle>
            <a:lvl1pPr>
              <a:defRPr/>
            </a:lvl1pPr>
            <a:extLst/>
          </a:lstStyle>
          <a:p>
            <a:pPr>
              <a:defRPr/>
            </a:pPr>
            <a:fld id="{51F013AB-52A2-482D-9831-F7005F0D6587}" type="slidenum">
              <a:rPr lang="ru-RU"/>
              <a:pPr>
                <a:defRPr/>
              </a:pPr>
              <a:t>‹#›</a:t>
            </a:fld>
            <a:endParaRPr lang="ru-R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D1337DE-B5F2-41CA-B2AD-1F1580F152E8}" type="datetimeFigureOut">
              <a:rPr lang="ru-RU"/>
              <a:pPr>
                <a:defRPr/>
              </a:pPr>
              <a:t>11.04.2012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F7527C5-7803-487D-BE23-C370EDBAE8D4}" type="slidenum">
              <a:rPr lang="ru-RU"/>
              <a:pPr>
                <a:defRPr/>
              </a:pPr>
              <a:t>‹#›</a:t>
            </a:fld>
            <a:endParaRPr lang="ru-RU"/>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E8EEEF3-AFBD-4076-8315-B8195D3344BC}" type="datetimeFigureOut">
              <a:rPr lang="ru-RU"/>
              <a:pPr>
                <a:defRPr/>
              </a:pPr>
              <a:t>11.04.2012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247144E-DC05-41E3-A1D2-A23F4194A3D9}" type="slidenum">
              <a:rPr lang="ru-RU"/>
              <a:pPr>
                <a:defRPr/>
              </a:pPr>
              <a:t>‹#›</a:t>
            </a:fld>
            <a:endParaRPr lang="ru-RU"/>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4BA56A04-2963-4FAC-93D4-58BDEF8413A6}" type="datetimeFigureOut">
              <a:rPr lang="ru-RU"/>
              <a:pPr>
                <a:defRPr/>
              </a:pPr>
              <a:t>11.04.2012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03A81C6-2162-4593-9790-AC3064A5C05B}" type="slidenum">
              <a:rPr lang="ru-RU"/>
              <a:pPr>
                <a:defRPr/>
              </a:pPr>
              <a:t>‹#›</a:t>
            </a:fld>
            <a:endParaRPr lang="ru-RU"/>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2B4B3F3-D7E0-4054-9401-B0169C7F2833}" type="datetimeFigureOut">
              <a:rPr lang="ru-RU"/>
              <a:pPr>
                <a:defRPr/>
              </a:pPr>
              <a:t>11.04.2012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1332EBC1-F0EB-4896-9C17-8D427B6ABD4F}" type="slidenum">
              <a:rPr lang="ru-RU"/>
              <a:pPr>
                <a:defRPr/>
              </a:pPr>
              <a:t>‹#›</a:t>
            </a:fld>
            <a:endParaRPr lang="ru-RU"/>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A7D31A-D0E1-4EC8-934B-22BCFCB2E69C}" type="datetimeFigureOut">
              <a:rPr lang="ru-RU"/>
              <a:pPr>
                <a:defRPr/>
              </a:pPr>
              <a:t>11.04.2012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58F3AA5-8612-4066-8969-091AB862C526}" type="slidenum">
              <a:rPr lang="ru-RU"/>
              <a:pPr>
                <a:defRPr/>
              </a:pPr>
              <a:t>‹#›</a:t>
            </a:fld>
            <a:endParaRPr lang="ru-R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AFEFFF99-6B2F-458A-92D7-029507B3D58C}" type="datetimeFigureOut">
              <a:rPr lang="ru-RU"/>
              <a:pPr>
                <a:defRPr/>
              </a:pPr>
              <a:t>11.04.2012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B95DEB74-56F0-4C36-9500-BD4CFF5A9A84}" type="slidenum">
              <a:rPr lang="ru-RU"/>
              <a:pPr>
                <a:defRPr/>
              </a:pPr>
              <a:t>‹#›</a:t>
            </a:fld>
            <a:endParaRPr lang="ru-R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E42746E-0A80-40EC-B14D-39CA5AA9DFA3}" type="datetimeFigureOut">
              <a:rPr lang="ru-RU"/>
              <a:pPr>
                <a:defRPr/>
              </a:pPr>
              <a:t>11.04.2012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494311A-4E46-4351-95F7-A770EE40C234}" type="slidenum">
              <a:rPr lang="ru-RU"/>
              <a:pPr>
                <a:defRPr/>
              </a:pPr>
              <a:t>‹#›</a:t>
            </a:fld>
            <a:endParaRPr lang="ru-RU"/>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C0435E7-E0E2-41AF-BBDD-B04FAEF4354D}" type="datetimeFigureOut">
              <a:rPr lang="ru-RU"/>
              <a:pPr>
                <a:defRPr/>
              </a:pPr>
              <a:t>11.04.2012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F6417F4-91E8-4D91-8213-02BCE3189053}" type="slidenum">
              <a:rPr lang="ru-RU"/>
              <a:pPr>
                <a:defRPr/>
              </a:pPr>
              <a:t>‹#›</a:t>
            </a:fld>
            <a:endParaRPr lang="ru-RU"/>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7E2FBF1-1D79-4F01-B568-198000771018}" type="datetimeFigureOut">
              <a:rPr lang="ru-RU"/>
              <a:pPr>
                <a:defRPr/>
              </a:pPr>
              <a:t>11.04.2012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7A65766-1247-4EF0-9615-E71277995189}" type="slidenum">
              <a:rPr lang="ru-RU"/>
              <a:pPr>
                <a:defRPr/>
              </a:pPr>
              <a:t>‹#›</a:t>
            </a:fld>
            <a:endParaRPr lang="ru-RU"/>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31B0DA1-9803-448D-A07C-273CE7B725B7}" type="datetimeFigureOut">
              <a:rPr lang="ru-RU"/>
              <a:pPr>
                <a:defRPr/>
              </a:pPr>
              <a:t>11.04.2012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747CC3F-C5C3-48C0-980A-08461983AEE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Прямоугольник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Прямоугольник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Прямоугольник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Прямоугольник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Прямоугольник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5" name="Прямоугольник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Прямоугольник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7" name="Прямоугольник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Заголовок 21"/>
          <p:cNvSpPr>
            <a:spLocks noGrp="1"/>
          </p:cNvSpPr>
          <p:nvPr>
            <p:ph type="title"/>
          </p:nvPr>
        </p:nvSpPr>
        <p:spPr>
          <a:xfrm>
            <a:off x="914400" y="512763"/>
            <a:ext cx="7772400" cy="914400"/>
          </a:xfrm>
          <a:prstGeom prst="rect">
            <a:avLst/>
          </a:prstGeom>
        </p:spPr>
        <p:txBody>
          <a:bodyPr vert="horz" anchor="t">
            <a:noAutofit/>
          </a:bodyPr>
          <a:lstStyle>
            <a:extLst/>
          </a:lstStyle>
          <a:p>
            <a:r>
              <a:rPr lang="ru-RU" smtClean="0"/>
              <a:t>Образец заголовка</a:t>
            </a:r>
            <a:endParaRPr lang="en-US"/>
          </a:p>
        </p:txBody>
      </p:sp>
      <p:sp>
        <p:nvSpPr>
          <p:cNvPr id="1036" name="Текст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fontAlgn="auto" latinLnBrk="0" hangingPunct="1">
              <a:spcBef>
                <a:spcPts val="0"/>
              </a:spcBef>
              <a:spcAft>
                <a:spcPts val="0"/>
              </a:spcAft>
              <a:defRPr kumimoji="0" sz="1100" smtClean="0">
                <a:solidFill>
                  <a:schemeClr val="tx2"/>
                </a:solidFill>
                <a:latin typeface="+mn-lt"/>
              </a:defRPr>
            </a:lvl1pPr>
            <a:extLst/>
          </a:lstStyle>
          <a:p>
            <a:pPr>
              <a:defRPr/>
            </a:pPr>
            <a:fld id="{AC9B0987-8EA6-4B74-8EE5-976E3A2EB115}" type="datetimeFigureOut">
              <a:rPr lang="ru-RU"/>
              <a:pPr>
                <a:defRPr/>
              </a:pPr>
              <a:t>11.04.2012</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fontAlgn="auto" latinLnBrk="0" hangingPunct="1">
              <a:spcBef>
                <a:spcPts val="0"/>
              </a:spcBef>
              <a:spcAft>
                <a:spcPts val="0"/>
              </a:spcAft>
              <a:defRPr kumimoji="0" sz="1100">
                <a:solidFill>
                  <a:schemeClr val="tx2"/>
                </a:solidFill>
                <a:latin typeface="+mn-lt"/>
              </a:defRPr>
            </a:lvl1pPr>
            <a:extLst/>
          </a:lstStyle>
          <a:p>
            <a:pPr>
              <a:defRPr/>
            </a:pPr>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2"/>
                </a:solidFill>
                <a:latin typeface="+mn-lt"/>
              </a:defRPr>
            </a:lvl1pPr>
            <a:extLst/>
          </a:lstStyle>
          <a:p>
            <a:pPr>
              <a:defRPr/>
            </a:pPr>
            <a:fld id="{64AA0803-5774-497D-8937-2FDE2C781C8B}"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963" r:id="rId1"/>
    <p:sldLayoutId id="2147483905" r:id="rId2"/>
    <p:sldLayoutId id="2147483964" r:id="rId3"/>
    <p:sldLayoutId id="2147483965" r:id="rId4"/>
    <p:sldLayoutId id="2147483966" r:id="rId5"/>
    <p:sldLayoutId id="2147483904" r:id="rId6"/>
    <p:sldLayoutId id="2147483967" r:id="rId7"/>
    <p:sldLayoutId id="2147483903" r:id="rId8"/>
    <p:sldLayoutId id="2147483968" r:id="rId9"/>
    <p:sldLayoutId id="2147483902" r:id="rId10"/>
    <p:sldLayoutId id="2147483901" r:id="rId11"/>
  </p:sldLayoutIdLst>
  <p:txStyles>
    <p:titleStyle>
      <a:lvl1pPr algn="l" rtl="0" fontAlgn="base">
        <a:spcBef>
          <a:spcPct val="0"/>
        </a:spcBef>
        <a:spcAft>
          <a:spcPct val="0"/>
        </a:spcAft>
        <a:defRPr sz="4000" kern="1200" spc="-100">
          <a:solidFill>
            <a:srgbClr val="C1EEFF"/>
          </a:solidFill>
          <a:latin typeface="+mj-lt"/>
          <a:ea typeface="+mj-ea"/>
          <a:cs typeface="+mj-cs"/>
        </a:defRPr>
      </a:lvl1pPr>
      <a:lvl2pPr algn="l" rtl="0" fontAlgn="base">
        <a:spcBef>
          <a:spcPct val="0"/>
        </a:spcBef>
        <a:spcAft>
          <a:spcPct val="0"/>
        </a:spcAft>
        <a:defRPr sz="4000">
          <a:solidFill>
            <a:srgbClr val="C1EEFF"/>
          </a:solidFill>
          <a:latin typeface="Consolas" pitchFamily="49" charset="0"/>
        </a:defRPr>
      </a:lvl2pPr>
      <a:lvl3pPr algn="l" rtl="0" fontAlgn="base">
        <a:spcBef>
          <a:spcPct val="0"/>
        </a:spcBef>
        <a:spcAft>
          <a:spcPct val="0"/>
        </a:spcAft>
        <a:defRPr sz="4000">
          <a:solidFill>
            <a:srgbClr val="C1EEFF"/>
          </a:solidFill>
          <a:latin typeface="Consolas" pitchFamily="49" charset="0"/>
        </a:defRPr>
      </a:lvl3pPr>
      <a:lvl4pPr algn="l" rtl="0" fontAlgn="base">
        <a:spcBef>
          <a:spcPct val="0"/>
        </a:spcBef>
        <a:spcAft>
          <a:spcPct val="0"/>
        </a:spcAft>
        <a:defRPr sz="4000">
          <a:solidFill>
            <a:srgbClr val="C1EEFF"/>
          </a:solidFill>
          <a:latin typeface="Consolas" pitchFamily="49" charset="0"/>
        </a:defRPr>
      </a:lvl4pPr>
      <a:lvl5pPr algn="l" rtl="0" fontAlgn="base">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fontAlgn="base">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fontAlgn="base">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fontAlgn="base">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fontAlgn="base">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1621"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AD992AF3-E81B-4BA3-95A0-7BB41D1123D8}" type="datetimeFigureOut">
              <a:rPr lang="ru-RU"/>
              <a:pPr>
                <a:defRPr/>
              </a:pPr>
              <a:t>11.04.2012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1C0D56B0-DC1C-4D05-90C5-E323530D3182}"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3962" r:id="rId4"/>
    <p:sldLayoutId id="2147484006" r:id="rId5"/>
    <p:sldLayoutId id="2147483961" r:id="rId6"/>
    <p:sldLayoutId id="2147484007" r:id="rId7"/>
    <p:sldLayoutId id="2147484008" r:id="rId8"/>
    <p:sldLayoutId id="2147484009" r:id="rId9"/>
    <p:sldLayoutId id="2147483960" r:id="rId10"/>
    <p:sldLayoutId id="2147484010"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13318"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defRPr>
            </a:lvl1pPr>
            <a:extLst/>
          </a:lstStyle>
          <a:p>
            <a:pPr>
              <a:defRPr/>
            </a:pPr>
            <a:fld id="{F17FE63F-E52A-4116-BD29-EEFBA6854502}" type="datetimeFigureOut">
              <a:rPr lang="ru-RU"/>
              <a:pPr>
                <a:defRPr/>
              </a:pPr>
              <a:t>11.04.2012</a:t>
            </a:fld>
            <a:endParaRPr lang="ru-RU"/>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defRPr>
            </a:lvl1pPr>
            <a:extLst/>
          </a:lstStyle>
          <a:p>
            <a:pPr>
              <a:defRPr/>
            </a:pPr>
            <a:endParaRPr lang="ru-RU"/>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defRPr>
            </a:lvl1pPr>
            <a:extLst/>
          </a:lstStyle>
          <a:p>
            <a:pPr>
              <a:defRPr/>
            </a:pPr>
            <a:fld id="{395256FF-7191-49F8-B1CF-3CED5E098A6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969" r:id="rId1"/>
    <p:sldLayoutId id="2147483912" r:id="rId2"/>
    <p:sldLayoutId id="2147483970" r:id="rId3"/>
    <p:sldLayoutId id="2147483911" r:id="rId4"/>
    <p:sldLayoutId id="2147483910" r:id="rId5"/>
    <p:sldLayoutId id="2147483909" r:id="rId6"/>
    <p:sldLayoutId id="2147483908" r:id="rId7"/>
    <p:sldLayoutId id="2147483907" r:id="rId8"/>
    <p:sldLayoutId id="2147483971" r:id="rId9"/>
    <p:sldLayoutId id="2147483906" r:id="rId10"/>
    <p:sldLayoutId id="2147483972" r:id="rId11"/>
  </p:sldLayoutIdLst>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fontAlgn="base">
        <a:spcBef>
          <a:spcPct val="0"/>
        </a:spcBef>
        <a:spcAft>
          <a:spcPct val="0"/>
        </a:spcAft>
        <a:defRPr sz="3800" b="1">
          <a:solidFill>
            <a:schemeClr val="tx1"/>
          </a:solidFill>
          <a:latin typeface="Trebuchet MS" pitchFamily="34" charset="0"/>
        </a:defRPr>
      </a:lvl2pPr>
      <a:lvl3pPr algn="l" rtl="0" fontAlgn="base">
        <a:spcBef>
          <a:spcPct val="0"/>
        </a:spcBef>
        <a:spcAft>
          <a:spcPct val="0"/>
        </a:spcAft>
        <a:defRPr sz="3800" b="1">
          <a:solidFill>
            <a:schemeClr val="tx1"/>
          </a:solidFill>
          <a:latin typeface="Trebuchet MS" pitchFamily="34" charset="0"/>
        </a:defRPr>
      </a:lvl3pPr>
      <a:lvl4pPr algn="l" rtl="0" fontAlgn="base">
        <a:spcBef>
          <a:spcPct val="0"/>
        </a:spcBef>
        <a:spcAft>
          <a:spcPct val="0"/>
        </a:spcAft>
        <a:defRPr sz="3800" b="1">
          <a:solidFill>
            <a:schemeClr val="tx1"/>
          </a:solidFill>
          <a:latin typeface="Trebuchet MS" pitchFamily="34" charset="0"/>
        </a:defRPr>
      </a:lvl4pPr>
      <a:lvl5pPr algn="l" rtl="0" fontAlgn="base">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Полилиния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25609"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defRPr>
            </a:lvl1pPr>
            <a:extLst/>
          </a:lstStyle>
          <a:p>
            <a:pPr>
              <a:defRPr/>
            </a:pPr>
            <a:fld id="{6F9C0182-376A-4EA9-9782-4676336694D3}" type="datetimeFigureOut">
              <a:rPr lang="ru-RU"/>
              <a:pPr>
                <a:defRPr/>
              </a:pPr>
              <a:t>11.04.2012</a:t>
            </a:fld>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defRPr>
            </a:lvl1pPr>
            <a:extLst/>
          </a:lstStyle>
          <a:p>
            <a:pPr>
              <a:defRPr/>
            </a:pPr>
            <a:fld id="{1380D29B-4B46-4780-B1C3-D0D763C4090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973" r:id="rId1"/>
    <p:sldLayoutId id="2147483916" r:id="rId2"/>
    <p:sldLayoutId id="2147483974" r:id="rId3"/>
    <p:sldLayoutId id="2147483975" r:id="rId4"/>
    <p:sldLayoutId id="2147483976" r:id="rId5"/>
    <p:sldLayoutId id="2147483977" r:id="rId6"/>
    <p:sldLayoutId id="2147483915" r:id="rId7"/>
    <p:sldLayoutId id="2147483978" r:id="rId8"/>
    <p:sldLayoutId id="2147483979" r:id="rId9"/>
    <p:sldLayoutId id="2147483914" r:id="rId10"/>
    <p:sldLayoutId id="2147483913"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Прямоугольник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Прямоугольник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Прямоугольник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Прямоугольник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3" name="Скругленный прямоугольник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4" name="Скругленный прямоугольник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Прямоугольник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Прямоугольник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Прямоугольник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Прямоугольник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Прямоугольник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Прямоугольник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903" name="Заголовок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37904" name="Текст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smtClean="0">
                <a:solidFill>
                  <a:schemeClr val="accent2"/>
                </a:solidFill>
                <a:latin typeface="+mn-lt"/>
              </a:defRPr>
            </a:lvl1pPr>
          </a:lstStyle>
          <a:p>
            <a:pPr>
              <a:defRPr/>
            </a:pPr>
            <a:fld id="{772F9854-BAC2-4435-AB6B-8FC7B258F219}" type="datetimeFigureOut">
              <a:rPr lang="ru-RU"/>
              <a:pPr>
                <a:defRPr/>
              </a:pPr>
              <a:t>11.04.2012</a:t>
            </a:fld>
            <a:endParaRPr lang="ru-RU"/>
          </a:p>
        </p:txBody>
      </p:sp>
      <p:sp>
        <p:nvSpPr>
          <p:cNvPr id="3" name="Нижний колонтитул 2"/>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800">
                <a:solidFill>
                  <a:schemeClr val="accent2"/>
                </a:solidFill>
                <a:latin typeface="+mn-lt"/>
              </a:defRPr>
            </a:lvl1pPr>
          </a:lstStyle>
          <a:p>
            <a:pPr>
              <a:defRPr/>
            </a:pPr>
            <a:endParaRPr lang="ru-RU"/>
          </a:p>
        </p:txBody>
      </p:sp>
      <p:sp>
        <p:nvSpPr>
          <p:cNvPr id="23" name="Номер слайда 22"/>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smtClean="0">
                <a:solidFill>
                  <a:srgbClr val="FFFFFF"/>
                </a:solidFill>
                <a:latin typeface="+mn-lt"/>
              </a:defRPr>
            </a:lvl1pPr>
          </a:lstStyle>
          <a:p>
            <a:pPr>
              <a:defRPr/>
            </a:pPr>
            <a:fld id="{32D64100-D4F0-4BBD-826D-57D30DF5963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980" r:id="rId1"/>
    <p:sldLayoutId id="2147483924" r:id="rId2"/>
    <p:sldLayoutId id="2147483923" r:id="rId3"/>
    <p:sldLayoutId id="2147483922" r:id="rId4"/>
    <p:sldLayoutId id="2147483981" r:id="rId5"/>
    <p:sldLayoutId id="2147483982" r:id="rId6"/>
    <p:sldLayoutId id="2147483921" r:id="rId7"/>
    <p:sldLayoutId id="2147483920" r:id="rId8"/>
    <p:sldLayoutId id="2147483919" r:id="rId9"/>
    <p:sldLayoutId id="2147483918" r:id="rId10"/>
    <p:sldLayoutId id="2147483917"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Trebuchet MS" pitchFamily="34" charset="0"/>
        </a:defRPr>
      </a:lvl2pPr>
      <a:lvl3pPr algn="l" rtl="0" fontAlgn="base">
        <a:spcBef>
          <a:spcPct val="0"/>
        </a:spcBef>
        <a:spcAft>
          <a:spcPct val="0"/>
        </a:spcAft>
        <a:defRPr sz="4000">
          <a:solidFill>
            <a:schemeClr val="tx2"/>
          </a:solidFill>
          <a:latin typeface="Trebuchet MS" pitchFamily="34" charset="0"/>
        </a:defRPr>
      </a:lvl3pPr>
      <a:lvl4pPr algn="l" rtl="0" fontAlgn="base">
        <a:spcBef>
          <a:spcPct val="0"/>
        </a:spcBef>
        <a:spcAft>
          <a:spcPct val="0"/>
        </a:spcAft>
        <a:defRPr sz="4000">
          <a:solidFill>
            <a:schemeClr val="tx2"/>
          </a:solidFill>
          <a:latin typeface="Trebuchet MS" pitchFamily="34" charset="0"/>
        </a:defRPr>
      </a:lvl4pPr>
      <a:lvl5pPr algn="l" rtl="0" fontAlgn="base">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fontAlgn="base">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extLst/>
          </a:lstStyle>
          <a:p>
            <a:r>
              <a:rPr lang="ru-RU" smtClean="0"/>
              <a:t>Образец заголовка</a:t>
            </a:r>
            <a:endParaRPr lang="en-US"/>
          </a:p>
        </p:txBody>
      </p:sp>
      <p:sp>
        <p:nvSpPr>
          <p:cNvPr id="50185"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defRPr>
            </a:lvl1pPr>
            <a:extLst/>
          </a:lstStyle>
          <a:p>
            <a:pPr>
              <a:defRPr/>
            </a:pPr>
            <a:fld id="{0B5264EE-0BF8-4D46-995D-5DC1EA7D1783}" type="datetimeFigureOut">
              <a:rPr lang="ru-RU"/>
              <a:pPr>
                <a:defRPr/>
              </a:pPr>
              <a:t>11.04.2012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ru-RU"/>
          </a:p>
        </p:txBody>
      </p:sp>
      <p:sp>
        <p:nvSpPr>
          <p:cNvPr id="22" name="Номер слайда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defRPr>
            </a:lvl1pPr>
            <a:extLst/>
          </a:lstStyle>
          <a:p>
            <a:pPr>
              <a:defRPr/>
            </a:pPr>
            <a:fld id="{F6AF38D9-5A38-4C83-86D2-EC26A417CFCC}" type="slidenum">
              <a:rPr lang="ru-RU"/>
              <a:pPr>
                <a:defRPr/>
              </a:pPr>
              <a:t>‹#›</a:t>
            </a:fld>
            <a:endParaRPr lang="ru-RU"/>
          </a:p>
        </p:txBody>
      </p:sp>
      <p:sp>
        <p:nvSpPr>
          <p:cNvPr id="15"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983" r:id="rId1"/>
    <p:sldLayoutId id="2147483929" r:id="rId2"/>
    <p:sldLayoutId id="2147483984" r:id="rId3"/>
    <p:sldLayoutId id="2147483928" r:id="rId4"/>
    <p:sldLayoutId id="2147483985" r:id="rId5"/>
    <p:sldLayoutId id="2147483927" r:id="rId6"/>
    <p:sldLayoutId id="2147483986" r:id="rId7"/>
    <p:sldLayoutId id="2147483987" r:id="rId8"/>
    <p:sldLayoutId id="2147483988" r:id="rId9"/>
    <p:sldLayoutId id="2147483926" r:id="rId10"/>
    <p:sldLayoutId id="2147483925" r:id="rId11"/>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Corbel" pitchFamily="34" charset="0"/>
        </a:defRPr>
      </a:lvl2pPr>
      <a:lvl3pPr algn="l" rtl="0" fontAlgn="base">
        <a:spcBef>
          <a:spcPct val="0"/>
        </a:spcBef>
        <a:spcAft>
          <a:spcPct val="0"/>
        </a:spcAft>
        <a:defRPr sz="4300">
          <a:solidFill>
            <a:srgbClr val="572314"/>
          </a:solidFill>
          <a:latin typeface="Corbel" pitchFamily="34" charset="0"/>
        </a:defRPr>
      </a:lvl3pPr>
      <a:lvl4pPr algn="l" rtl="0" fontAlgn="base">
        <a:spcBef>
          <a:spcPct val="0"/>
        </a:spcBef>
        <a:spcAft>
          <a:spcPct val="0"/>
        </a:spcAft>
        <a:defRPr sz="4300">
          <a:solidFill>
            <a:srgbClr val="572314"/>
          </a:solidFill>
          <a:latin typeface="Corbel" pitchFamily="34" charset="0"/>
        </a:defRPr>
      </a:lvl4pPr>
      <a:lvl5pPr algn="l" rtl="0" fontAlgn="base">
        <a:spcBef>
          <a:spcPct val="0"/>
        </a:spcBef>
        <a:spcAft>
          <a:spcPct val="0"/>
        </a:spcAft>
        <a:defRPr sz="4300">
          <a:solidFill>
            <a:srgbClr val="572314"/>
          </a:solidFill>
          <a:latin typeface="Corbel" pitchFamily="34" charset="0"/>
        </a:defRPr>
      </a:lvl5pPr>
      <a:lvl6pPr marL="457200" algn="l" rtl="0" fontAlgn="base">
        <a:spcBef>
          <a:spcPct val="0"/>
        </a:spcBef>
        <a:spcAft>
          <a:spcPct val="0"/>
        </a:spcAft>
        <a:defRPr sz="4300">
          <a:solidFill>
            <a:srgbClr val="572314"/>
          </a:solidFill>
          <a:latin typeface="Corbel" pitchFamily="34" charset="0"/>
        </a:defRPr>
      </a:lvl6pPr>
      <a:lvl7pPr marL="914400" algn="l" rtl="0" fontAlgn="base">
        <a:spcBef>
          <a:spcPct val="0"/>
        </a:spcBef>
        <a:spcAft>
          <a:spcPct val="0"/>
        </a:spcAft>
        <a:defRPr sz="4300">
          <a:solidFill>
            <a:srgbClr val="572314"/>
          </a:solidFill>
          <a:latin typeface="Corbel" pitchFamily="34" charset="0"/>
        </a:defRPr>
      </a:lvl7pPr>
      <a:lvl8pPr marL="1371600" algn="l" rtl="0" fontAlgn="base">
        <a:spcBef>
          <a:spcPct val="0"/>
        </a:spcBef>
        <a:spcAft>
          <a:spcPct val="0"/>
        </a:spcAft>
        <a:defRPr sz="4300">
          <a:solidFill>
            <a:srgbClr val="572314"/>
          </a:solidFill>
          <a:latin typeface="Corbel" pitchFamily="34" charset="0"/>
        </a:defRPr>
      </a:lvl8pPr>
      <a:lvl9pPr marL="1828800" algn="l" rtl="0" fontAlgn="base">
        <a:spcBef>
          <a:spcPct val="0"/>
        </a:spcBef>
        <a:spcAft>
          <a:spcPct val="0"/>
        </a:spcAft>
        <a:defRPr sz="4300">
          <a:solidFill>
            <a:srgbClr val="572314"/>
          </a:solidFill>
          <a:latin typeface="Corbel"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246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6246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9061CA4C-1563-4531-BACD-76F3D99A69AA}" type="datetimeFigureOut">
              <a:rPr lang="ru-RU"/>
              <a:pPr>
                <a:defRPr/>
              </a:pPr>
              <a:t>11.04.2012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7F94A2F2-67A8-40CC-88DA-9E81E01F48DF}" type="slidenum">
              <a:rPr lang="ru-RU"/>
              <a:pPr>
                <a:defRPr/>
              </a:pPr>
              <a:t>‹#›</a:t>
            </a:fld>
            <a:endParaRPr lang="ru-RU"/>
          </a:p>
        </p:txBody>
      </p:sp>
      <p:grpSp>
        <p:nvGrpSpPr>
          <p:cNvPr id="6247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989" r:id="rId1"/>
    <p:sldLayoutId id="2147483937" r:id="rId2"/>
    <p:sldLayoutId id="2147483990" r:id="rId3"/>
    <p:sldLayoutId id="2147483936" r:id="rId4"/>
    <p:sldLayoutId id="2147483935" r:id="rId5"/>
    <p:sldLayoutId id="2147483934" r:id="rId6"/>
    <p:sldLayoutId id="2147483933" r:id="rId7"/>
    <p:sldLayoutId id="2147483932" r:id="rId8"/>
    <p:sldLayoutId id="2147483991" r:id="rId9"/>
    <p:sldLayoutId id="2147483931" r:id="rId10"/>
    <p:sldLayoutId id="2147483930"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Прямая соединительная линия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8288"/>
            <a:ext cx="8229600" cy="1398587"/>
          </a:xfrm>
          <a:prstGeom prst="rect">
            <a:avLst/>
          </a:prstGeom>
        </p:spPr>
        <p:txBody>
          <a:bodyPr vert="horz" anchor="ctr">
            <a:normAutofit/>
          </a:bodyPr>
          <a:lstStyle/>
          <a:p>
            <a:r>
              <a:rPr lang="ru-RU" smtClean="0"/>
              <a:t>Образец заголовка</a:t>
            </a:r>
            <a:endParaRPr lang="en-US"/>
          </a:p>
        </p:txBody>
      </p:sp>
      <p:sp>
        <p:nvSpPr>
          <p:cNvPr id="74758" name="Текст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defRPr>
            </a:lvl1pPr>
          </a:lstStyle>
          <a:p>
            <a:pPr>
              <a:defRPr/>
            </a:pPr>
            <a:fld id="{CBE9330D-C7E3-466E-820C-9E987AA28150}" type="datetimeFigureOut">
              <a:rPr lang="ru-RU"/>
              <a:pPr>
                <a:defRPr/>
              </a:pPr>
              <a:t>11.04.2012</a:t>
            </a:fld>
            <a:endParaRPr lang="ru-RU"/>
          </a:p>
        </p:txBody>
      </p:sp>
      <p:sp>
        <p:nvSpPr>
          <p:cNvPr id="3" name="Нижний колонтитул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lstStyle>
          <a:p>
            <a:pPr>
              <a:defRPr/>
            </a:pPr>
            <a:endParaRPr lang="ru-RU"/>
          </a:p>
        </p:txBody>
      </p:sp>
      <p:sp>
        <p:nvSpPr>
          <p:cNvPr id="23" name="Номер слайда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defRPr>
            </a:lvl1pPr>
          </a:lstStyle>
          <a:p>
            <a:pPr>
              <a:defRPr/>
            </a:pPr>
            <a:fld id="{DD028A75-F170-405A-B44E-8F86EB136DE0}"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41" r:id="rId6"/>
    <p:sldLayoutId id="2147483940" r:id="rId7"/>
    <p:sldLayoutId id="2147483997" r:id="rId8"/>
    <p:sldLayoutId id="2147483998" r:id="rId9"/>
    <p:sldLayoutId id="2147483939" r:id="rId10"/>
    <p:sldLayoutId id="2147483938" r:id="rId11"/>
  </p:sldLayoutIdLst>
  <p:txStyles>
    <p:titleStyle>
      <a:lvl1pPr marL="484188" indent="-484188" algn="l" rtl="0"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indent="-484188" algn="l" rtl="0" fontAlgn="base">
        <a:spcBef>
          <a:spcPct val="0"/>
        </a:spcBef>
        <a:spcAft>
          <a:spcPct val="0"/>
        </a:spcAft>
        <a:defRPr sz="4200">
          <a:solidFill>
            <a:srgbClr val="FF5C9C"/>
          </a:solidFill>
          <a:latin typeface="Century Gothic" pitchFamily="34" charset="0"/>
        </a:defRPr>
      </a:lvl2pPr>
      <a:lvl3pPr marL="484188" indent="-484188" algn="l" rtl="0" fontAlgn="base">
        <a:spcBef>
          <a:spcPct val="0"/>
        </a:spcBef>
        <a:spcAft>
          <a:spcPct val="0"/>
        </a:spcAft>
        <a:defRPr sz="4200">
          <a:solidFill>
            <a:srgbClr val="FF5C9C"/>
          </a:solidFill>
          <a:latin typeface="Century Gothic" pitchFamily="34" charset="0"/>
        </a:defRPr>
      </a:lvl3pPr>
      <a:lvl4pPr marL="484188" indent="-484188" algn="l" rtl="0" fontAlgn="base">
        <a:spcBef>
          <a:spcPct val="0"/>
        </a:spcBef>
        <a:spcAft>
          <a:spcPct val="0"/>
        </a:spcAft>
        <a:defRPr sz="4200">
          <a:solidFill>
            <a:srgbClr val="FF5C9C"/>
          </a:solidFill>
          <a:latin typeface="Century Gothic" pitchFamily="34" charset="0"/>
        </a:defRPr>
      </a:lvl4pPr>
      <a:lvl5pPr marL="484188" indent="-484188" algn="l" rtl="0" fontAlgn="base">
        <a:spcBef>
          <a:spcPct val="0"/>
        </a:spcBef>
        <a:spcAft>
          <a:spcPct val="0"/>
        </a:spcAft>
        <a:defRPr sz="4200">
          <a:solidFill>
            <a:srgbClr val="FF5C9C"/>
          </a:solidFill>
          <a:latin typeface="Century Gothic" pitchFamily="34" charset="0"/>
        </a:defRPr>
      </a:lvl5pPr>
      <a:lvl6pPr marL="941388" indent="-484188" algn="l" rtl="0" fontAlgn="base">
        <a:spcBef>
          <a:spcPct val="0"/>
        </a:spcBef>
        <a:spcAft>
          <a:spcPct val="0"/>
        </a:spcAft>
        <a:defRPr sz="4200">
          <a:solidFill>
            <a:srgbClr val="FF5C9C"/>
          </a:solidFill>
          <a:latin typeface="Century Gothic" pitchFamily="34" charset="0"/>
        </a:defRPr>
      </a:lvl6pPr>
      <a:lvl7pPr marL="1398588" indent="-484188" algn="l" rtl="0" fontAlgn="base">
        <a:spcBef>
          <a:spcPct val="0"/>
        </a:spcBef>
        <a:spcAft>
          <a:spcPct val="0"/>
        </a:spcAft>
        <a:defRPr sz="4200">
          <a:solidFill>
            <a:srgbClr val="FF5C9C"/>
          </a:solidFill>
          <a:latin typeface="Century Gothic" pitchFamily="34" charset="0"/>
        </a:defRPr>
      </a:lvl7pPr>
      <a:lvl8pPr marL="1855788" indent="-484188" algn="l" rtl="0" fontAlgn="base">
        <a:spcBef>
          <a:spcPct val="0"/>
        </a:spcBef>
        <a:spcAft>
          <a:spcPct val="0"/>
        </a:spcAft>
        <a:defRPr sz="4200">
          <a:solidFill>
            <a:srgbClr val="FF5C9C"/>
          </a:solidFill>
          <a:latin typeface="Century Gothic" pitchFamily="34" charset="0"/>
        </a:defRPr>
      </a:lvl8pPr>
      <a:lvl9pPr marL="2312988" indent="-484188" algn="l" rtl="0" fontAlgn="base">
        <a:spcBef>
          <a:spcPct val="0"/>
        </a:spcBef>
        <a:spcAft>
          <a:spcPct val="0"/>
        </a:spcAft>
        <a:defRPr sz="4200">
          <a:solidFill>
            <a:srgbClr val="FF5C9C"/>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Заголовок 12"/>
          <p:cNvSpPr>
            <a:spLocks noGrp="1"/>
          </p:cNvSpPr>
          <p:nvPr>
            <p:ph type="title"/>
          </p:nvPr>
        </p:nvSpPr>
        <p:spPr>
          <a:xfrm>
            <a:off x="503238" y="4986338"/>
            <a:ext cx="8183562" cy="1050925"/>
          </a:xfrm>
          <a:prstGeom prst="rect">
            <a:avLst/>
          </a:prstGeom>
        </p:spPr>
        <p:txBody>
          <a:bodyPr vert="horz" anchor="b">
            <a:normAutofit/>
          </a:bodyPr>
          <a:lstStyle>
            <a:extLst/>
          </a:lstStyle>
          <a:p>
            <a:r>
              <a:rPr lang="ru-RU" smtClean="0"/>
              <a:t>Образец заголовка</a:t>
            </a:r>
            <a:endParaRPr lang="en-US"/>
          </a:p>
        </p:txBody>
      </p:sp>
      <p:sp>
        <p:nvSpPr>
          <p:cNvPr id="87047" name="Текст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5" name="Дата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FE414E93-64B4-46B6-A45D-88D6E4ED263C}" type="datetimeFigureOut">
              <a:rPr lang="ru-RU"/>
              <a:pPr>
                <a:defRPr/>
              </a:pPr>
              <a:t>11.04.2012</a:t>
            </a:fld>
            <a:endParaRPr lang="ru-RU"/>
          </a:p>
        </p:txBody>
      </p:sp>
      <p:sp>
        <p:nvSpPr>
          <p:cNvPr id="18" name="Нижний колонтитул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defRPr>
            </a:lvl1pPr>
            <a:extLst/>
          </a:lstStyle>
          <a:p>
            <a:pPr>
              <a:defRPr/>
            </a:pPr>
            <a:endParaRPr lang="ru-RU"/>
          </a:p>
        </p:txBody>
      </p:sp>
      <p:sp>
        <p:nvSpPr>
          <p:cNvPr id="5" name="Номер слайда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E83D7EDB-31F2-4581-BDAC-FEA29E54FC0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999" r:id="rId1"/>
    <p:sldLayoutId id="2147483948" r:id="rId2"/>
    <p:sldLayoutId id="2147484000" r:id="rId3"/>
    <p:sldLayoutId id="2147483947" r:id="rId4"/>
    <p:sldLayoutId id="2147483946" r:id="rId5"/>
    <p:sldLayoutId id="2147483945" r:id="rId6"/>
    <p:sldLayoutId id="2147484001" r:id="rId7"/>
    <p:sldLayoutId id="2147483944" r:id="rId8"/>
    <p:sldLayoutId id="2147484002" r:id="rId9"/>
    <p:sldLayoutId id="2147483943" r:id="rId10"/>
    <p:sldLayoutId id="2147483942" r:id="rId11"/>
  </p:sldLayoutIdLst>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Verdana" pitchFamily="34" charset="0"/>
        </a:defRPr>
      </a:lvl2pPr>
      <a:lvl3pPr algn="l" rtl="0" fontAlgn="base">
        <a:spcBef>
          <a:spcPct val="0"/>
        </a:spcBef>
        <a:spcAft>
          <a:spcPct val="0"/>
        </a:spcAft>
        <a:defRPr sz="3600" b="1">
          <a:solidFill>
            <a:srgbClr val="FF8D3E"/>
          </a:solidFill>
          <a:latin typeface="Verdana" pitchFamily="34" charset="0"/>
        </a:defRPr>
      </a:lvl3pPr>
      <a:lvl4pPr algn="l" rtl="0" fontAlgn="base">
        <a:spcBef>
          <a:spcPct val="0"/>
        </a:spcBef>
        <a:spcAft>
          <a:spcPct val="0"/>
        </a:spcAft>
        <a:defRPr sz="3600" b="1">
          <a:solidFill>
            <a:srgbClr val="FF8D3E"/>
          </a:solidFill>
          <a:latin typeface="Verdana" pitchFamily="34" charset="0"/>
        </a:defRPr>
      </a:lvl4pPr>
      <a:lvl5pPr algn="l" rtl="0" fontAlgn="base">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9330"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99331"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ED9FC4EC-1232-4F6E-B105-7A79A2EF71FE}" type="datetimeFigureOut">
              <a:rPr lang="ru-RU"/>
              <a:pPr>
                <a:defRPr/>
              </a:pPr>
              <a:t>11.04.2012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6A9459E1-F488-47B1-940D-76BA76423A96}"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959" r:id="rId1"/>
    <p:sldLayoutId id="2147483958" r:id="rId2"/>
    <p:sldLayoutId id="2147483957" r:id="rId3"/>
    <p:sldLayoutId id="2147483956" r:id="rId4"/>
    <p:sldLayoutId id="2147483955" r:id="rId5"/>
    <p:sldLayoutId id="2147483954" r:id="rId6"/>
    <p:sldLayoutId id="2147483953" r:id="rId7"/>
    <p:sldLayoutId id="2147483952" r:id="rId8"/>
    <p:sldLayoutId id="2147483951" r:id="rId9"/>
    <p:sldLayoutId id="2147483950" r:id="rId10"/>
    <p:sldLayoutId id="214748394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Cambria" pitchFamily="18" charset="0"/>
        </a:defRPr>
      </a:lvl2pPr>
      <a:lvl3pPr algn="ctr" rtl="0" fontAlgn="base">
        <a:spcBef>
          <a:spcPct val="0"/>
        </a:spcBef>
        <a:spcAft>
          <a:spcPct val="0"/>
        </a:spcAft>
        <a:defRPr sz="4400">
          <a:solidFill>
            <a:schemeClr val="tx2"/>
          </a:solidFill>
          <a:latin typeface="Cambria" pitchFamily="18" charset="0"/>
        </a:defRPr>
      </a:lvl3pPr>
      <a:lvl4pPr algn="ctr" rtl="0" fontAlgn="base">
        <a:spcBef>
          <a:spcPct val="0"/>
        </a:spcBef>
        <a:spcAft>
          <a:spcPct val="0"/>
        </a:spcAft>
        <a:defRPr sz="4400">
          <a:solidFill>
            <a:schemeClr val="tx2"/>
          </a:solidFill>
          <a:latin typeface="Cambria" pitchFamily="18" charset="0"/>
        </a:defRPr>
      </a:lvl4pPr>
      <a:lvl5pPr algn="ctr" rtl="0" fontAlgn="base">
        <a:spcBef>
          <a:spcPct val="0"/>
        </a:spcBef>
        <a:spcAft>
          <a:spcPct val="0"/>
        </a:spcAft>
        <a:defRPr sz="4400">
          <a:solidFill>
            <a:schemeClr val="tx2"/>
          </a:solidFill>
          <a:latin typeface="Cambr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0.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hyperlink" Target="http://kk.wikipedia.org/wiki/%D0%90%D2%9B%D1%88%D0%B0" TargetMode="External"/><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3" Type="http://schemas.openxmlformats.org/officeDocument/2006/relationships/hyperlink" Target="http://kk.wikipedia.org/wiki/%D0%90%D0%BD%D0%B3%D0%BB%D0%B8%D1%8F" TargetMode="External"/><Relationship Id="rId2" Type="http://schemas.openxmlformats.org/officeDocument/2006/relationships/hyperlink" Target="http://kk.wikipedia.org/wiki/%D0%90%D2%9B%D1%88%D0%B0" TargetMode="External"/><Relationship Id="rId1" Type="http://schemas.openxmlformats.org/officeDocument/2006/relationships/slideLayout" Target="../slideLayouts/slideLayout101.xml"/><Relationship Id="rId6" Type="http://schemas.openxmlformats.org/officeDocument/2006/relationships/image" Target="../media/image13.jpeg"/><Relationship Id="rId5" Type="http://schemas.openxmlformats.org/officeDocument/2006/relationships/hyperlink" Target="http://kk.wikipedia.org/wiki/%D0%9C%D0%B5%D1%80%D0%BA%D0%B0%D0%BD%D1%82%D0%B8%D0%BB%D0%B8%D0%B7%D0%BC" TargetMode="External"/><Relationship Id="rId4" Type="http://schemas.openxmlformats.org/officeDocument/2006/relationships/hyperlink" Target="http://kk.wikipedia.org/wiki/%D0%A4%D1%80%D0%B0%D0%BD%D1%86%D0%B8%D1%8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kk.wikipedia.org/wiki/1873" TargetMode="External"/><Relationship Id="rId2" Type="http://schemas.openxmlformats.org/officeDocument/2006/relationships/hyperlink" Target="http://kk.wikipedia.org/wiki/1871" TargetMode="External"/><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hyperlink" Target="http://kk.wikipedia.org/wiki/%D0%93%D0%B5%D1%80%D0%BC%D0%B0%D0%BD%D0%B8%D1%8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5.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gif"/></Relationships>
</file>

<file path=ppt/slides/_rels/slide8.xml.rels><?xml version="1.0" encoding="UTF-8" standalone="yes"?>
<Relationships xmlns="http://schemas.openxmlformats.org/package/2006/relationships"><Relationship Id="rId2" Type="http://schemas.openxmlformats.org/officeDocument/2006/relationships/hyperlink" Target="http://kk.wikipedia.org/wiki/1905" TargetMode="External"/><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3" Type="http://schemas.openxmlformats.org/officeDocument/2006/relationships/hyperlink" Target="http://kk.wikipedia.org/wiki/1873" TargetMode="External"/><Relationship Id="rId2" Type="http://schemas.openxmlformats.org/officeDocument/2006/relationships/hyperlink" Target="http://kk.wikipedia.org/wiki/1871" TargetMode="Externa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hyperlink" Target="http://kk.wikipedia.org/wiki/%D0%93%D0%B5%D1%80%D0%BC%D0%B0%D0%BD%D0%B8%D1%8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txBox="1">
            <a:spLocks/>
          </p:cNvSpPr>
          <p:nvPr/>
        </p:nvSpPr>
        <p:spPr>
          <a:xfrm>
            <a:off x="642938" y="571500"/>
            <a:ext cx="8062912" cy="1470025"/>
          </a:xfrm>
          <a:prstGeom prst="rect">
            <a:avLst/>
          </a:prstGeom>
        </p:spPr>
        <p:txBody>
          <a:bodyPr anchor="ctr">
            <a:normAutofit/>
          </a:bodyPr>
          <a:lstStyle/>
          <a:p>
            <a:pPr algn="ctr" fontAlgn="auto">
              <a:spcAft>
                <a:spcPts val="0"/>
              </a:spcAft>
              <a:defRPr/>
            </a:pPr>
            <a:r>
              <a:rPr lang="kk-KZ" sz="4400" dirty="0">
                <a:solidFill>
                  <a:schemeClr val="accent6">
                    <a:lumMod val="60000"/>
                    <a:lumOff val="40000"/>
                  </a:schemeClr>
                </a:solidFill>
                <a:latin typeface="Arial Narrow" pitchFamily="34" charset="0"/>
                <a:ea typeface="+mj-ea"/>
                <a:cs typeface="+mj-cs"/>
              </a:rPr>
              <a:t>Тақырыбы:Ақшаның металдық және номиналдық теориясы</a:t>
            </a:r>
            <a:endParaRPr lang="ru-RU" sz="4400" dirty="0">
              <a:solidFill>
                <a:schemeClr val="accent6">
                  <a:lumMod val="60000"/>
                  <a:lumOff val="40000"/>
                </a:schemeClr>
              </a:solidFill>
              <a:latin typeface="Arial Narrow" pitchFamily="34" charset="0"/>
              <a:ea typeface="+mj-ea"/>
              <a:cs typeface="+mj-cs"/>
            </a:endParaRPr>
          </a:p>
        </p:txBody>
      </p:sp>
      <p:sp>
        <p:nvSpPr>
          <p:cNvPr id="124930" name="Прямоугольник 6"/>
          <p:cNvSpPr>
            <a:spLocks noChangeArrowheads="1"/>
          </p:cNvSpPr>
          <p:nvPr/>
        </p:nvSpPr>
        <p:spPr bwMode="auto">
          <a:xfrm>
            <a:off x="2286000" y="5214938"/>
            <a:ext cx="4857750" cy="584200"/>
          </a:xfrm>
          <a:prstGeom prst="rect">
            <a:avLst/>
          </a:prstGeom>
          <a:noFill/>
          <a:ln w="9525">
            <a:noFill/>
            <a:miter lim="800000"/>
            <a:headEnd/>
            <a:tailEnd/>
          </a:ln>
        </p:spPr>
        <p:txBody>
          <a:bodyPr>
            <a:spAutoFit/>
          </a:bodyPr>
          <a:lstStyle/>
          <a:p>
            <a:r>
              <a:rPr lang="kk-KZ" sz="3200">
                <a:solidFill>
                  <a:srgbClr val="FFFF00"/>
                </a:solidFill>
                <a:latin typeface="Arial Narrow" pitchFamily="34" charset="0"/>
              </a:rPr>
              <a:t>Орындаған:Есентемиров С.К</a:t>
            </a:r>
            <a:endParaRPr lang="ru-RU" sz="3200">
              <a:solidFill>
                <a:srgbClr val="FFFF00"/>
              </a:solidFill>
              <a:latin typeface="Arial Narrow" pitchFamily="34" charset="0"/>
            </a:endParaRPr>
          </a:p>
        </p:txBody>
      </p:sp>
      <p:pic>
        <p:nvPicPr>
          <p:cNvPr id="124931" name="Picture 2" descr="http://t0.gstatic.com/images?q=tbn:ANd9GcSH6fsQB6YxMt4KYf0oSJ3IR35fgS6to-emn6g9zP0jLB8D8-SLaw"/>
          <p:cNvPicPr>
            <a:picLocks noChangeAspect="1" noChangeArrowheads="1"/>
          </p:cNvPicPr>
          <p:nvPr/>
        </p:nvPicPr>
        <p:blipFill>
          <a:blip r:embed="rId3"/>
          <a:srcRect/>
          <a:stretch>
            <a:fillRect/>
          </a:stretch>
        </p:blipFill>
        <p:spPr bwMode="auto">
          <a:xfrm>
            <a:off x="1714500" y="1928813"/>
            <a:ext cx="5715000" cy="2857500"/>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914400" y="214313"/>
            <a:ext cx="7772400" cy="6142037"/>
          </a:xfrm>
        </p:spPr>
        <p:txBody>
          <a:bodyPr>
            <a:normAutofit fontScale="55000" lnSpcReduction="20000"/>
          </a:bodyPr>
          <a:lstStyle/>
          <a:p>
            <a:pPr marL="411480" fontAlgn="auto">
              <a:lnSpc>
                <a:spcPct val="120000"/>
              </a:lnSpc>
              <a:spcAft>
                <a:spcPts val="0"/>
              </a:spcAft>
              <a:buFont typeface="Wingdings"/>
              <a:buChar char=""/>
              <a:defRPr/>
            </a:pPr>
            <a:r>
              <a:rPr lang="ru-RU" sz="3200" dirty="0" err="1" smtClean="0">
                <a:latin typeface="Times New Roman" pitchFamily="18" charset="0"/>
                <a:cs typeface="Times New Roman" pitchFamily="18" charset="0"/>
              </a:rPr>
              <a:t>Неміс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экономистері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К.Книс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және </a:t>
            </a:r>
            <a:r>
              <a:rPr lang="ru-RU" sz="3200" dirty="0" smtClean="0">
                <a:latin typeface="Times New Roman" pitchFamily="18" charset="0"/>
                <a:cs typeface="Times New Roman" pitchFamily="18" charset="0"/>
              </a:rPr>
              <a:t>т.б.) </a:t>
            </a:r>
            <a:r>
              <a:rPr lang="ru-RU" sz="3200" dirty="0" err="1" smtClean="0">
                <a:latin typeface="Times New Roman" pitchFamily="18" charset="0"/>
                <a:cs typeface="Times New Roman" pitchFamily="18" charset="0"/>
              </a:rPr>
              <a:t>ақшаға бағалы металдармен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қатар, орталық банктің банкноталарын</a:t>
            </a:r>
            <a:r>
              <a:rPr lang="ru-RU" sz="3200" dirty="0" smtClean="0">
                <a:latin typeface="Times New Roman" pitchFamily="18" charset="0"/>
                <a:cs typeface="Times New Roman" pitchFamily="18" charset="0"/>
              </a:rPr>
              <a:t> да </a:t>
            </a:r>
            <a:r>
              <a:rPr lang="ru-RU" sz="3200" dirty="0" err="1" smtClean="0">
                <a:latin typeface="Times New Roman" pitchFamily="18" charset="0"/>
                <a:cs typeface="Times New Roman" pitchFamily="18" charset="0"/>
              </a:rPr>
              <a:t>жатқызды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Сол</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уақыттары ақшаның металдықтеориясы инфляцияға қарсы бағытталған ақшалай реформаларды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негіздеу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үшін пайдаланылды</a:t>
            </a:r>
            <a:r>
              <a:rPr lang="ru-RU" sz="3200" dirty="0" smtClean="0">
                <a:latin typeface="Times New Roman" pitchFamily="18" charset="0"/>
                <a:cs typeface="Times New Roman" pitchFamily="18" charset="0"/>
              </a:rPr>
              <a:t>.</a:t>
            </a:r>
          </a:p>
          <a:p>
            <a:pPr marL="411480" fontAlgn="auto">
              <a:lnSpc>
                <a:spcPct val="120000"/>
              </a:lnSpc>
              <a:spcAft>
                <a:spcPts val="0"/>
              </a:spcAft>
              <a:buFont typeface="Wingdings"/>
              <a:buChar char=""/>
              <a:defRPr/>
            </a:pPr>
            <a:r>
              <a:rPr lang="ru-RU" sz="3200" dirty="0" smtClean="0">
                <a:latin typeface="Times New Roman" pitchFamily="18" charset="0"/>
                <a:cs typeface="Times New Roman" pitchFamily="18" charset="0"/>
              </a:rPr>
              <a:t>Г. </a:t>
            </a:r>
            <a:r>
              <a:rPr lang="ru-RU" sz="3200" dirty="0" err="1" smtClean="0">
                <a:latin typeface="Times New Roman" pitchFamily="18" charset="0"/>
                <a:cs typeface="Times New Roman" pitchFamily="18" charset="0"/>
              </a:rPr>
              <a:t>Кнаптың ақшаның мемлекеттік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теориясының қателгі мынада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болды</a:t>
            </a:r>
            <a:r>
              <a:rPr lang="ru-RU" sz="3200" dirty="0" smtClean="0">
                <a:latin typeface="Times New Roman" pitchFamily="18" charset="0"/>
                <a:cs typeface="Times New Roman" pitchFamily="18" charset="0"/>
              </a:rPr>
              <a:t>: </a:t>
            </a:r>
            <a:r>
              <a:rPr lang="ru-RU" sz="3200" i="1" dirty="0" err="1" smtClean="0">
                <a:latin typeface="Times New Roman" pitchFamily="18" charset="0"/>
                <a:cs typeface="Times New Roman" pitchFamily="18" charset="0"/>
              </a:rPr>
              <a:t>біріншіден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ақша құқықтық </a:t>
            </a:r>
            <a:r>
              <a:rPr lang="ru-RU" sz="3200" dirty="0" smtClean="0">
                <a:latin typeface="Times New Roman" pitchFamily="18" charset="0"/>
                <a:cs typeface="Times New Roman" pitchFamily="18" charset="0"/>
              </a:rPr>
              <a:t>категория </a:t>
            </a:r>
            <a:r>
              <a:rPr lang="ru-RU" sz="3200" dirty="0" err="1" smtClean="0">
                <a:latin typeface="Times New Roman" pitchFamily="18" charset="0"/>
                <a:cs typeface="Times New Roman" pitchFamily="18" charset="0"/>
              </a:rPr>
              <a:t>емес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ол</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экономикалық категорияға жатады</a:t>
            </a:r>
            <a:r>
              <a:rPr lang="ru-RU" sz="3200" dirty="0" smtClean="0">
                <a:latin typeface="Times New Roman" pitchFamily="18" charset="0"/>
                <a:cs typeface="Times New Roman" pitchFamily="18" charset="0"/>
              </a:rPr>
              <a:t>; </a:t>
            </a:r>
            <a:r>
              <a:rPr lang="ru-RU" sz="3200" i="1" dirty="0" err="1" smtClean="0">
                <a:latin typeface="Times New Roman" pitchFamily="18" charset="0"/>
                <a:cs typeface="Times New Roman" pitchFamily="18" charset="0"/>
              </a:rPr>
              <a:t>екіншіден</a:t>
            </a:r>
            <a:r>
              <a:rPr lang="ru-RU" sz="3200" dirty="0" smtClean="0">
                <a:latin typeface="Times New Roman" pitchFamily="18" charset="0"/>
                <a:cs typeface="Times New Roman" pitchFamily="18" charset="0"/>
              </a:rPr>
              <a:t>, металл </a:t>
            </a:r>
            <a:r>
              <a:rPr lang="ru-RU" sz="3200" dirty="0" err="1" smtClean="0">
                <a:latin typeface="Times New Roman" pitchFamily="18" charset="0"/>
                <a:cs typeface="Times New Roman" pitchFamily="18" charset="0"/>
              </a:rPr>
              <a:t>ақшалардың өзінің құндары болады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яғни </a:t>
            </a:r>
            <a:r>
              <a:rPr lang="ru-RU" sz="3200" dirty="0" smtClean="0">
                <a:latin typeface="Times New Roman" pitchFamily="18" charset="0"/>
                <a:cs typeface="Times New Roman" pitchFamily="18" charset="0"/>
              </a:rPr>
              <a:t>оны </a:t>
            </a:r>
            <a:r>
              <a:rPr lang="ru-RU" sz="3200" dirty="0" err="1" smtClean="0">
                <a:latin typeface="Times New Roman" pitchFamily="18" charset="0"/>
                <a:cs typeface="Times New Roman" pitchFamily="18" charset="0"/>
              </a:rPr>
              <a:t>мемлекет</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белгілей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алмайды</a:t>
            </a:r>
            <a:r>
              <a:rPr lang="ru-RU" sz="3200" dirty="0" smtClean="0">
                <a:latin typeface="Times New Roman" pitchFamily="18" charset="0"/>
                <a:cs typeface="Times New Roman" pitchFamily="18" charset="0"/>
              </a:rPr>
              <a:t>, ал </a:t>
            </a:r>
            <a:r>
              <a:rPr lang="ru-RU" sz="3200" dirty="0" err="1" smtClean="0">
                <a:latin typeface="Times New Roman" pitchFamily="18" charset="0"/>
                <a:cs typeface="Times New Roman" pitchFamily="18" charset="0"/>
              </a:rPr>
              <a:t>қағаз ақшалардың құндарының өзін </a:t>
            </a:r>
            <a:r>
              <a:rPr lang="ru-RU" sz="3200" dirty="0" smtClean="0">
                <a:latin typeface="Times New Roman" pitchFamily="18" charset="0"/>
                <a:cs typeface="Times New Roman" pitchFamily="18" charset="0"/>
              </a:rPr>
              <a:t>де </a:t>
            </a:r>
            <a:r>
              <a:rPr lang="ru-RU" sz="3200" dirty="0" err="1" smtClean="0">
                <a:latin typeface="Times New Roman" pitchFamily="18" charset="0"/>
                <a:cs typeface="Times New Roman" pitchFamily="18" charset="0"/>
              </a:rPr>
              <a:t>мемлекет</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белгілемейді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ол</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объективті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экономикалық зандармен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негізделеді</a:t>
            </a:r>
            <a:r>
              <a:rPr lang="ru-RU" sz="3200" dirty="0" smtClean="0">
                <a:latin typeface="Times New Roman" pitchFamily="18" charset="0"/>
                <a:cs typeface="Times New Roman" pitchFamily="18" charset="0"/>
              </a:rPr>
              <a:t>; </a:t>
            </a:r>
            <a:r>
              <a:rPr lang="ru-RU" sz="3200" i="1" dirty="0" err="1" smtClean="0">
                <a:latin typeface="Times New Roman" pitchFamily="18" charset="0"/>
                <a:cs typeface="Times New Roman" pitchFamily="18" charset="0"/>
              </a:rPr>
              <a:t>үшіншіден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ақшаның негізгі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қызметі төлем құралы емес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яғни құн өлшемі құралы болып</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табылады</a:t>
            </a:r>
            <a:r>
              <a:rPr lang="ru-RU" sz="3200" dirty="0" smtClean="0">
                <a:latin typeface="Times New Roman" pitchFamily="18" charset="0"/>
                <a:cs typeface="Times New Roman" pitchFamily="18" charset="0"/>
              </a:rPr>
              <a:t>.</a:t>
            </a:r>
          </a:p>
          <a:p>
            <a:pPr marL="411480" fontAlgn="auto">
              <a:lnSpc>
                <a:spcPct val="120000"/>
              </a:lnSpc>
              <a:spcAft>
                <a:spcPts val="0"/>
              </a:spcAft>
              <a:buFont typeface="Wingdings"/>
              <a:buChar char=""/>
              <a:defRPr/>
            </a:pPr>
            <a:r>
              <a:rPr lang="ru-RU" sz="3200" dirty="0" err="1" smtClean="0">
                <a:latin typeface="Times New Roman" pitchFamily="18" charset="0"/>
                <a:cs typeface="Times New Roman" pitchFamily="18" charset="0"/>
              </a:rPr>
              <a:t>Австрияның экономисі</a:t>
            </a:r>
            <a:r>
              <a:rPr lang="ru-RU" sz="3200" dirty="0" smtClean="0">
                <a:latin typeface="Times New Roman" pitchFamily="18" charset="0"/>
                <a:cs typeface="Times New Roman" pitchFamily="18" charset="0"/>
              </a:rPr>
              <a:t> Ф. </a:t>
            </a:r>
            <a:r>
              <a:rPr lang="ru-RU" sz="3200" dirty="0" err="1" smtClean="0">
                <a:latin typeface="Times New Roman" pitchFamily="18" charset="0"/>
                <a:cs typeface="Times New Roman" pitchFamily="18" charset="0"/>
              </a:rPr>
              <a:t>Бендиксеннің «Ақшаның кұндылығы туралы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және «Ақша жалпыға балама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алмастыру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құралы туралы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еңбектерінде ақшаны коғамның мүшелеріне қызмет етуге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куәгер ретінде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яғни өнімді алуға құқық беретін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құрал деп</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бағалай отырып</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ақшаның мемлекеттік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теориясын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экономикалық тұрғыдан негіздеуге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тырысқан.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Бірақ оның номинализмді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экономикалық негіздеуінің жолы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болмады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себебі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ол</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ақшаның мәнін бағалауда құнның теориясын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мойынсынбады</a:t>
            </a:r>
            <a:r>
              <a:rPr lang="ru-RU" sz="3200" dirty="0" smtClean="0">
                <a:latin typeface="Times New Roman" pitchFamily="18" charset="0"/>
                <a:cs typeface="Times New Roman" pitchFamily="18" charset="0"/>
              </a:rPr>
              <a:t>.</a:t>
            </a:r>
          </a:p>
          <a:p>
            <a:pPr marL="411480" fontAlgn="auto">
              <a:spcAft>
                <a:spcPts val="0"/>
              </a:spcAft>
              <a:buFont typeface="Wingdings"/>
              <a:buChar char=""/>
              <a:defRPr/>
            </a:pPr>
            <a:endParaRPr lang="ru-RU" dirty="0"/>
          </a:p>
        </p:txBody>
      </p:sp>
    </p:spTree>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500" y="214313"/>
            <a:ext cx="7772400" cy="914400"/>
          </a:xfrm>
        </p:spPr>
        <p:txBody>
          <a:bodyPr/>
          <a:lstStyle/>
          <a:p>
            <a:pPr algn="ctr" fontAlgn="auto">
              <a:spcAft>
                <a:spcPts val="0"/>
              </a:spcAft>
              <a:defRPr/>
            </a:pPr>
            <a:r>
              <a:rPr lang="kk-KZ" dirty="0" smtClean="0">
                <a:solidFill>
                  <a:schemeClr val="accent1">
                    <a:tint val="88000"/>
                    <a:satMod val="150000"/>
                  </a:schemeClr>
                </a:solidFill>
                <a:latin typeface="Times New Roman" pitchFamily="18" charset="0"/>
                <a:cs typeface="Times New Roman" pitchFamily="18" charset="0"/>
              </a:rPr>
              <a:t>Пайдаланғағн әдебиеттер тізімі</a:t>
            </a:r>
            <a:endParaRPr lang="ru-RU" dirty="0">
              <a:solidFill>
                <a:schemeClr val="accent1">
                  <a:tint val="88000"/>
                  <a:satMod val="150000"/>
                </a:schemeClr>
              </a:solidFill>
              <a:latin typeface="Times New Roman" pitchFamily="18" charset="0"/>
              <a:cs typeface="Times New Roman" pitchFamily="18" charset="0"/>
            </a:endParaRPr>
          </a:p>
        </p:txBody>
      </p:sp>
      <p:sp>
        <p:nvSpPr>
          <p:cNvPr id="138242" name="Содержимое 2"/>
          <p:cNvSpPr>
            <a:spLocks noGrp="1"/>
          </p:cNvSpPr>
          <p:nvPr>
            <p:ph idx="1"/>
          </p:nvPr>
        </p:nvSpPr>
        <p:spPr>
          <a:xfrm>
            <a:off x="857250" y="1285875"/>
            <a:ext cx="7772400" cy="4572000"/>
          </a:xfrm>
        </p:spPr>
        <p:txBody>
          <a:bodyPr/>
          <a:lstStyle/>
          <a:p>
            <a:r>
              <a:rPr lang="kk-KZ" smtClean="0">
                <a:latin typeface="Times New Roman" pitchFamily="18" charset="0"/>
                <a:cs typeface="Times New Roman" pitchFamily="18" charset="0"/>
              </a:rPr>
              <a:t>Мақыш С. Б. Ақша айналысы және несие. –  Алматы:ИздатМаркет 2004. </a:t>
            </a:r>
            <a:endParaRPr lang="ru-RU" smtClean="0">
              <a:latin typeface="Times New Roman" pitchFamily="18" charset="0"/>
              <a:cs typeface="Times New Roman" pitchFamily="18" charset="0"/>
            </a:endParaRPr>
          </a:p>
          <a:p>
            <a:r>
              <a:rPr lang="kk-KZ" smtClean="0">
                <a:latin typeface="Times New Roman" pitchFamily="18" charset="0"/>
                <a:cs typeface="Times New Roman" pitchFamily="18" charset="0"/>
              </a:rPr>
              <a:t> Сейіткасымов Ғ. С. Ақша, несие, бакнтер. – Алматы: Экономика, 2001.</a:t>
            </a:r>
            <a:endParaRPr lang="ru-RU" smtClean="0">
              <a:latin typeface="Times New Roman" pitchFamily="18" charset="0"/>
              <a:cs typeface="Times New Roman" pitchFamily="18" charset="0"/>
            </a:endParaRPr>
          </a:p>
          <a:p>
            <a:r>
              <a:rPr lang="kk-KZ" smtClean="0">
                <a:latin typeface="Times New Roman" pitchFamily="18" charset="0"/>
                <a:cs typeface="Times New Roman" pitchFamily="18" charset="0"/>
              </a:rPr>
              <a:t>Дробозино Л. А. Финансы. Денежное обращение.Кредит. – Москва: Финансы, ЮНИТИ, 1997.</a:t>
            </a:r>
            <a:endParaRPr lang="ru-RU" smtClean="0">
              <a:latin typeface="Times New Roman" pitchFamily="18" charset="0"/>
              <a:cs typeface="Times New Roman" pitchFamily="18" charset="0"/>
            </a:endParaRPr>
          </a:p>
          <a:p>
            <a:r>
              <a:rPr lang="kk-KZ" smtClean="0">
                <a:latin typeface="Times New Roman" pitchFamily="18" charset="0"/>
                <a:cs typeface="Times New Roman" pitchFamily="18" charset="0"/>
              </a:rPr>
              <a:t>Жукова Е. Ф. Общая теория денег и кредита. – Москва: Банки и биржи, 1995.</a:t>
            </a:r>
            <a:endParaRPr lang="ru-RU" smtClean="0">
              <a:latin typeface="Times New Roman" pitchFamily="18" charset="0"/>
              <a:cs typeface="Times New Roman" pitchFamily="18" charset="0"/>
            </a:endParaRPr>
          </a:p>
          <a:p>
            <a:r>
              <a:rPr lang="kk-KZ" smtClean="0">
                <a:latin typeface="Times New Roman" pitchFamily="18" charset="0"/>
                <a:cs typeface="Times New Roman" pitchFamily="18" charset="0"/>
              </a:rPr>
              <a:t>Ақша, Несйе, Банктер. Сейтқасымов Ғ.С</a:t>
            </a:r>
            <a:endParaRPr lang="ru-RU" smtClean="0">
              <a:latin typeface="Times New Roman" pitchFamily="18" charset="0"/>
              <a:cs typeface="Times New Roman" pitchFamily="18" charset="0"/>
            </a:endParaRPr>
          </a:p>
          <a:p>
            <a:endParaRPr lang="ru-RU" smtClean="0"/>
          </a:p>
        </p:txBody>
      </p:sp>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Содержимое 2"/>
          <p:cNvSpPr>
            <a:spLocks noGrp="1"/>
          </p:cNvSpPr>
          <p:nvPr>
            <p:ph idx="1"/>
          </p:nvPr>
        </p:nvSpPr>
        <p:spPr/>
        <p:txBody>
          <a:bodyPr/>
          <a:lstStyle/>
          <a:p>
            <a:endParaRPr lang="kk-KZ" smtClean="0">
              <a:latin typeface="Times New Roman" pitchFamily="18" charset="0"/>
              <a:cs typeface="Times New Roman" pitchFamily="18" charset="0"/>
            </a:endParaRPr>
          </a:p>
          <a:p>
            <a:endParaRPr lang="kk-KZ" smtClean="0">
              <a:latin typeface="Times New Roman" pitchFamily="18" charset="0"/>
              <a:cs typeface="Times New Roman" pitchFamily="18" charset="0"/>
            </a:endParaRPr>
          </a:p>
          <a:p>
            <a:endParaRPr lang="kk-KZ" smtClean="0">
              <a:latin typeface="Times New Roman" pitchFamily="18" charset="0"/>
              <a:cs typeface="Times New Roman" pitchFamily="18" charset="0"/>
            </a:endParaRPr>
          </a:p>
        </p:txBody>
      </p:sp>
      <p:pic>
        <p:nvPicPr>
          <p:cNvPr id="139266" name="Picture 6"/>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39267" name="Прямоугольник 9"/>
          <p:cNvSpPr>
            <a:spLocks noChangeArrowheads="1"/>
          </p:cNvSpPr>
          <p:nvPr/>
        </p:nvSpPr>
        <p:spPr bwMode="auto">
          <a:xfrm>
            <a:off x="0" y="1714500"/>
            <a:ext cx="9144000" cy="2586038"/>
          </a:xfrm>
          <a:prstGeom prst="rect">
            <a:avLst/>
          </a:prstGeom>
          <a:noFill/>
          <a:ln w="9525">
            <a:noFill/>
            <a:miter lim="800000"/>
            <a:headEnd/>
            <a:tailEnd/>
          </a:ln>
        </p:spPr>
        <p:txBody>
          <a:bodyPr>
            <a:spAutoFit/>
          </a:bodyPr>
          <a:lstStyle/>
          <a:p>
            <a:pPr algn="ctr"/>
            <a:r>
              <a:rPr lang="kk-KZ" sz="5400" b="1">
                <a:solidFill>
                  <a:srgbClr val="FF0000"/>
                </a:solidFill>
                <a:latin typeface="Times New Roman" pitchFamily="18" charset="0"/>
                <a:cs typeface="Times New Roman" pitchFamily="18" charset="0"/>
              </a:rPr>
              <a:t>Көңіл қойып тыңдағандарынызға көп-көп рахмет!</a:t>
            </a:r>
            <a:endParaRPr lang="ru-RU" sz="5400" b="1">
              <a:solidFill>
                <a:srgbClr val="FF00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Picture 4"/>
          <p:cNvPicPr>
            <a:picLocks noChangeAspect="1" noChangeArrowheads="1"/>
          </p:cNvPicPr>
          <p:nvPr/>
        </p:nvPicPr>
        <p:blipFill>
          <a:blip r:embed="rId2"/>
          <a:srcRect/>
          <a:stretch>
            <a:fillRect/>
          </a:stretch>
        </p:blipFill>
        <p:spPr bwMode="auto">
          <a:xfrm>
            <a:off x="0" y="0"/>
            <a:ext cx="9144000" cy="6848475"/>
          </a:xfrm>
          <a:prstGeom prst="rect">
            <a:avLst/>
          </a:prstGeom>
          <a:noFill/>
          <a:ln w="9525">
            <a:noFill/>
            <a:miter lim="800000"/>
            <a:headEnd/>
            <a:tailEnd/>
          </a:ln>
        </p:spPr>
      </p:pic>
      <p:sp>
        <p:nvSpPr>
          <p:cNvPr id="126978" name="Содержимое 6"/>
          <p:cNvSpPr>
            <a:spLocks noGrp="1"/>
          </p:cNvSpPr>
          <p:nvPr>
            <p:ph idx="1"/>
          </p:nvPr>
        </p:nvSpPr>
        <p:spPr>
          <a:xfrm>
            <a:off x="0" y="285750"/>
            <a:ext cx="7497763" cy="5715000"/>
          </a:xfrm>
        </p:spPr>
        <p:txBody>
          <a:bodyPr/>
          <a:lstStyle/>
          <a:p>
            <a:pPr algn="ctr"/>
            <a:r>
              <a:rPr lang="ru-RU" sz="4000" b="1" u="sng" smtClean="0"/>
              <a:t>Жоспар:</a:t>
            </a:r>
          </a:p>
          <a:p>
            <a:r>
              <a:rPr lang="kk-KZ" b="1" smtClean="0">
                <a:latin typeface="Times New Roman" pitchFamily="18" charset="0"/>
                <a:cs typeface="Times New Roman" pitchFamily="18" charset="0"/>
              </a:rPr>
              <a:t>Кіріспе</a:t>
            </a:r>
            <a:endParaRPr lang="ru-RU" b="1" smtClean="0">
              <a:latin typeface="Times New Roman" pitchFamily="18" charset="0"/>
              <a:cs typeface="Times New Roman" pitchFamily="18" charset="0"/>
            </a:endParaRPr>
          </a:p>
          <a:p>
            <a:pPr>
              <a:lnSpc>
                <a:spcPct val="150000"/>
              </a:lnSpc>
            </a:pPr>
            <a:r>
              <a:rPr lang="ru-RU" b="1" smtClean="0">
                <a:latin typeface="Times New Roman" pitchFamily="18" charset="0"/>
                <a:cs typeface="Times New Roman" pitchFamily="18" charset="0"/>
              </a:rPr>
              <a:t>Ақшаның метлдық теориясы</a:t>
            </a:r>
          </a:p>
          <a:p>
            <a:pPr>
              <a:lnSpc>
                <a:spcPct val="150000"/>
              </a:lnSpc>
            </a:pPr>
            <a:r>
              <a:rPr lang="kk-KZ" b="1" smtClean="0">
                <a:latin typeface="Times New Roman" pitchFamily="18" charset="0"/>
                <a:cs typeface="Times New Roman" pitchFamily="18" charset="0"/>
              </a:rPr>
              <a:t>Ақшаның номиналдық теориясы</a:t>
            </a:r>
          </a:p>
          <a:p>
            <a:pPr>
              <a:lnSpc>
                <a:spcPct val="150000"/>
              </a:lnSpc>
            </a:pPr>
            <a:r>
              <a:rPr lang="kk-KZ" b="1" smtClean="0">
                <a:latin typeface="Times New Roman" pitchFamily="18" charset="0"/>
                <a:cs typeface="Times New Roman" pitchFamily="18" charset="0"/>
              </a:rPr>
              <a:t>Қорытынды</a:t>
            </a:r>
          </a:p>
          <a:p>
            <a:pPr>
              <a:lnSpc>
                <a:spcPct val="150000"/>
              </a:lnSpc>
            </a:pPr>
            <a:r>
              <a:rPr lang="kk-KZ" b="1" smtClean="0">
                <a:latin typeface="Times New Roman" pitchFamily="18" charset="0"/>
                <a:cs typeface="Times New Roman" pitchFamily="18" charset="0"/>
              </a:rPr>
              <a:t>Пайдаланған әдебиеттер тізімі</a:t>
            </a:r>
          </a:p>
          <a:p>
            <a:endParaRPr lang="kk-KZ" smtClean="0">
              <a:latin typeface="Times New Roman" pitchFamily="18" charset="0"/>
              <a:cs typeface="Times New Roman" pitchFamily="18" charset="0"/>
            </a:endParaRPr>
          </a:p>
          <a:p>
            <a:endParaRPr lang="ru-RU" smtClean="0">
              <a:latin typeface="Times New Roman" pitchFamily="18" charset="0"/>
              <a:cs typeface="Times New Roman" pitchFamily="18" charset="0"/>
            </a:endParaRPr>
          </a:p>
          <a:p>
            <a:endParaRPr lang="ru-RU" smtClean="0"/>
          </a:p>
        </p:txBody>
      </p:sp>
    </p:spTree>
  </p:cSld>
  <p:clrMapOvr>
    <a:masterClrMapping/>
  </p:clrMapOvr>
  <p:transition spd="slow">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Заголовок 1"/>
          <p:cNvSpPr>
            <a:spLocks noGrp="1"/>
          </p:cNvSpPr>
          <p:nvPr>
            <p:ph type="title"/>
          </p:nvPr>
        </p:nvSpPr>
        <p:spPr>
          <a:xfrm>
            <a:off x="1357313" y="-357188"/>
            <a:ext cx="7497762" cy="1143001"/>
          </a:xfrm>
        </p:spPr>
        <p:txBody>
          <a:bodyPr/>
          <a:lstStyle/>
          <a:p>
            <a:pPr algn="ctr"/>
            <a:r>
              <a:rPr lang="kk-KZ" smtClean="0"/>
              <a:t>Кіріспе</a:t>
            </a:r>
            <a:endParaRPr lang="ru-RU" smtClean="0"/>
          </a:p>
        </p:txBody>
      </p:sp>
      <p:sp>
        <p:nvSpPr>
          <p:cNvPr id="3" name="Содержимое 2"/>
          <p:cNvSpPr>
            <a:spLocks noGrp="1"/>
          </p:cNvSpPr>
          <p:nvPr>
            <p:ph idx="1"/>
          </p:nvPr>
        </p:nvSpPr>
        <p:spPr>
          <a:xfrm>
            <a:off x="571500" y="857250"/>
            <a:ext cx="8355013" cy="6357938"/>
          </a:xfrm>
        </p:spPr>
        <p:txBody>
          <a:bodyPr>
            <a:normAutofit fontScale="55000" lnSpcReduction="20000"/>
          </a:bodyPr>
          <a:lstStyle/>
          <a:p>
            <a:pPr marL="274320" indent="-274320" fontAlgn="auto">
              <a:spcAft>
                <a:spcPts val="0"/>
              </a:spcAft>
              <a:buClr>
                <a:schemeClr val="accent3"/>
              </a:buClr>
              <a:buFont typeface="Wingdings 2"/>
              <a:buChar char=""/>
              <a:defRPr/>
            </a:pPr>
            <a:r>
              <a:rPr lang="ru-RU" sz="2500" dirty="0" smtClean="0">
                <a:latin typeface="Times New Roman" pitchFamily="18" charset="0"/>
                <a:cs typeface="Times New Roman" pitchFamily="18" charset="0"/>
              </a:rPr>
              <a:t>Металл </a:t>
            </a:r>
            <a:r>
              <a:rPr lang="ru-RU" sz="2500" dirty="0" err="1" smtClean="0">
                <a:latin typeface="Times New Roman" pitchFamily="18" charset="0"/>
                <a:cs typeface="Times New Roman" pitchFamily="18" charset="0"/>
              </a:rPr>
              <a:t>ақшаларға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мыстан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күмістен және алтыннан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жасалғандары жатады</a:t>
            </a:r>
            <a:r>
              <a:rPr lang="ru-RU" sz="2500" dirty="0" smtClean="0">
                <a:latin typeface="Times New Roman" pitchFamily="18" charset="0"/>
                <a:cs typeface="Times New Roman" pitchFamily="18" charset="0"/>
              </a:rPr>
              <a:t>. Металл </a:t>
            </a:r>
            <a:r>
              <a:rPr lang="ru-RU" sz="2500" dirty="0" err="1" smtClean="0">
                <a:latin typeface="Times New Roman" pitchFamily="18" charset="0"/>
                <a:cs typeface="Times New Roman" pitchFamily="18" charset="0"/>
              </a:rPr>
              <a:t>ақшалар әр түрлі нысанда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болған</a:t>
            </a:r>
            <a:r>
              <a:rPr lang="ru-RU" sz="2500" dirty="0" smtClean="0">
                <a:latin typeface="Times New Roman" pitchFamily="18" charset="0"/>
                <a:cs typeface="Times New Roman" pitchFamily="18" charset="0"/>
              </a:rPr>
              <a:t>. Монета </a:t>
            </a:r>
            <a:r>
              <a:rPr lang="ru-RU" sz="2500" dirty="0" err="1" smtClean="0">
                <a:latin typeface="Times New Roman" pitchFamily="18" charset="0"/>
                <a:cs typeface="Times New Roman" pitchFamily="18" charset="0"/>
              </a:rPr>
              <a:t>түріндегі нысаны</a:t>
            </a:r>
            <a:r>
              <a:rPr lang="ru-RU" sz="2500" dirty="0" smtClean="0">
                <a:latin typeface="Times New Roman" pitchFamily="18" charset="0"/>
                <a:cs typeface="Times New Roman" pitchFamily="18" charset="0"/>
              </a:rPr>
              <a:t> — </a:t>
            </a:r>
            <a:r>
              <a:rPr lang="ru-RU" sz="2500" dirty="0" err="1" smtClean="0">
                <a:latin typeface="Times New Roman" pitchFamily="18" charset="0"/>
                <a:cs typeface="Times New Roman" pitchFamily="18" charset="0"/>
              </a:rPr>
              <a:t>бұл олардың соңғы нысаны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Монетаның </a:t>
            </a:r>
            <a:r>
              <a:rPr lang="ru-RU" sz="2500" dirty="0" smtClean="0">
                <a:latin typeface="Times New Roman" pitchFamily="18" charset="0"/>
                <a:cs typeface="Times New Roman" pitchFamily="18" charset="0"/>
              </a:rPr>
              <a:t>бет </a:t>
            </a:r>
            <a:r>
              <a:rPr lang="ru-RU" sz="2500" dirty="0" err="1" smtClean="0">
                <a:latin typeface="Times New Roman" pitchFamily="18" charset="0"/>
                <a:cs typeface="Times New Roman" pitchFamily="18" charset="0"/>
              </a:rPr>
              <a:t>жағы </a:t>
            </a:r>
            <a:r>
              <a:rPr lang="ru-RU" sz="2500" dirty="0" smtClean="0">
                <a:latin typeface="Times New Roman" pitchFamily="18" charset="0"/>
                <a:cs typeface="Times New Roman" pitchFamily="18" charset="0"/>
              </a:rPr>
              <a:t>— аверс, </a:t>
            </a:r>
            <a:r>
              <a:rPr lang="ru-RU" sz="2500" dirty="0" err="1" smtClean="0">
                <a:latin typeface="Times New Roman" pitchFamily="18" charset="0"/>
                <a:cs typeface="Times New Roman" pitchFamily="18" charset="0"/>
              </a:rPr>
              <a:t>артқы жағы </a:t>
            </a:r>
            <a:r>
              <a:rPr lang="ru-RU" sz="2500" dirty="0" smtClean="0">
                <a:latin typeface="Times New Roman" pitchFamily="18" charset="0"/>
                <a:cs typeface="Times New Roman" pitchFamily="18" charset="0"/>
              </a:rPr>
              <a:t>— реверс </a:t>
            </a:r>
            <a:r>
              <a:rPr lang="ru-RU" sz="2500" dirty="0" err="1" smtClean="0">
                <a:latin typeface="Times New Roman" pitchFamily="18" charset="0"/>
                <a:cs typeface="Times New Roman" pitchFamily="18" charset="0"/>
              </a:rPr>
              <a:t>және жаны</a:t>
            </a:r>
            <a:r>
              <a:rPr lang="ru-RU" sz="2500" dirty="0" smtClean="0">
                <a:latin typeface="Times New Roman" pitchFamily="18" charset="0"/>
                <a:cs typeface="Times New Roman" pitchFamily="18" charset="0"/>
              </a:rPr>
              <a:t> — гурт </a:t>
            </a:r>
            <a:r>
              <a:rPr lang="ru-RU" sz="2500" dirty="0" err="1" smtClean="0">
                <a:latin typeface="Times New Roman" pitchFamily="18" charset="0"/>
                <a:cs typeface="Times New Roman" pitchFamily="18" charset="0"/>
              </a:rPr>
              <a:t>деп</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аталады</a:t>
            </a:r>
            <a:r>
              <a:rPr lang="ru-RU" sz="2500" dirty="0" smtClean="0">
                <a:latin typeface="Times New Roman" pitchFamily="18" charset="0"/>
                <a:cs typeface="Times New Roman" pitchFamily="18" charset="0"/>
              </a:rPr>
              <a:t>.</a:t>
            </a:r>
          </a:p>
          <a:p>
            <a:pPr marL="274320" indent="-274320" fontAlgn="auto">
              <a:spcAft>
                <a:spcPts val="0"/>
              </a:spcAft>
              <a:buClr>
                <a:schemeClr val="accent3"/>
              </a:buClr>
              <a:buFont typeface="Wingdings 2"/>
              <a:buChar char=""/>
              <a:defRPr/>
            </a:pPr>
            <a:r>
              <a:rPr lang="ru-RU" sz="2500" dirty="0" smtClean="0">
                <a:latin typeface="Times New Roman" pitchFamily="18" charset="0"/>
                <a:cs typeface="Times New Roman" pitchFamily="18" charset="0"/>
              </a:rPr>
              <a:t>Монета </a:t>
            </a:r>
            <a:r>
              <a:rPr lang="ru-RU" sz="2500" dirty="0" err="1" smtClean="0">
                <a:latin typeface="Times New Roman" pitchFamily="18" charset="0"/>
                <a:cs typeface="Times New Roman" pitchFamily="18" charset="0"/>
              </a:rPr>
              <a:t>сөзінің шығуын римдіктердің жүрегі саналатын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шіркеу</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құдайы </a:t>
            </a:r>
            <a:r>
              <a:rPr lang="ru-RU" sz="2500" dirty="0" smtClean="0">
                <a:latin typeface="Times New Roman" pitchFamily="18" charset="0"/>
                <a:cs typeface="Times New Roman" pitchFamily="18" charset="0"/>
              </a:rPr>
              <a:t>Юнона-Монета </a:t>
            </a:r>
            <a:r>
              <a:rPr lang="ru-RU" sz="2500" dirty="0" err="1" smtClean="0">
                <a:latin typeface="Times New Roman" pitchFamily="18" charset="0"/>
                <a:cs typeface="Times New Roman" pitchFamily="18" charset="0"/>
              </a:rPr>
              <a:t>есімімен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байланыстырады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яғни сол</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шіркеуден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берілген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ақшалай қаражаттың көмегімен римдердің эпир</a:t>
            </a:r>
            <a:r>
              <a:rPr lang="ru-RU" sz="2500" dirty="0" smtClean="0">
                <a:latin typeface="Times New Roman" pitchFamily="18" charset="0"/>
                <a:cs typeface="Times New Roman" pitchFamily="18" charset="0"/>
              </a:rPr>
              <a:t> ханы </a:t>
            </a:r>
            <a:r>
              <a:rPr lang="ru-RU" sz="2500" dirty="0" err="1" smtClean="0">
                <a:latin typeface="Times New Roman" pitchFamily="18" charset="0"/>
                <a:cs typeface="Times New Roman" pitchFamily="18" charset="0"/>
              </a:rPr>
              <a:t>Пиррмен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соғыста </a:t>
            </a:r>
            <a:r>
              <a:rPr lang="ru-RU" sz="2500" dirty="0" smtClean="0">
                <a:latin typeface="Times New Roman" pitchFamily="18" charset="0"/>
                <a:cs typeface="Times New Roman" pitchFamily="18" charset="0"/>
              </a:rPr>
              <a:t>(</a:t>
            </a:r>
            <a:r>
              <a:rPr lang="ru-RU" sz="2500" dirty="0" err="1" smtClean="0">
                <a:latin typeface="Times New Roman" pitchFamily="18" charset="0"/>
                <a:cs typeface="Times New Roman" pitchFamily="18" charset="0"/>
              </a:rPr>
              <a:t>б.э.д</a:t>
            </a:r>
            <a:r>
              <a:rPr lang="ru-RU" sz="2500" dirty="0" smtClean="0">
                <a:latin typeface="Times New Roman" pitchFamily="18" charset="0"/>
                <a:cs typeface="Times New Roman" pitchFamily="18" charset="0"/>
              </a:rPr>
              <a:t>. 275 ж.) </a:t>
            </a:r>
            <a:r>
              <a:rPr lang="ru-RU" sz="2500" dirty="0" err="1" smtClean="0">
                <a:latin typeface="Times New Roman" pitchFamily="18" charset="0"/>
                <a:cs typeface="Times New Roman" pitchFamily="18" charset="0"/>
              </a:rPr>
              <a:t>жеңіске жеткендігі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туралы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аңыз </a:t>
            </a:r>
            <a:r>
              <a:rPr lang="ru-RU" sz="2500" dirty="0" smtClean="0">
                <a:latin typeface="Times New Roman" pitchFamily="18" charset="0"/>
                <a:cs typeface="Times New Roman" pitchFamily="18" charset="0"/>
              </a:rPr>
              <a:t>бар. «Монета» </a:t>
            </a:r>
            <a:r>
              <a:rPr lang="ru-RU" sz="2500" dirty="0" err="1" smtClean="0">
                <a:latin typeface="Times New Roman" pitchFamily="18" charset="0"/>
                <a:cs typeface="Times New Roman" pitchFamily="18" charset="0"/>
              </a:rPr>
              <a:t>сөзі латынша</a:t>
            </a:r>
            <a:r>
              <a:rPr lang="ru-RU" sz="2500" dirty="0" smtClean="0">
                <a:latin typeface="Times New Roman" pitchFamily="18" charset="0"/>
                <a:cs typeface="Times New Roman" pitchFamily="18" charset="0"/>
              </a:rPr>
              <a:t> «</a:t>
            </a:r>
            <a:r>
              <a:rPr lang="en-US" sz="2500" dirty="0" err="1" smtClean="0">
                <a:latin typeface="Times New Roman" pitchFamily="18" charset="0"/>
                <a:cs typeface="Times New Roman" pitchFamily="18" charset="0"/>
              </a:rPr>
              <a:t>moneo</a:t>
            </a:r>
            <a:r>
              <a:rPr lang="en-US" sz="2500" dirty="0" smtClean="0">
                <a:latin typeface="Times New Roman" pitchFamily="18" charset="0"/>
                <a:cs typeface="Times New Roman" pitchFamily="18" charset="0"/>
              </a:rPr>
              <a:t>» — «</a:t>
            </a:r>
            <a:r>
              <a:rPr lang="ru-RU" sz="2500" dirty="0" err="1" smtClean="0">
                <a:latin typeface="Times New Roman" pitchFamily="18" charset="0"/>
                <a:cs typeface="Times New Roman" pitchFamily="18" charset="0"/>
              </a:rPr>
              <a:t>кеңес беремін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көңіліңнен шығамын» дегенді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білдіреді</a:t>
            </a:r>
            <a:r>
              <a:rPr lang="ru-RU" sz="2500" dirty="0" smtClean="0">
                <a:latin typeface="Times New Roman" pitchFamily="18" charset="0"/>
                <a:cs typeface="Times New Roman" pitchFamily="18" charset="0"/>
              </a:rPr>
              <a:t>.</a:t>
            </a:r>
          </a:p>
          <a:p>
            <a:pPr marL="274320" indent="-274320" fontAlgn="auto">
              <a:spcAft>
                <a:spcPts val="0"/>
              </a:spcAft>
              <a:buClr>
                <a:schemeClr val="accent3"/>
              </a:buClr>
              <a:buFont typeface="Wingdings 2"/>
              <a:buChar char=""/>
              <a:defRPr/>
            </a:pPr>
            <a:r>
              <a:rPr lang="ru-RU" sz="2500" dirty="0" err="1" smtClean="0">
                <a:latin typeface="Times New Roman" pitchFamily="18" charset="0"/>
                <a:cs typeface="Times New Roman" pitchFamily="18" charset="0"/>
              </a:rPr>
              <a:t>Алғашқы монеталар</a:t>
            </a:r>
            <a:r>
              <a:rPr lang="ru-RU"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VII </a:t>
            </a:r>
            <a:r>
              <a:rPr lang="ru-RU" sz="2500" dirty="0" err="1" smtClean="0">
                <a:latin typeface="Times New Roman" pitchFamily="18" charset="0"/>
                <a:cs typeface="Times New Roman" pitchFamily="18" charset="0"/>
              </a:rPr>
              <a:t>ғ.</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б.з.б</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Ертедегі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Қытайда және Ертедегі</a:t>
            </a:r>
            <a:r>
              <a:rPr lang="ru-RU" sz="2500" dirty="0" smtClean="0">
                <a:latin typeface="Times New Roman" pitchFamily="18" charset="0"/>
                <a:cs typeface="Times New Roman" pitchFamily="18" charset="0"/>
              </a:rPr>
              <a:t> Лидия </a:t>
            </a:r>
            <a:r>
              <a:rPr lang="ru-RU" sz="2500" dirty="0" err="1" smtClean="0">
                <a:latin typeface="Times New Roman" pitchFamily="18" charset="0"/>
                <a:cs typeface="Times New Roman" pitchFamily="18" charset="0"/>
              </a:rPr>
              <a:t>мемлекетінде</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пайда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болды</a:t>
            </a:r>
            <a:r>
              <a:rPr lang="ru-RU" sz="2500" dirty="0" smtClean="0">
                <a:latin typeface="Times New Roman" pitchFamily="18" charset="0"/>
                <a:cs typeface="Times New Roman" pitchFamily="18" charset="0"/>
              </a:rPr>
              <a:t>. Киев </a:t>
            </a:r>
            <a:r>
              <a:rPr lang="ru-RU" sz="2500" dirty="0" err="1" smtClean="0">
                <a:latin typeface="Times New Roman" pitchFamily="18" charset="0"/>
                <a:cs typeface="Times New Roman" pitchFamily="18" charset="0"/>
              </a:rPr>
              <a:t>Русінде</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алғашқы монеталардың пайда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болуы</a:t>
            </a:r>
            <a:r>
              <a:rPr lang="ru-RU"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IX—X </a:t>
            </a:r>
            <a:r>
              <a:rPr lang="ru-RU" sz="2500" dirty="0" err="1" smtClean="0">
                <a:latin typeface="Times New Roman" pitchFamily="18" charset="0"/>
                <a:cs typeface="Times New Roman" pitchFamily="18" charset="0"/>
              </a:rPr>
              <a:t>ғғ.</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жатады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Бастапқы кездері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айналыста</a:t>
            </a:r>
            <a:r>
              <a:rPr lang="ru-RU" sz="2500" dirty="0" smtClean="0">
                <a:latin typeface="Times New Roman" pitchFamily="18" charset="0"/>
                <a:cs typeface="Times New Roman" pitchFamily="18" charset="0"/>
              </a:rPr>
              <a:t> алтын </a:t>
            </a:r>
            <a:r>
              <a:rPr lang="ru-RU" sz="2500" dirty="0" err="1" smtClean="0">
                <a:latin typeface="Times New Roman" pitchFamily="18" charset="0"/>
                <a:cs typeface="Times New Roman" pitchFamily="18" charset="0"/>
              </a:rPr>
              <a:t>монеталарымен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қатар</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күміс монеталар</a:t>
            </a:r>
            <a:r>
              <a:rPr lang="ru-RU" sz="2500" dirty="0" smtClean="0">
                <a:latin typeface="Times New Roman" pitchFamily="18" charset="0"/>
                <a:cs typeface="Times New Roman" pitchFamily="18" charset="0"/>
              </a:rPr>
              <a:t> да </a:t>
            </a:r>
            <a:r>
              <a:rPr lang="ru-RU" sz="2500" dirty="0" err="1" smtClean="0">
                <a:latin typeface="Times New Roman" pitchFamily="18" charset="0"/>
                <a:cs typeface="Times New Roman" pitchFamily="18" charset="0"/>
              </a:rPr>
              <a:t>қоса жүреді</a:t>
            </a:r>
            <a:r>
              <a:rPr lang="ru-RU" sz="2500" dirty="0" smtClean="0">
                <a:latin typeface="Times New Roman" pitchFamily="18" charset="0"/>
                <a:cs typeface="Times New Roman" pitchFamily="18" charset="0"/>
              </a:rPr>
              <a:t>. Алтын </a:t>
            </a:r>
            <a:r>
              <a:rPr lang="ru-RU" sz="2500" dirty="0" err="1" smtClean="0">
                <a:latin typeface="Times New Roman" pitchFamily="18" charset="0"/>
                <a:cs typeface="Times New Roman" pitchFamily="18" charset="0"/>
              </a:rPr>
              <a:t>айналысына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бірқатар елдер</a:t>
            </a:r>
            <a:r>
              <a:rPr lang="ru-RU" sz="2500" dirty="0" smtClean="0">
                <a:latin typeface="Times New Roman" pitchFamily="18" charset="0"/>
                <a:cs typeface="Times New Roman" pitchFamily="18" charset="0"/>
              </a:rPr>
              <a:t> де </a:t>
            </a:r>
            <a:r>
              <a:rPr lang="en-US" sz="2500" dirty="0" smtClean="0">
                <a:latin typeface="Times New Roman" pitchFamily="18" charset="0"/>
                <a:cs typeface="Times New Roman" pitchFamily="18" charset="0"/>
              </a:rPr>
              <a:t>XIX </a:t>
            </a:r>
            <a:r>
              <a:rPr lang="ru-RU" sz="2500" dirty="0" err="1" smtClean="0">
                <a:latin typeface="Times New Roman" pitchFamily="18" charset="0"/>
                <a:cs typeface="Times New Roman" pitchFamily="18" charset="0"/>
              </a:rPr>
              <a:t>ғ.</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екінші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жартысында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өтті.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Бұл елдердің ішінде</a:t>
            </a:r>
            <a:r>
              <a:rPr lang="ru-RU" sz="2500" dirty="0" smtClean="0">
                <a:latin typeface="Times New Roman" pitchFamily="18" charset="0"/>
                <a:cs typeface="Times New Roman" pitchFamily="18" charset="0"/>
              </a:rPr>
              <a:t> алтын </a:t>
            </a:r>
            <a:r>
              <a:rPr lang="ru-RU" sz="2500" dirty="0" err="1" smtClean="0">
                <a:latin typeface="Times New Roman" pitchFamily="18" charset="0"/>
                <a:cs typeface="Times New Roman" pitchFamily="18" charset="0"/>
              </a:rPr>
              <a:t>өндіру жағынан бірінші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орынды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өзінің отарларымен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бірге</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ағылшын елі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алған</a:t>
            </a:r>
            <a:r>
              <a:rPr lang="ru-RU" sz="2500" dirty="0" smtClean="0">
                <a:latin typeface="Times New Roman" pitchFamily="18" charset="0"/>
                <a:cs typeface="Times New Roman" pitchFamily="18" charset="0"/>
              </a:rPr>
              <a:t>.</a:t>
            </a:r>
          </a:p>
          <a:p>
            <a:pPr marL="274320" indent="-274320" fontAlgn="auto">
              <a:spcAft>
                <a:spcPts val="0"/>
              </a:spcAft>
              <a:buClr>
                <a:schemeClr val="accent3"/>
              </a:buClr>
              <a:buFont typeface="Wingdings 2"/>
              <a:buChar char=""/>
              <a:defRPr/>
            </a:pPr>
            <a:r>
              <a:rPr lang="ru-RU" sz="2500" dirty="0" err="1" smtClean="0">
                <a:latin typeface="Times New Roman" pitchFamily="18" charset="0"/>
                <a:cs typeface="Times New Roman" pitchFamily="18" charset="0"/>
              </a:rPr>
              <a:t>Ақшаның номиналистік</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теориясы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құл иеленушілік</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құрылыс тұсында пайда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болды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Бұл </a:t>
            </a:r>
            <a:r>
              <a:rPr lang="ru-RU" sz="2500" dirty="0" smtClean="0">
                <a:latin typeface="Times New Roman" pitchFamily="18" charset="0"/>
                <a:cs typeface="Times New Roman" pitchFamily="18" charset="0"/>
              </a:rPr>
              <a:t>теория </a:t>
            </a:r>
            <a:r>
              <a:rPr lang="ru-RU" sz="2500" dirty="0" err="1" smtClean="0">
                <a:latin typeface="Times New Roman" pitchFamily="18" charset="0"/>
                <a:cs typeface="Times New Roman" pitchFamily="18" charset="0"/>
              </a:rPr>
              <a:t>қазынаның табысын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ұлғайту мақсатында монеталарды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бұзылуын ақтау үшін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ақшаның ішкі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құнының болуын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теріске</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шығарды</a:t>
            </a:r>
            <a:r>
              <a:rPr lang="ru-RU" sz="2500" dirty="0" smtClean="0">
                <a:latin typeface="Times New Roman" pitchFamily="18" charset="0"/>
                <a:cs typeface="Times New Roman" pitchFamily="18" charset="0"/>
              </a:rPr>
              <a:t>.</a:t>
            </a:r>
          </a:p>
          <a:p>
            <a:pPr marL="274320" indent="-274320" fontAlgn="auto">
              <a:spcAft>
                <a:spcPts val="0"/>
              </a:spcAft>
              <a:buClr>
                <a:schemeClr val="accent3"/>
              </a:buClr>
              <a:buFont typeface="Wingdings 2"/>
              <a:buChar char=""/>
              <a:defRPr/>
            </a:pPr>
            <a:r>
              <a:rPr lang="ru-RU" sz="2500" dirty="0" err="1" smtClean="0">
                <a:latin typeface="Times New Roman" pitchFamily="18" charset="0"/>
                <a:cs typeface="Times New Roman" pitchFamily="18" charset="0"/>
              </a:rPr>
              <a:t>Бұл </a:t>
            </a:r>
            <a:r>
              <a:rPr lang="ru-RU" sz="2500" dirty="0" smtClean="0">
                <a:latin typeface="Times New Roman" pitchFamily="18" charset="0"/>
                <a:cs typeface="Times New Roman" pitchFamily="18" charset="0"/>
              </a:rPr>
              <a:t>теория </a:t>
            </a:r>
            <a:r>
              <a:rPr lang="en-US" sz="2500" dirty="0" smtClean="0">
                <a:latin typeface="Times New Roman" pitchFamily="18" charset="0"/>
                <a:cs typeface="Times New Roman" pitchFamily="18" charset="0"/>
              </a:rPr>
              <a:t>XVII-XVIII </a:t>
            </a:r>
            <a:r>
              <a:rPr lang="ru-RU" sz="2500" dirty="0" err="1" smtClean="0">
                <a:latin typeface="Times New Roman" pitchFamily="18" charset="0"/>
                <a:cs typeface="Times New Roman" pitchFamily="18" charset="0"/>
              </a:rPr>
              <a:t>ғғ.</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ақша айналысына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толық құнды емес</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металдардың шығуымен байланысты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қалыптасты.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Ақшаның номиналистік</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теориясының алғашқы өкілдері ағылшындар </a:t>
            </a:r>
            <a:r>
              <a:rPr lang="ru-RU" sz="2500" dirty="0" smtClean="0">
                <a:latin typeface="Times New Roman" pitchFamily="18" charset="0"/>
                <a:cs typeface="Times New Roman" pitchFamily="18" charset="0"/>
              </a:rPr>
              <a:t>Дж.Беркли мен Дж.Стюарт </a:t>
            </a:r>
            <a:r>
              <a:rPr lang="ru-RU" sz="2500" dirty="0" err="1" smtClean="0">
                <a:latin typeface="Times New Roman" pitchFamily="18" charset="0"/>
                <a:cs typeface="Times New Roman" pitchFamily="18" charset="0"/>
              </a:rPr>
              <a:t>болды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Олардың пікірінше</a:t>
            </a:r>
            <a:r>
              <a:rPr lang="ru-RU" sz="2500" dirty="0" smtClean="0">
                <a:latin typeface="Times New Roman" pitchFamily="18" charset="0"/>
                <a:cs typeface="Times New Roman" pitchFamily="18" charset="0"/>
              </a:rPr>
              <a:t> </a:t>
            </a:r>
            <a:r>
              <a:rPr lang="ru-RU" sz="2500" i="1" dirty="0" err="1" smtClean="0">
                <a:latin typeface="Times New Roman" pitchFamily="18" charset="0"/>
                <a:cs typeface="Times New Roman" pitchFamily="18" charset="0"/>
              </a:rPr>
              <a:t>біріншіден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ақшаны мемлекет</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шығаруға тиіс</a:t>
            </a:r>
            <a:r>
              <a:rPr lang="ru-RU" sz="2500" dirty="0" smtClean="0">
                <a:latin typeface="Times New Roman" pitchFamily="18" charset="0"/>
                <a:cs typeface="Times New Roman" pitchFamily="18" charset="0"/>
              </a:rPr>
              <a:t>, </a:t>
            </a:r>
            <a:r>
              <a:rPr lang="ru-RU" sz="2500" i="1" dirty="0" err="1" smtClean="0">
                <a:latin typeface="Times New Roman" pitchFamily="18" charset="0"/>
                <a:cs typeface="Times New Roman" pitchFamily="18" charset="0"/>
              </a:rPr>
              <a:t>екіншіден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олардың құны номиналына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байланысты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анықталуға тиіс</a:t>
            </a:r>
            <a:r>
              <a:rPr lang="ru-RU" sz="2500" dirty="0" smtClean="0">
                <a:latin typeface="Times New Roman" pitchFamily="18" charset="0"/>
                <a:cs typeface="Times New Roman" pitchFamily="18" charset="0"/>
              </a:rPr>
              <a:t>, </a:t>
            </a:r>
            <a:r>
              <a:rPr lang="ru-RU" sz="2500" i="1" dirty="0" err="1" smtClean="0">
                <a:latin typeface="Times New Roman" pitchFamily="18" charset="0"/>
                <a:cs typeface="Times New Roman" pitchFamily="18" charset="0"/>
              </a:rPr>
              <a:t>үшіншіден</a:t>
            </a:r>
            <a:r>
              <a:rPr lang="ru-RU" sz="2500" dirty="0" err="1"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hlinkClick r:id="rId2" tooltip="Ақша"/>
              </a:rPr>
              <a:t>ақшаның</a:t>
            </a:r>
            <a:r>
              <a:rPr lang="ru-RU" sz="2500" dirty="0" err="1" smtClean="0">
                <a:latin typeface="Times New Roman" pitchFamily="18" charset="0"/>
                <a:cs typeface="Times New Roman" pitchFamily="18" charset="0"/>
              </a:rPr>
              <a:t> мәні бағаның масштабына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қатысты болуға тиіс</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дейді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Мысалы</a:t>
            </a:r>
            <a:r>
              <a:rPr lang="ru-RU" sz="2500" dirty="0" smtClean="0">
                <a:latin typeface="Times New Roman" pitchFamily="18" charset="0"/>
                <a:cs typeface="Times New Roman" pitchFamily="18" charset="0"/>
              </a:rPr>
              <a:t>, Дж. Стюарт </a:t>
            </a:r>
            <a:r>
              <a:rPr lang="ru-RU" sz="2500" dirty="0" err="1" smtClean="0">
                <a:latin typeface="Times New Roman" pitchFamily="18" charset="0"/>
                <a:cs typeface="Times New Roman" pitchFamily="18" charset="0"/>
              </a:rPr>
              <a:t>ақшаны баға </a:t>
            </a:r>
            <a:r>
              <a:rPr lang="ru-RU" sz="2500" dirty="0" smtClean="0">
                <a:latin typeface="Times New Roman" pitchFamily="18" charset="0"/>
                <a:cs typeface="Times New Roman" pitchFamily="18" charset="0"/>
              </a:rPr>
              <a:t>масштабы </a:t>
            </a:r>
            <a:r>
              <a:rPr lang="ru-RU" sz="2500" dirty="0" err="1" smtClean="0">
                <a:latin typeface="Times New Roman" pitchFamily="18" charset="0"/>
                <a:cs typeface="Times New Roman" pitchFamily="18" charset="0"/>
              </a:rPr>
              <a:t>ретінде</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қарастырады</a:t>
            </a:r>
            <a:r>
              <a:rPr lang="ru-RU" sz="2500" dirty="0" smtClean="0">
                <a:latin typeface="Times New Roman" pitchFamily="18" charset="0"/>
                <a:cs typeface="Times New Roman" pitchFamily="18" charset="0"/>
              </a:rPr>
              <a:t>. К. Маркс </a:t>
            </a:r>
            <a:r>
              <a:rPr lang="ru-RU" sz="2500" dirty="0" err="1" smtClean="0">
                <a:latin typeface="Times New Roman" pitchFamily="18" charset="0"/>
                <a:cs typeface="Times New Roman" pitchFamily="18" charset="0"/>
              </a:rPr>
              <a:t>ондай</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ұсыныстарды сынға </a:t>
            </a:r>
            <a:r>
              <a:rPr lang="ru-RU" sz="2500" dirty="0" smtClean="0">
                <a:latin typeface="Times New Roman" pitchFamily="18" charset="0"/>
                <a:cs typeface="Times New Roman" pitchFamily="18" charset="0"/>
              </a:rPr>
              <a:t>ала </a:t>
            </a:r>
            <a:r>
              <a:rPr lang="ru-RU" sz="2500" dirty="0" err="1" smtClean="0">
                <a:latin typeface="Times New Roman" pitchFamily="18" charset="0"/>
                <a:cs typeface="Times New Roman" pitchFamily="18" charset="0"/>
              </a:rPr>
              <a:t>келіп</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ол</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қант қызылшасын кірдің көмегімен өлшеуге болатынын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және кірдің </a:t>
            </a:r>
            <a:r>
              <a:rPr lang="ru-RU" sz="2500" dirty="0" smtClean="0">
                <a:latin typeface="Times New Roman" pitchFamily="18" charset="0"/>
                <a:cs typeface="Times New Roman" pitchFamily="18" charset="0"/>
              </a:rPr>
              <a:t>де </a:t>
            </a:r>
            <a:r>
              <a:rPr lang="ru-RU" sz="2500" dirty="0" err="1" smtClean="0">
                <a:latin typeface="Times New Roman" pitchFamily="18" charset="0"/>
                <a:cs typeface="Times New Roman" pitchFamily="18" charset="0"/>
              </a:rPr>
              <a:t>қандай </a:t>
            </a:r>
            <a:r>
              <a:rPr lang="ru-RU" sz="2500" dirty="0" smtClean="0">
                <a:latin typeface="Times New Roman" pitchFamily="18" charset="0"/>
                <a:cs typeface="Times New Roman" pitchFamily="18" charset="0"/>
              </a:rPr>
              <a:t>да </a:t>
            </a:r>
            <a:r>
              <a:rPr lang="ru-RU" sz="2500" dirty="0" err="1" smtClean="0">
                <a:latin typeface="Times New Roman" pitchFamily="18" charset="0"/>
                <a:cs typeface="Times New Roman" pitchFamily="18" charset="0"/>
              </a:rPr>
              <a:t>бірлікпен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өлшенетін салмағының болатынын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айтады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Сол</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сияқты ақшаның </a:t>
            </a:r>
            <a:r>
              <a:rPr lang="ru-RU" sz="2500" dirty="0" smtClean="0">
                <a:latin typeface="Times New Roman" pitchFamily="18" charset="0"/>
                <a:cs typeface="Times New Roman" pitchFamily="18" charset="0"/>
              </a:rPr>
              <a:t>да </a:t>
            </a:r>
            <a:r>
              <a:rPr lang="ru-RU" sz="2500" dirty="0" err="1" smtClean="0">
                <a:latin typeface="Times New Roman" pitchFamily="18" charset="0"/>
                <a:cs typeface="Times New Roman" pitchFamily="18" charset="0"/>
              </a:rPr>
              <a:t>өзінің құны болатындықтан ол</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өзге тауарлардың құнын өлшейді деген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пікірге</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келеді</a:t>
            </a:r>
            <a:r>
              <a:rPr lang="ru-RU" sz="2500" dirty="0" smtClean="0">
                <a:latin typeface="Times New Roman" pitchFamily="18" charset="0"/>
                <a:cs typeface="Times New Roman" pitchFamily="18" charset="0"/>
              </a:rPr>
              <a:t>.</a:t>
            </a:r>
          </a:p>
          <a:p>
            <a:pPr marL="274320" indent="-274320" fontAlgn="auto">
              <a:spcAft>
                <a:spcPts val="0"/>
              </a:spcAft>
              <a:buClr>
                <a:schemeClr val="accent3"/>
              </a:buClr>
              <a:buFont typeface="Wingdings 2"/>
              <a:buChar char=""/>
              <a:defRPr/>
            </a:pPr>
            <a:r>
              <a:rPr lang="ru-RU" sz="2500" dirty="0" err="1" smtClean="0">
                <a:latin typeface="Times New Roman" pitchFamily="18" charset="0"/>
                <a:cs typeface="Times New Roman" pitchFamily="18" charset="0"/>
              </a:rPr>
              <a:t>Демек</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номиналистер</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ақшаның табиғи құнын жоққа шығара отырып</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оларды</a:t>
            </a:r>
            <a:r>
              <a:rPr lang="ru-RU" sz="2500" dirty="0" smtClean="0">
                <a:latin typeface="Times New Roman" pitchFamily="18" charset="0"/>
                <a:cs typeface="Times New Roman" pitchFamily="18" charset="0"/>
              </a:rPr>
              <a:t> тек </a:t>
            </a:r>
            <a:r>
              <a:rPr lang="ru-RU" sz="2500" dirty="0" err="1" smtClean="0">
                <a:latin typeface="Times New Roman" pitchFamily="18" charset="0"/>
                <a:cs typeface="Times New Roman" pitchFamily="18" charset="0"/>
              </a:rPr>
              <a:t>қана техникалық айырбас</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құралы ретінде</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таныды</a:t>
            </a:r>
            <a:r>
              <a:rPr lang="ru-RU"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XIX </a:t>
            </a:r>
            <a:r>
              <a:rPr lang="ru-RU" sz="2500" dirty="0" err="1" smtClean="0">
                <a:latin typeface="Times New Roman" pitchFamily="18" charset="0"/>
                <a:cs typeface="Times New Roman" pitchFamily="18" charset="0"/>
              </a:rPr>
              <a:t>ғасырдың аяғы және</a:t>
            </a:r>
            <a:r>
              <a:rPr lang="ru-RU"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XX </a:t>
            </a:r>
            <a:r>
              <a:rPr lang="ru-RU" sz="2500" dirty="0" err="1" smtClean="0">
                <a:latin typeface="Times New Roman" pitchFamily="18" charset="0"/>
                <a:cs typeface="Times New Roman" pitchFamily="18" charset="0"/>
              </a:rPr>
              <a:t>ғасырдың басында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саяси</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экономияда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бұл пікірлер</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өз орындарын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алды</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Ертедегі</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номинализмнен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онын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айырмашылығы, ол</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мұнда айналыста</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толық құнды монеталар</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емес</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қағаз ақшалар (казынашылық билеттер</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болуға тиіс</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деген</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пікірде</a:t>
            </a:r>
            <a:r>
              <a:rPr lang="ru-RU" sz="2500" dirty="0" smtClean="0">
                <a:latin typeface="Times New Roman" pitchFamily="18" charset="0"/>
                <a:cs typeface="Times New Roman" pitchFamily="18" charset="0"/>
              </a:rPr>
              <a:t> </a:t>
            </a:r>
            <a:r>
              <a:rPr lang="ru-RU" sz="2500" dirty="0" err="1" smtClean="0">
                <a:latin typeface="Times New Roman" pitchFamily="18" charset="0"/>
                <a:cs typeface="Times New Roman" pitchFamily="18" charset="0"/>
              </a:rPr>
              <a:t>болды</a:t>
            </a:r>
            <a:r>
              <a:rPr lang="ru-RU" sz="2500" dirty="0" smtClean="0">
                <a:latin typeface="Times New Roman" pitchFamily="18" charset="0"/>
                <a:cs typeface="Times New Roman" pitchFamily="18" charset="0"/>
              </a:rPr>
              <a:t>.</a:t>
            </a:r>
          </a:p>
          <a:p>
            <a:pPr marL="274320" indent="-274320" fontAlgn="auto">
              <a:spcAft>
                <a:spcPts val="0"/>
              </a:spcAft>
              <a:buClr>
                <a:schemeClr val="accent3"/>
              </a:buClr>
              <a:buFont typeface="Wingdings 2"/>
              <a:buChar char=""/>
              <a:defRPr/>
            </a:pPr>
            <a:endParaRPr lang="ru-RU" sz="1600" b="1"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endParaRPr lang="ru-RU" dirty="0"/>
          </a:p>
        </p:txBody>
      </p:sp>
    </p:spTree>
  </p:cSld>
  <p:clrMapOvr>
    <a:masterClrMapping/>
  </p:clrMapOvr>
  <p:transition>
    <p:check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ru-RU" dirty="0" err="1" smtClean="0">
                <a:latin typeface="Times New Roman" pitchFamily="18" charset="0"/>
                <a:cs typeface="Times New Roman" pitchFamily="18" charset="0"/>
              </a:rPr>
              <a:t>Ақшаның металдық теориясы</a:t>
            </a:r>
            <a:r>
              <a:rPr lang="ru-RU" dirty="0" smtClean="0"/>
              <a:t/>
            </a:r>
            <a:br>
              <a:rPr lang="ru-RU" dirty="0" smtClean="0"/>
            </a:br>
            <a:endParaRPr lang="ru-RU" dirty="0"/>
          </a:p>
        </p:txBody>
      </p:sp>
      <p:sp>
        <p:nvSpPr>
          <p:cNvPr id="129026" name="Содержимое 2"/>
          <p:cNvSpPr>
            <a:spLocks noGrp="1"/>
          </p:cNvSpPr>
          <p:nvPr>
            <p:ph idx="1"/>
          </p:nvPr>
        </p:nvSpPr>
        <p:spPr>
          <a:xfrm>
            <a:off x="500063" y="1143000"/>
            <a:ext cx="4943475" cy="6072188"/>
          </a:xfrm>
        </p:spPr>
        <p:txBody>
          <a:bodyPr/>
          <a:lstStyle/>
          <a:p>
            <a:r>
              <a:rPr lang="ru-RU" sz="1400" smtClean="0">
                <a:latin typeface="Times New Roman" pitchFamily="18" charset="0"/>
                <a:cs typeface="Times New Roman" pitchFamily="18" charset="0"/>
                <a:hlinkClick r:id="rId2" tooltip="Ақша"/>
              </a:rPr>
              <a:t>Ақшаның</a:t>
            </a:r>
            <a:r>
              <a:rPr lang="ru-RU" sz="1400" smtClean="0">
                <a:latin typeface="Times New Roman" pitchFamily="18" charset="0"/>
                <a:cs typeface="Times New Roman" pitchFamily="18" charset="0"/>
              </a:rPr>
              <a:t> металдық теориясы ақша қызметін бағалы металдардың атқару барысында </a:t>
            </a:r>
            <a:r>
              <a:rPr lang="en-US" sz="1400" smtClean="0">
                <a:latin typeface="Times New Roman" pitchFamily="18" charset="0"/>
                <a:cs typeface="Times New Roman" pitchFamily="18" charset="0"/>
              </a:rPr>
              <a:t>XV—XII </a:t>
            </a:r>
            <a:r>
              <a:rPr lang="ru-RU" sz="1400" smtClean="0">
                <a:latin typeface="Times New Roman" pitchFamily="18" charset="0"/>
                <a:cs typeface="Times New Roman" pitchFamily="18" charset="0"/>
              </a:rPr>
              <a:t>ғғ. қалыптасты. Бұл теорияның өкілдеріне </a:t>
            </a:r>
            <a:r>
              <a:rPr lang="ru-RU" sz="1400" smtClean="0">
                <a:latin typeface="Times New Roman" pitchFamily="18" charset="0"/>
                <a:cs typeface="Times New Roman" pitchFamily="18" charset="0"/>
                <a:hlinkClick r:id="rId3" tooltip="Англия"/>
              </a:rPr>
              <a:t>Англияда</a:t>
            </a:r>
            <a:r>
              <a:rPr lang="ru-RU" sz="1400" smtClean="0">
                <a:latin typeface="Times New Roman" pitchFamily="18" charset="0"/>
                <a:cs typeface="Times New Roman" pitchFamily="18" charset="0"/>
              </a:rPr>
              <a:t> У .Стэффорд, Т.Мэн, Д.Норс жатса, </a:t>
            </a:r>
            <a:r>
              <a:rPr lang="ru-RU" sz="1400" smtClean="0">
                <a:latin typeface="Times New Roman" pitchFamily="18" charset="0"/>
                <a:cs typeface="Times New Roman" pitchFamily="18" charset="0"/>
                <a:hlinkClick r:id="rId4" tooltip="Франция"/>
              </a:rPr>
              <a:t>Францияда</a:t>
            </a:r>
            <a:r>
              <a:rPr lang="ru-RU" sz="1400" smtClean="0">
                <a:latin typeface="Times New Roman" pitchFamily="18" charset="0"/>
                <a:cs typeface="Times New Roman" pitchFamily="18" charset="0"/>
              </a:rPr>
              <a:t> А.Монкретьен жатты. Олар монетадан жасалған ақшалардың бұзылуына қарсы болды.</a:t>
            </a:r>
          </a:p>
          <a:p>
            <a:r>
              <a:rPr lang="ru-RU" sz="1400" smtClean="0">
                <a:latin typeface="Times New Roman" pitchFamily="18" charset="0"/>
                <a:cs typeface="Times New Roman" pitchFamily="18" charset="0"/>
              </a:rPr>
              <a:t>Ақшаның металдық теориялары сауда буржуазиясының мүддесін қорғай отырып, олардың саяси экономиядағы бағыты — </a:t>
            </a:r>
            <a:r>
              <a:rPr lang="ru-RU" sz="1400" smtClean="0">
                <a:latin typeface="Times New Roman" pitchFamily="18" charset="0"/>
                <a:cs typeface="Times New Roman" pitchFamily="18" charset="0"/>
                <a:hlinkClick r:id="rId5" tooltip="Меркантилизм"/>
              </a:rPr>
              <a:t>меркантилизмді</a:t>
            </a:r>
            <a:r>
              <a:rPr lang="ru-RU" sz="1400" smtClean="0">
                <a:latin typeface="Times New Roman" pitchFamily="18" charset="0"/>
                <a:cs typeface="Times New Roman" pitchFamily="18" charset="0"/>
              </a:rPr>
              <a:t> көрсетті. Осы теорияға сәйкес байлықтың көзіне сыртқы сауданы жатқызды. Төлем балансының активті қалдығы ғана елге бағалы металдардың келуін қамтамасыз етеді деген.</a:t>
            </a:r>
          </a:p>
          <a:p>
            <a:r>
              <a:rPr lang="ru-RU" sz="1400" smtClean="0">
                <a:latin typeface="Times New Roman" pitchFamily="18" charset="0"/>
                <a:cs typeface="Times New Roman" pitchFamily="18" charset="0"/>
              </a:rPr>
              <a:t>Ертедегі метализм теориясының қателігі, біріншіден, байлықтың көзіне адам еңбегімен жасалатын материалдық игіліктер емес алтын мен күмістің жатқызылуы, екіншіден, айналыстағы қағаз ақшаларды металл ақшаларға алмастыру қажеттігін жоққа шығарғандығымен сипатталады.</a:t>
            </a:r>
          </a:p>
          <a:p>
            <a:r>
              <a:rPr lang="ru-RU" sz="1400" smtClean="0">
                <a:latin typeface="Times New Roman" pitchFamily="18" charset="0"/>
                <a:cs typeface="Times New Roman" pitchFamily="18" charset="0"/>
              </a:rPr>
              <a:t>Капиталдың бастапқы қорлануы аяқталуымен байланысты олардың көзқарастары өзгеріп, яғни байлықтың көзіне сыртқы сауда мен бағалы металдар емес, мануфактура мен ауыл шаруашылығы жататындығына көздері жетті. </a:t>
            </a:r>
          </a:p>
        </p:txBody>
      </p:sp>
      <p:pic>
        <p:nvPicPr>
          <p:cNvPr id="129027" name="Picture 2" descr="http://t3.gstatic.com/images?q=tbn:ANd9GcRf436lKRMmQhVW17vwhQ_nsbCcq46SuYj5cp69aUpgzsWJAhMhJA"/>
          <p:cNvPicPr>
            <a:picLocks noChangeAspect="1" noChangeArrowheads="1"/>
          </p:cNvPicPr>
          <p:nvPr/>
        </p:nvPicPr>
        <p:blipFill>
          <a:blip r:embed="rId6"/>
          <a:srcRect/>
          <a:stretch>
            <a:fillRect/>
          </a:stretch>
        </p:blipFill>
        <p:spPr bwMode="auto">
          <a:xfrm>
            <a:off x="5357813" y="1643063"/>
            <a:ext cx="3571875" cy="3786187"/>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75" y="142875"/>
            <a:ext cx="7872413" cy="6213475"/>
          </a:xfrm>
        </p:spPr>
        <p:txBody>
          <a:bodyPr>
            <a:normAutofit fontScale="70000" lnSpcReduction="20000"/>
          </a:bodyPr>
          <a:lstStyle/>
          <a:p>
            <a:pPr marL="274320" indent="-274320" fontAlgn="auto">
              <a:spcAft>
                <a:spcPts val="0"/>
              </a:spcAft>
              <a:buFont typeface="Wingdings 2"/>
              <a:buChar char=""/>
              <a:defRPr/>
            </a:pPr>
            <a:r>
              <a:rPr lang="en-US" dirty="0" smtClean="0">
                <a:latin typeface="Times New Roman" pitchFamily="18" charset="0"/>
                <a:cs typeface="Times New Roman" pitchFamily="18" charset="0"/>
              </a:rPr>
              <a:t>XIX </a:t>
            </a:r>
            <a:r>
              <a:rPr lang="ru-RU" dirty="0" err="1" smtClean="0">
                <a:latin typeface="Times New Roman" pitchFamily="18" charset="0"/>
                <a:cs typeface="Times New Roman" pitchFamily="18" charset="0"/>
              </a:rPr>
              <a:t>ғ.</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екінші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жартысындағы ақшаның металдық теориясының қайта тууы</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hlinkClick r:id="rId2" tooltip="1871"/>
              </a:rPr>
              <a:t>1871</a:t>
            </a:r>
            <a:r>
              <a:rPr lang="ru-RU" dirty="0" smtClean="0">
                <a:latin typeface="Times New Roman" pitchFamily="18" charset="0"/>
                <a:cs typeface="Times New Roman" pitchFamily="18" charset="0"/>
              </a:rPr>
              <a:t>—</a:t>
            </a:r>
            <a:r>
              <a:rPr lang="ru-RU" dirty="0" smtClean="0">
                <a:latin typeface="Times New Roman" pitchFamily="18" charset="0"/>
                <a:cs typeface="Times New Roman" pitchFamily="18" charset="0"/>
                <a:hlinkClick r:id="rId3" tooltip="1873"/>
              </a:rPr>
              <a:t>1873</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жылдардағы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hlinkClick r:id="rId4" tooltip="Германия"/>
              </a:rPr>
              <a:t>Германияда</a:t>
            </a:r>
            <a:r>
              <a:rPr lang="ru-RU" dirty="0" smtClean="0">
                <a:latin typeface="Times New Roman" pitchFamily="18" charset="0"/>
                <a:cs typeface="Times New Roman" pitchFamily="18" charset="0"/>
              </a:rPr>
              <a:t> алтын монета </a:t>
            </a:r>
            <a:r>
              <a:rPr lang="ru-RU" dirty="0" err="1" smtClean="0">
                <a:latin typeface="Times New Roman" pitchFamily="18" charset="0"/>
                <a:cs typeface="Times New Roman" pitchFamily="18" charset="0"/>
              </a:rPr>
              <a:t>стандартының енгізілуімен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байланысты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Бұл </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ақшаның металдық теориясының бірінші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метаморфозасы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Неміс</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экономистері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К.Книс</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және </a:t>
            </a:r>
            <a:r>
              <a:rPr lang="ru-RU" dirty="0" smtClean="0">
                <a:latin typeface="Times New Roman" pitchFamily="18" charset="0"/>
                <a:cs typeface="Times New Roman" pitchFamily="18" charset="0"/>
              </a:rPr>
              <a:t>т.б.) </a:t>
            </a:r>
            <a:r>
              <a:rPr lang="ru-RU" dirty="0" err="1" smtClean="0">
                <a:latin typeface="Times New Roman" pitchFamily="18" charset="0"/>
                <a:cs typeface="Times New Roman" pitchFamily="18" charset="0"/>
              </a:rPr>
              <a:t>ақшаға бағалы металдармен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қатар, орталық банктің банкноталарын</a:t>
            </a:r>
            <a:r>
              <a:rPr lang="ru-RU" dirty="0" smtClean="0">
                <a:latin typeface="Times New Roman" pitchFamily="18" charset="0"/>
                <a:cs typeface="Times New Roman" pitchFamily="18" charset="0"/>
              </a:rPr>
              <a:t> да </a:t>
            </a:r>
            <a:r>
              <a:rPr lang="ru-RU" dirty="0" err="1" smtClean="0">
                <a:latin typeface="Times New Roman" pitchFamily="18" charset="0"/>
                <a:cs typeface="Times New Roman" pitchFamily="18" charset="0"/>
              </a:rPr>
              <a:t>жатқызды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Сол</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уақыттары ақшаның металдықтеориясы инфляцияға қарсы бағытталған ақшалай реформаларды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негіздеу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үшін пайдаланылды</a:t>
            </a:r>
            <a:r>
              <a:rPr lang="ru-RU" dirty="0" smtClean="0">
                <a:latin typeface="Times New Roman" pitchFamily="18" charset="0"/>
                <a:cs typeface="Times New Roman" pitchFamily="18" charset="0"/>
              </a:rPr>
              <a:t>.</a:t>
            </a:r>
          </a:p>
          <a:p>
            <a:pPr marL="274320" indent="-274320" fontAlgn="auto">
              <a:spcAft>
                <a:spcPts val="0"/>
              </a:spcAft>
              <a:buFont typeface="Wingdings 2"/>
              <a:buChar char=""/>
              <a:defRPr/>
            </a:pPr>
            <a:r>
              <a:rPr lang="ru-RU" dirty="0" err="1" smtClean="0">
                <a:latin typeface="Times New Roman" pitchFamily="18" charset="0"/>
                <a:cs typeface="Times New Roman" pitchFamily="18" charset="0"/>
              </a:rPr>
              <a:t>Ақшаның металдық теориясының екінші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метаморфозасы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бірінші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дүниежүзілік соғыстан кейін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пайда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Оның өкілдері </a:t>
            </a:r>
            <a:r>
              <a:rPr lang="ru-RU" dirty="0" smtClean="0">
                <a:latin typeface="Times New Roman" pitchFamily="18" charset="0"/>
                <a:cs typeface="Times New Roman" pitchFamily="18" charset="0"/>
              </a:rPr>
              <a:t>алтын монета </a:t>
            </a:r>
            <a:r>
              <a:rPr lang="ru-RU" dirty="0" err="1" smtClean="0">
                <a:latin typeface="Times New Roman" pitchFamily="18" charset="0"/>
                <a:cs typeface="Times New Roman" pitchFamily="18" charset="0"/>
              </a:rPr>
              <a:t>стандартын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қалпына келтіру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қажеттігін мойындай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отырып</a:t>
            </a:r>
            <a:r>
              <a:rPr lang="ru-RU" dirty="0" smtClean="0">
                <a:latin typeface="Times New Roman" pitchFamily="18" charset="0"/>
                <a:cs typeface="Times New Roman" pitchFamily="18" charset="0"/>
              </a:rPr>
              <a:t>, алтын </a:t>
            </a:r>
            <a:r>
              <a:rPr lang="ru-RU" dirty="0" err="1" smtClean="0">
                <a:latin typeface="Times New Roman" pitchFamily="18" charset="0"/>
                <a:cs typeface="Times New Roman" pitchFamily="18" charset="0"/>
              </a:rPr>
              <a:t>монометализмінің жаңа қысқарған нышандарын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алтын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құйма және алтын</a:t>
            </a:r>
            <a:r>
              <a:rPr lang="ru-RU" dirty="0" smtClean="0">
                <a:latin typeface="Times New Roman" pitchFamily="18" charset="0"/>
                <a:cs typeface="Times New Roman" pitchFamily="18" charset="0"/>
              </a:rPr>
              <a:t> девиз </a:t>
            </a:r>
            <a:r>
              <a:rPr lang="ru-RU" dirty="0" err="1" smtClean="0">
                <a:latin typeface="Times New Roman" pitchFamily="18" charset="0"/>
                <a:cs typeface="Times New Roman" pitchFamily="18" charset="0"/>
              </a:rPr>
              <a:t>стандартын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енгізуге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арналған өздерінің теорияларын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жасады</a:t>
            </a:r>
            <a:r>
              <a:rPr lang="ru-RU" dirty="0" smtClean="0">
                <a:latin typeface="Times New Roman" pitchFamily="18" charset="0"/>
                <a:cs typeface="Times New Roman" pitchFamily="18" charset="0"/>
              </a:rPr>
              <a:t>.</a:t>
            </a:r>
          </a:p>
          <a:p>
            <a:pPr marL="274320" indent="-274320" fontAlgn="auto">
              <a:spcAft>
                <a:spcPts val="0"/>
              </a:spcAft>
              <a:buFont typeface="Wingdings 2"/>
              <a:buChar char=""/>
              <a:defRPr/>
            </a:pPr>
            <a:r>
              <a:rPr lang="ru-RU" dirty="0" err="1" smtClean="0">
                <a:latin typeface="Times New Roman" pitchFamily="18" charset="0"/>
                <a:cs typeface="Times New Roman" pitchFamily="18" charset="0"/>
              </a:rPr>
              <a:t>Ақшаның металдық теориясының үшінші метаморфозасы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екінші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дүниежүзілік соғыстан кейін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пайда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болды</a:t>
            </a:r>
            <a:r>
              <a:rPr lang="ru-RU" dirty="0" smtClean="0">
                <a:latin typeface="Times New Roman" pitchFamily="18" charset="0"/>
                <a:cs typeface="Times New Roman" pitchFamily="18" charset="0"/>
              </a:rPr>
              <a:t>. Француз </a:t>
            </a:r>
            <a:r>
              <a:rPr lang="ru-RU" dirty="0" err="1" smtClean="0">
                <a:latin typeface="Times New Roman" pitchFamily="18" charset="0"/>
                <a:cs typeface="Times New Roman" pitchFamily="18" charset="0"/>
              </a:rPr>
              <a:t>экономистері</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Тулемон</a:t>
            </a:r>
            <a:r>
              <a:rPr lang="ru-RU" dirty="0" smtClean="0">
                <a:latin typeface="Times New Roman" pitchFamily="18" charset="0"/>
                <a:cs typeface="Times New Roman" pitchFamily="18" charset="0"/>
              </a:rPr>
              <a:t>, Ж. </a:t>
            </a:r>
            <a:r>
              <a:rPr lang="ru-RU" dirty="0" err="1" smtClean="0">
                <a:latin typeface="Times New Roman" pitchFamily="18" charset="0"/>
                <a:cs typeface="Times New Roman" pitchFamily="18" charset="0"/>
              </a:rPr>
              <a:t>Рюэфф</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және </a:t>
            </a:r>
            <a:r>
              <a:rPr lang="ru-RU" dirty="0" smtClean="0">
                <a:latin typeface="Times New Roman" pitchFamily="18" charset="0"/>
                <a:cs typeface="Times New Roman" pitchFamily="18" charset="0"/>
              </a:rPr>
              <a:t>М. </a:t>
            </a:r>
            <a:r>
              <a:rPr lang="ru-RU" dirty="0" err="1" smtClean="0">
                <a:latin typeface="Times New Roman" pitchFamily="18" charset="0"/>
                <a:cs typeface="Times New Roman" pitchFamily="18" charset="0"/>
              </a:rPr>
              <a:t>Дебре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сондай-ақ ағылшын экономисі</a:t>
            </a:r>
            <a:r>
              <a:rPr lang="ru-RU" dirty="0" smtClean="0">
                <a:latin typeface="Times New Roman" pitchFamily="18" charset="0"/>
                <a:cs typeface="Times New Roman" pitchFamily="18" charset="0"/>
              </a:rPr>
              <a:t> Р. </a:t>
            </a:r>
            <a:r>
              <a:rPr lang="ru-RU" dirty="0" err="1" smtClean="0">
                <a:latin typeface="Times New Roman" pitchFamily="18" charset="0"/>
                <a:cs typeface="Times New Roman" pitchFamily="18" charset="0"/>
              </a:rPr>
              <a:t>Харрод</a:t>
            </a:r>
            <a:r>
              <a:rPr lang="ru-RU" dirty="0" smtClean="0">
                <a:latin typeface="Times New Roman" pitchFamily="18" charset="0"/>
                <a:cs typeface="Times New Roman" pitchFamily="18" charset="0"/>
              </a:rPr>
              <a:t> алтын монета </a:t>
            </a:r>
            <a:r>
              <a:rPr lang="ru-RU" dirty="0" err="1" smtClean="0">
                <a:latin typeface="Times New Roman" pitchFamily="18" charset="0"/>
                <a:cs typeface="Times New Roman" pitchFamily="18" charset="0"/>
              </a:rPr>
              <a:t>стандартын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халықаралық айналымда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енгізу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қажеттігін ұсынса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американ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экономисі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М.Хальперии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және </a:t>
            </a:r>
            <a:r>
              <a:rPr lang="ru-RU" dirty="0" smtClean="0">
                <a:latin typeface="Times New Roman" pitchFamily="18" charset="0"/>
                <a:cs typeface="Times New Roman" pitchFamily="18" charset="0"/>
              </a:rPr>
              <a:t>француз </a:t>
            </a:r>
            <a:r>
              <a:rPr lang="ru-RU" dirty="0" err="1" smtClean="0">
                <a:latin typeface="Times New Roman" pitchFamily="18" charset="0"/>
                <a:cs typeface="Times New Roman" pitchFamily="18" charset="0"/>
              </a:rPr>
              <a:t>экономисі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оның ішкі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айналымда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енгізілуі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туралы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ұсыныс жасады</a:t>
            </a:r>
            <a:r>
              <a:rPr lang="ru-RU" dirty="0" smtClean="0">
                <a:latin typeface="Times New Roman" pitchFamily="18" charset="0"/>
                <a:cs typeface="Times New Roman" pitchFamily="18" charset="0"/>
              </a:rPr>
              <a:t>.</a:t>
            </a:r>
          </a:p>
          <a:p>
            <a:pPr marL="274320" indent="-274320" fontAlgn="auto">
              <a:spcAft>
                <a:spcPts val="0"/>
              </a:spcAft>
              <a:buFont typeface="Wingdings 2"/>
              <a:buChar char=""/>
              <a:defRPr/>
            </a:pPr>
            <a:r>
              <a:rPr lang="ru-RU" dirty="0" smtClean="0">
                <a:latin typeface="Times New Roman" pitchFamily="18" charset="0"/>
                <a:cs typeface="Times New Roman" pitchFamily="18" charset="0"/>
              </a:rPr>
              <a:t>70 </a:t>
            </a:r>
            <a:r>
              <a:rPr lang="ru-RU" dirty="0" err="1" smtClean="0">
                <a:latin typeface="Times New Roman" pitchFamily="18" charset="0"/>
                <a:cs typeface="Times New Roman" pitchFamily="18" charset="0"/>
              </a:rPr>
              <a:t>жылдардың басында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Бреттон-Вудс</a:t>
            </a:r>
            <a:r>
              <a:rPr lang="ru-RU" dirty="0" smtClean="0">
                <a:latin typeface="Times New Roman" pitchFamily="18" charset="0"/>
                <a:cs typeface="Times New Roman" pitchFamily="18" charset="0"/>
              </a:rPr>
              <a:t> валюта </a:t>
            </a:r>
            <a:r>
              <a:rPr lang="ru-RU" dirty="0" err="1" smtClean="0">
                <a:latin typeface="Times New Roman" pitchFamily="18" charset="0"/>
                <a:cs typeface="Times New Roman" pitchFamily="18" charset="0"/>
              </a:rPr>
              <a:t>жүйесінің күйзеліске ұшырауымен байланысты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қайтадан </a:t>
            </a:r>
            <a:r>
              <a:rPr lang="ru-RU" dirty="0" smtClean="0">
                <a:latin typeface="Times New Roman" pitchFamily="18" charset="0"/>
                <a:cs typeface="Times New Roman" pitchFamily="18" charset="0"/>
              </a:rPr>
              <a:t>алтын </a:t>
            </a:r>
            <a:r>
              <a:rPr lang="ru-RU" dirty="0" err="1" smtClean="0">
                <a:latin typeface="Times New Roman" pitchFamily="18" charset="0"/>
                <a:cs typeface="Times New Roman" pitchFamily="18" charset="0"/>
              </a:rPr>
              <a:t>стандартын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қалпына келтіру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қажеттігі туындады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Сол</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уақытта </a:t>
            </a:r>
            <a:r>
              <a:rPr lang="ru-RU" dirty="0" smtClean="0">
                <a:latin typeface="Times New Roman" pitchFamily="18" charset="0"/>
                <a:cs typeface="Times New Roman" pitchFamily="18" charset="0"/>
              </a:rPr>
              <a:t>АҚШ </a:t>
            </a:r>
            <a:r>
              <a:rPr lang="ru-RU" dirty="0" err="1" smtClean="0">
                <a:latin typeface="Times New Roman" pitchFamily="18" charset="0"/>
                <a:cs typeface="Times New Roman" pitchFamily="18" charset="0"/>
              </a:rPr>
              <a:t>президенті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болған </a:t>
            </a:r>
            <a:r>
              <a:rPr lang="ru-RU" dirty="0" smtClean="0">
                <a:latin typeface="Times New Roman" pitchFamily="18" charset="0"/>
                <a:cs typeface="Times New Roman" pitchFamily="18" charset="0"/>
              </a:rPr>
              <a:t>Р. Рейган </a:t>
            </a:r>
            <a:r>
              <a:rPr lang="ru-RU" dirty="0" err="1" smtClean="0">
                <a:latin typeface="Times New Roman" pitchFamily="18" charset="0"/>
                <a:cs typeface="Times New Roman" pitchFamily="18" charset="0"/>
              </a:rPr>
              <a:t>сайлау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алдындағы күресте </a:t>
            </a:r>
            <a:r>
              <a:rPr lang="ru-RU" dirty="0" smtClean="0">
                <a:latin typeface="Times New Roman" pitchFamily="18" charset="0"/>
                <a:cs typeface="Times New Roman" pitchFamily="18" charset="0"/>
              </a:rPr>
              <a:t>алтын стандарты </a:t>
            </a:r>
            <a:r>
              <a:rPr lang="ru-RU" dirty="0" err="1" smtClean="0">
                <a:latin typeface="Times New Roman" pitchFamily="18" charset="0"/>
                <a:cs typeface="Times New Roman" pitchFamily="18" charset="0"/>
              </a:rPr>
              <a:t>қайтадан келу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мүмкін деп</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санаған</a:t>
            </a:r>
            <a:r>
              <a:rPr lang="ru-RU" dirty="0" smtClean="0">
                <a:latin typeface="Times New Roman" pitchFamily="18" charset="0"/>
                <a:cs typeface="Times New Roman" pitchFamily="18" charset="0"/>
              </a:rPr>
              <a:t>. 1981 </a:t>
            </a:r>
            <a:r>
              <a:rPr lang="ru-RU" dirty="0" err="1" smtClean="0">
                <a:latin typeface="Times New Roman" pitchFamily="18" charset="0"/>
                <a:cs typeface="Times New Roman" pitchFamily="18" charset="0"/>
              </a:rPr>
              <a:t>жылы</a:t>
            </a:r>
            <a:r>
              <a:rPr lang="ru-RU" dirty="0" smtClean="0">
                <a:latin typeface="Times New Roman" pitchFamily="18" charset="0"/>
                <a:cs typeface="Times New Roman" pitchFamily="18" charset="0"/>
              </a:rPr>
              <a:t> президент </a:t>
            </a:r>
            <a:r>
              <a:rPr lang="ru-RU" dirty="0" err="1" smtClean="0">
                <a:latin typeface="Times New Roman" pitchFamily="18" charset="0"/>
                <a:cs typeface="Times New Roman" pitchFamily="18" charset="0"/>
              </a:rPr>
              <a:t>болып</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сайланғаннан кейін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ол</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аталған мәселе бойынша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арнайы</a:t>
            </a:r>
            <a:r>
              <a:rPr lang="ru-RU" dirty="0" smtClean="0">
                <a:latin typeface="Times New Roman" pitchFamily="18" charset="0"/>
                <a:cs typeface="Times New Roman" pitchFamily="18" charset="0"/>
              </a:rPr>
              <a:t> комиссия </a:t>
            </a:r>
            <a:r>
              <a:rPr lang="ru-RU" dirty="0" err="1" smtClean="0">
                <a:latin typeface="Times New Roman" pitchFamily="18" charset="0"/>
                <a:cs typeface="Times New Roman" pitchFamily="18" charset="0"/>
              </a:rPr>
              <a:t>құрды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бірақ комиссия</a:t>
            </a:r>
            <a:r>
              <a:rPr lang="ru-RU" dirty="0" smtClean="0">
                <a:latin typeface="Times New Roman" pitchFamily="18" charset="0"/>
                <a:cs typeface="Times New Roman" pitchFamily="18" charset="0"/>
              </a:rPr>
              <a:t> алтын </a:t>
            </a:r>
            <a:r>
              <a:rPr lang="ru-RU" dirty="0" err="1" smtClean="0">
                <a:latin typeface="Times New Roman" pitchFamily="18" charset="0"/>
                <a:cs typeface="Times New Roman" pitchFamily="18" charset="0"/>
              </a:rPr>
              <a:t>стандартына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қайтып келудің ретсіз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екендігін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айтты</a:t>
            </a:r>
            <a:r>
              <a:rPr lang="ru-RU" dirty="0" smtClean="0">
                <a:latin typeface="Times New Roman" pitchFamily="18" charset="0"/>
                <a:cs typeface="Times New Roman" pitchFamily="18" charset="0"/>
              </a:rPr>
              <a:t>.</a:t>
            </a:r>
          </a:p>
          <a:p>
            <a:pPr marL="274320" indent="-274320" fontAlgn="auto">
              <a:spcAft>
                <a:spcPts val="0"/>
              </a:spcAft>
              <a:buFont typeface="Wingdings 2"/>
              <a:buChar char=""/>
              <a:defRPr/>
            </a:pPr>
            <a:endParaRPr lang="ru-RU" dirty="0"/>
          </a:p>
        </p:txBody>
      </p:sp>
      <p:pic>
        <p:nvPicPr>
          <p:cNvPr id="130050" name="Picture 2" descr="http://t1.gstatic.com/images?q=tbn:ANd9GcSbsI3OJcyqfgsIsAhuIBm1LqbvWfjgFrXUl-bDRwfVY_cV38Mx"/>
          <p:cNvPicPr>
            <a:picLocks noChangeAspect="1" noChangeArrowheads="1"/>
          </p:cNvPicPr>
          <p:nvPr/>
        </p:nvPicPr>
        <p:blipFill>
          <a:blip r:embed="rId5"/>
          <a:srcRect/>
          <a:stretch>
            <a:fillRect/>
          </a:stretch>
        </p:blipFill>
        <p:spPr bwMode="auto">
          <a:xfrm>
            <a:off x="6858000" y="5643563"/>
            <a:ext cx="1214438" cy="1214437"/>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28688" y="857250"/>
            <a:ext cx="4014787" cy="5861050"/>
          </a:xfrm>
        </p:spPr>
        <p:txBody>
          <a:bodyPr>
            <a:normAutofit fontScale="32500" lnSpcReduction="20000"/>
          </a:bodyPr>
          <a:lstStyle/>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Ақшаның номиналистік теориясы мерконтилистердің металлизмге қарсы іс-әрекеті болып табылады. Тауар өндірісі мен айналымының өсуіне байланысты металл монеталарды вексель, банкнота түріндегі несиелік айналыс құралдарына жартылай ауыстырубіртіндеп орын алды. Ақшалар мен бағалы металдардың арасындағы ішкі байланыстарды жоққа шығара отырып, номиналистер құн белгілерінің жүру құқығын негіздеді, ол үшін олардың металдыққұрамын белгіледі.</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Номинализмнің негізгі ережесі төмендегідей:       </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ақша идеалды есеп бірлігі болып саналады және олардың көмегімен тауарлардың айырбас құны анықталады;</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Бұл бірлік ешқандай да ішкі  құнға ие емес;</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Сонымен номиналистер ақшаның құндық жаратылысын толық жоққа шығара отырып, оларды техникалық айырбас құралы ретінде қарастырылады. Адам Смиттің айтуынша, ақша – бұл айырбас процесін жеңілдететін техникалық дөңгелек, айырбас және сауда құралы. Ол ақшаның құны екі жақты мәнге ие деп санайды:      </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қандай-да бір заттың пайдалылығын көрсетеді;</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басқа тауар сатып алу мүмкіндігі.</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Номинализмнің мәні неміс экономисі Кнапптың еңбегінде жақсы берілген. Оның негізгі ережелері төмендегідей құрылды:     </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ақша – құқық тәртіптің өнімі, мемлекеттік бтліктің туындысы;</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ақша – мемлекеттік хартальдік төлем құралы, яғни ол мемлекеттің төлем күшімен жасалған төлем белгілері болып табылады;</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r>
              <a:rPr lang="kk-KZ" sz="3500" b="1" dirty="0" smtClean="0">
                <a:latin typeface="Times New Roman" pitchFamily="18" charset="0"/>
                <a:cs typeface="Times New Roman" pitchFamily="18" charset="0"/>
              </a:rPr>
              <a:t>ақша негізгі қызметі – төлем құралы.</a:t>
            </a:r>
            <a:endParaRPr lang="ru-RU" sz="3500" b="1" dirty="0" smtClean="0">
              <a:latin typeface="Times New Roman" pitchFamily="18" charset="0"/>
              <a:cs typeface="Times New Roman" pitchFamily="18" charset="0"/>
            </a:endParaRPr>
          </a:p>
          <a:p>
            <a:pPr marL="365760" indent="-256032" fontAlgn="auto">
              <a:spcAft>
                <a:spcPts val="0"/>
              </a:spcAft>
              <a:buFont typeface="Wingdings 3"/>
              <a:buChar char=""/>
              <a:defRPr/>
            </a:pPr>
            <a:endParaRPr lang="ru-RU" dirty="0"/>
          </a:p>
        </p:txBody>
      </p:sp>
      <p:sp>
        <p:nvSpPr>
          <p:cNvPr id="2" name="Заголовок 1"/>
          <p:cNvSpPr>
            <a:spLocks noGrp="1"/>
          </p:cNvSpPr>
          <p:nvPr>
            <p:ph type="title"/>
          </p:nvPr>
        </p:nvSpPr>
        <p:spPr/>
        <p:txBody>
          <a:bodyPr>
            <a:normAutofit fontScale="90000"/>
          </a:bodyPr>
          <a:lstStyle/>
          <a:p>
            <a:pPr fontAlgn="auto">
              <a:spcAft>
                <a:spcPts val="0"/>
              </a:spcAft>
              <a:defRPr/>
            </a:pPr>
            <a:r>
              <a:rPr lang="ru-RU" dirty="0" err="1" smtClean="0">
                <a:latin typeface="Times New Roman" pitchFamily="18" charset="0"/>
                <a:cs typeface="Times New Roman" pitchFamily="18" charset="0"/>
              </a:rPr>
              <a:t>Ақшаның номиналдық теориясы</a:t>
            </a:r>
            <a:r>
              <a:rPr lang="ru-RU" dirty="0" smtClean="0"/>
              <a:t/>
            </a:r>
            <a:br>
              <a:rPr lang="ru-RU" dirty="0" smtClean="0"/>
            </a:br>
            <a:endParaRPr lang="ru-RU" dirty="0"/>
          </a:p>
        </p:txBody>
      </p:sp>
      <p:pic>
        <p:nvPicPr>
          <p:cNvPr id="131075" name="Picture 2" descr="http://t0.gstatic.com/images?q=tbn:ANd9GcTTjy7Lf6msrAo7Va6sryrHBYuIUUVzrNOTaJszYn6oow6D34blQw"/>
          <p:cNvPicPr>
            <a:picLocks noChangeAspect="1" noChangeArrowheads="1"/>
          </p:cNvPicPr>
          <p:nvPr/>
        </p:nvPicPr>
        <p:blipFill>
          <a:blip r:embed="rId3"/>
          <a:srcRect/>
          <a:stretch>
            <a:fillRect/>
          </a:stretch>
        </p:blipFill>
        <p:spPr bwMode="auto">
          <a:xfrm>
            <a:off x="5643563" y="3429000"/>
            <a:ext cx="2867025" cy="1590675"/>
          </a:xfrm>
          <a:prstGeom prst="rect">
            <a:avLst/>
          </a:prstGeom>
          <a:noFill/>
          <a:ln w="9525">
            <a:noFill/>
            <a:miter lim="800000"/>
            <a:headEnd/>
            <a:tailEnd/>
          </a:ln>
        </p:spPr>
      </p:pic>
      <p:pic>
        <p:nvPicPr>
          <p:cNvPr id="131076" name="Picture 12" descr="http://t2.gstatic.com/images?q=tbn:ANd9GcS5_nXSlAR0MgkLW_48rKpKG80GUv9xK5MGZwL5EymbBvGr-xEi4Q"/>
          <p:cNvPicPr>
            <a:picLocks noChangeAspect="1" noChangeArrowheads="1"/>
          </p:cNvPicPr>
          <p:nvPr/>
        </p:nvPicPr>
        <p:blipFill>
          <a:blip r:embed="rId4"/>
          <a:srcRect/>
          <a:stretch>
            <a:fillRect/>
          </a:stretch>
        </p:blipFill>
        <p:spPr bwMode="auto">
          <a:xfrm>
            <a:off x="5572125" y="1357313"/>
            <a:ext cx="2952750" cy="1543050"/>
          </a:xfrm>
          <a:prstGeom prst="rect">
            <a:avLst/>
          </a:prstGeom>
          <a:noFill/>
          <a:ln w="9525">
            <a:noFill/>
            <a:miter lim="800000"/>
            <a:headEnd/>
            <a:tailEnd/>
          </a:ln>
        </p:spPr>
      </p:pic>
      <p:sp>
        <p:nvSpPr>
          <p:cNvPr id="131077" name="AutoShape 14" descr="data:image/jpg;base64,/9j/4AAQSkZJRgABAQAAAQABAAD/2wCEAAkGBggRERQTEhQWFBEUGBsYGRgYFyAYHhgeGR0dGCUcIRwYICkgHCUlHxoaHy8kJycqMi44FSMxODAqQSkvLSkBCQoKDQwOGg8PGSolHyQ0LCk0LSkuLC8tLCwsNC8sLCk0LCo1LCwsLDQqLCkvLiwsLCwsLCwtLCwsLCwsLCwsLP/AABEIAEAAeAMBIgACEQEDEQH/xAAbAAACAwEBAQAAAAAAAAAAAAAFBgIDBAAHAf/EADgQAAIBAQYFAQUHAwUBAAAAAAECEQMABAUSITEGIkFRYRMycYGRoQcjUnKx4fAUQsEkM2LR8RX/xAAZAQACAwEAAAAAAAAAAAAAAAACAwABBAX/xAAlEQACAgEEAgICAwAAAAAAAAAAAQIRAxIhMUEiUbHwE/EEI3H/2gAMAwEAAhEDEQA/AHCvgN2vYZatSoiUwakode3UHTW1C/Z/gYBHr1iDqSTJECeUrAG8mZnLFjXD4bNU3J9MxGh3FtqiuDpmBGkeomk9xGm/0ttlklF1Zlt0qFVeAcIYHNWrDLoPTbQicsnMCZJnqRtb4/2fYKJC3i8lgCYzDpP/AB8Gzc91vZBMPmjoy82w3jTTX4WzJWnMCWEgjmYET8BNqWWfTCUnav4EvDbnVoVGCI7wSOa8oNJ31Gmmvjaxepi1/AP3KiNpvVPm9xAixm53S6oxaEBbcgak2jer/dSyryndhoBopg/Uj52uWS3ugZpCxfMQv/KVoSTO1dWjaJjSSJ08WHjEsSkRQLbarUBAB38yPrZnxOkSQd5A2Hf3WWzhuIsJ9BRSOmUMEkzudJZe+w10zdX42qBW2xH/AOhimv8ApmPT/cAkA6HxpB+ds+M4x6VNalYOgMZoGYI3SSDse/mxW+0AtJi3Sm2g2HKdPI08WDcRXC8PSYUkDnLOVhKtBHKYI8fLxZqaCS3LLtiBeMmYyAyGIV8wkgSdf3B62qF9vbU1dUJVz6a84mTuCI0AMjN42tXh2HVQAoQCoNWAkhGbsW9kdOljeDJcQTSamM8mDJABA1Ajr2Ij32jaQdC/VxS8qHz02hCEeDrP9uXuNVkyPa2talSu4IYFagOoGozECIOm48fpZpv+A3SosempPTf5nufJk2AXjD7pSAVWDPoWOsCevUmNNfFpGcZAtNBvB3b001PsjrbrRwtpRI/CLdZUluJYzcPswdyBJySAOvMO9gd8uF+SuxFMZj7OVhCj8M9Nd/fY3wxPqH8n+RZjq0qR/tEnwLcj+bg/NcG9n++jZi6foHYCL4KIFVg7AmGGxX9tR8LB8Zr3T1mCVFLTzoKglX6Ejp/O9h+McTvVStSpcgWoUkMNQCVIMdzrIsqXPDKwvNJ0gS0PERB0P/VuhgxNK5bf4DNJqhyoOsgsZAkxJMtsY/8AbKt4r1ai1KzPkKFmQjUJmSm5BG0qaZAA3zT1Eu9GgcsbwDEb6iNPNvOlo3asGgVDnRWJkKoKrlgzoDlzgDtHWZqTtidOnk9IQqyggCCAdNiG6/K2drplWFBA7an9bE1KU1kwqhBJOgAA+QiytjfH9wo1FpqGqkjNK+zvtP7WmNSk/FFaUnbBXE15XI9GfvXSIjYNpJ7abWuw4VGUZgcwUTp9R4sp3l/WrVbwWIaoxaC4WBsBqNgIHwtZduIhRYMlQmJAmTv4jzboaPGkTU7HsUXPQ/L+drZ8QwepUWU0cddRPxHUdPlYZh3Gt5YSVDL3yx+hsUuvGN2PtgqdNjI+oBtncckehlog2K0F0L5n2MHc+/YDxt7+i5iN5YkkkGT/AGtpljbaNxZ3o1cHvBVR6dQgGBGwnoO1lfiK5pnVVIV9mBdQp8jmBX3R+945K6oKgjg0emn5RbrTw+gyAI0SsDTb4W6wy5M75GXhgfet+T/IsyuoNlbh6uiVHZyFVUJJJgAZhqSdALE71xRgqIlRq6ZKslCCWzgblQoJIHUxbHki3LY1Y34ipxHwZdqdT1LtnDVGM0lHKRHTbLrrqeptK6cK4gmWocgAOYqTBAHwibM954iwqmiVGrJkqaoQc2f8oUEnzpp1sq8T/aElEIEyhHmHYZg4mJTKdRvOkiOlmwllklGi3pCeGYtRLlYcMp1BGx+dg9PAXF5cFB/TF868oIy8pKnqWLiZ6ADeBlz4dxLcWK1qrU0VtMyzz+ANSSNrMqYphxRKwqK1LXmBmekR38WucHF8CJu2eecRYjff6isWZiiOY06A9DqBZQvd9qSSxLHm/wCMZRP87WL4/emq3quFJYOzlZETJJGp6WCVUqZjTy88HQDusb/P5W6uOKUUJXJTer/VG3RmG56KDM/G2rCTSNOSY1/DmPzJFsd7S85yoVpzv/bpBAA17SJm32n6qcrKxeYMAa67zY+hg04O93ipzEcwgwJ9kdAdPh2tvb0iNHn3qf3ss4Nfq6JUWqhNT1JCyNoIkdD2tpq4g6kgIDE7azBHjtPXpZLW5KGThw01vKMcvJJ5TOw7afpYriuMsq+nTIiN8hkd5EwTr21sjUMayVhnDU9GGaTE9NRPmzJfK66HXbo2WR7sh/h6WVOFu2HHYN4Mv3ae4W633CWJpJ7h+30t1ky5EvkYMApo1R1YBlKkEESDzLuDvYfwcKFJ81QqpaiopMSAMq1KudQTpIYgkeQbQrcQ0bkTUdHcNyQsSJOadT4tlb7TcGK5TdXKAyFIpkDrttZWibulszQuDbgVS6re7zVkJTqk+gx0UqGJqZCdBL83ney1jeA3a81q7hlRGzeg7NlQ6j1Sk6Fp1AOhknWLHq/2oYQ6hWu1Rk/CQhHyJi2bEPtKwmtRekbtUylYAIQgdjE2OP5FK9L9ffvspw2EvCsFBrOM6KhDLTqTyZhGdkzaFjGgJg6zMW0UHV0YBWykjLlUsuYqqNUjq2kiTElpkaWYMLvt3vAyBYXsyiPkDZip3BwAAQANgBEfAWZlyOLMqlK/JCNWwtTSLgOKgIRuViqyvt5dySBm0JEkjbS2C74ReGcCdTyz6bwJIXOe28x47aW9HrNUXz9LZP61xp/my45Z+hlXuhAqYLegxEEuJT/beDGmbQxPXtoOmlt124FvjqrCrTGYCJVh4kgbHWYH4RtZvF+qbbfG1F4xRljl7n2gDpbTrk0BcukAKXAF/UH7+mdujCYmCQOuvT8I2tKnwPfFWPWpkyOjANEiSB11G34REWNjGGI9joD7QtCtiLCeXaOvfY7WC5vsv+z0BKnA15ylfWQ7AmGGaOpCkAHWNNIFiD8L1iqg1VJG/ITP1/WbWpiNTbLuY37WrqY+yxyGD5/bpYvL2VeXpfARuNFqYCE5suk9/wCTbrSw6oHUNBGbWN4t8smXISvs/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Lucida Sans Unicode" pitchFamily="34" charset="0"/>
            </a:endParaRPr>
          </a:p>
        </p:txBody>
      </p:sp>
      <p:sp>
        <p:nvSpPr>
          <p:cNvPr id="131078" name="AutoShape 16" descr="data:image/jpg;base64,/9j/4AAQSkZJRgABAQAAAQABAAD/2wCEAAkGBggRERQTEhQWFBEUGBsYGRgYFyAYHhgeGR0dGCUcIRwYICkgHCUlHxoaHy8kJycqMi44FSMxODAqQSkvLSkBCQoKDQwOGg8PGSolHyQ0LCk0LSkuLC8tLCwsNC8sLCk0LCo1LCwsLDQqLCkvLiwsLCwsLCwtLCwsLCwsLCwsLP/AABEIAEAAeAMBIgACEQEDEQH/xAAbAAACAwEBAQAAAAAAAAAAAAAFBgIDBAAHAf/EADgQAAIBAQYFAQUHAwUBAAAAAAECEQMABAUSITEGIkFRYRMycYGRoQcjUnKx4fAUQsEkM2LR8RX/xAAZAQACAwEAAAAAAAAAAAAAAAACAwABBAX/xAAlEQACAgEEAgICAwAAAAAAAAAAAQIRAxIhMUEiUbHwE/EEI3H/2gAMAwEAAhEDEQA/AHCvgN2vYZatSoiUwakode3UHTW1C/Z/gYBHr1iDqSTJECeUrAG8mZnLFjXD4bNU3J9MxGh3FtqiuDpmBGkeomk9xGm/0ttlklF1Zlt0qFVeAcIYHNWrDLoPTbQicsnMCZJnqRtb4/2fYKJC3i8lgCYzDpP/AB8Gzc91vZBMPmjoy82w3jTTX4WzJWnMCWEgjmYET8BNqWWfTCUnav4EvDbnVoVGCI7wSOa8oNJ31Gmmvjaxepi1/AP3KiNpvVPm9xAixm53S6oxaEBbcgak2jer/dSyryndhoBopg/Uj52uWS3ugZpCxfMQv/KVoSTO1dWjaJjSSJ08WHjEsSkRQLbarUBAB38yPrZnxOkSQd5A2Hf3WWzhuIsJ9BRSOmUMEkzudJZe+w10zdX42qBW2xH/AOhimv8ApmPT/cAkA6HxpB+ds+M4x6VNalYOgMZoGYI3SSDse/mxW+0AtJi3Sm2g2HKdPI08WDcRXC8PSYUkDnLOVhKtBHKYI8fLxZqaCS3LLtiBeMmYyAyGIV8wkgSdf3B62qF9vbU1dUJVz6a84mTuCI0AMjN42tXh2HVQAoQCoNWAkhGbsW9kdOljeDJcQTSamM8mDJABA1Ajr2Ij32jaQdC/VxS8qHz02hCEeDrP9uXuNVkyPa2talSu4IYFagOoGozECIOm48fpZpv+A3SosempPTf5nufJk2AXjD7pSAVWDPoWOsCevUmNNfFpGcZAtNBvB3b001PsjrbrRwtpRI/CLdZUluJYzcPswdyBJySAOvMO9gd8uF+SuxFMZj7OVhCj8M9Nd/fY3wxPqH8n+RZjq0qR/tEnwLcj+bg/NcG9n++jZi6foHYCL4KIFVg7AmGGxX9tR8LB8Zr3T1mCVFLTzoKglX6Ejp/O9h+McTvVStSpcgWoUkMNQCVIMdzrIsqXPDKwvNJ0gS0PERB0P/VuhgxNK5bf4DNJqhyoOsgsZAkxJMtsY/8AbKt4r1ai1KzPkKFmQjUJmSm5BG0qaZAA3zT1Eu9GgcsbwDEb6iNPNvOlo3asGgVDnRWJkKoKrlgzoDlzgDtHWZqTtidOnk9IQqyggCCAdNiG6/K2drplWFBA7an9bE1KU1kwqhBJOgAA+QiytjfH9wo1FpqGqkjNK+zvtP7WmNSk/FFaUnbBXE15XI9GfvXSIjYNpJ7abWuw4VGUZgcwUTp9R4sp3l/WrVbwWIaoxaC4WBsBqNgIHwtZduIhRYMlQmJAmTv4jzboaPGkTU7HsUXPQ/L+drZ8QwepUWU0cddRPxHUdPlYZh3Gt5YSVDL3yx+hsUuvGN2PtgqdNjI+oBtncckehlog2K0F0L5n2MHc+/YDxt7+i5iN5YkkkGT/AGtpljbaNxZ3o1cHvBVR6dQgGBGwnoO1lfiK5pnVVIV9mBdQp8jmBX3R+945K6oKgjg0emn5RbrTw+gyAI0SsDTb4W6wy5M75GXhgfet+T/IsyuoNlbh6uiVHZyFVUJJJgAZhqSdALE71xRgqIlRq6ZKslCCWzgblQoJIHUxbHki3LY1Y34ipxHwZdqdT1LtnDVGM0lHKRHTbLrrqeptK6cK4gmWocgAOYqTBAHwibM954iwqmiVGrJkqaoQc2f8oUEnzpp1sq8T/aElEIEyhHmHYZg4mJTKdRvOkiOlmwllklGi3pCeGYtRLlYcMp1BGx+dg9PAXF5cFB/TF868oIy8pKnqWLiZ6ADeBlz4dxLcWK1qrU0VtMyzz+ANSSNrMqYphxRKwqK1LXmBmekR38WucHF8CJu2eecRYjff6isWZiiOY06A9DqBZQvd9qSSxLHm/wCMZRP87WL4/emq3quFJYOzlZETJJGp6WCVUqZjTy88HQDusb/P5W6uOKUUJXJTer/VG3RmG56KDM/G2rCTSNOSY1/DmPzJFsd7S85yoVpzv/bpBAA17SJm32n6qcrKxeYMAa67zY+hg04O93ipzEcwgwJ9kdAdPh2tvb0iNHn3qf3ss4Nfq6JUWqhNT1JCyNoIkdD2tpq4g6kgIDE7azBHjtPXpZLW5KGThw01vKMcvJJ5TOw7afpYriuMsq+nTIiN8hkd5EwTr21sjUMayVhnDU9GGaTE9NRPmzJfK66HXbo2WR7sh/h6WVOFu2HHYN4Mv3ae4W633CWJpJ7h+30t1ky5EvkYMApo1R1YBlKkEESDzLuDvYfwcKFJ81QqpaiopMSAMq1KudQTpIYgkeQbQrcQ0bkTUdHcNyQsSJOadT4tlb7TcGK5TdXKAyFIpkDrttZWibulszQuDbgVS6re7zVkJTqk+gx0UqGJqZCdBL83ney1jeA3a81q7hlRGzeg7NlQ6j1Sk6Fp1AOhknWLHq/2oYQ6hWu1Rk/CQhHyJi2bEPtKwmtRekbtUylYAIQgdjE2OP5FK9L9ffvspw2EvCsFBrOM6KhDLTqTyZhGdkzaFjGgJg6zMW0UHV0YBWykjLlUsuYqqNUjq2kiTElpkaWYMLvt3vAyBYXsyiPkDZip3BwAAQANgBEfAWZlyOLMqlK/JCNWwtTSLgOKgIRuViqyvt5dySBm0JEkjbS2C74ReGcCdTyz6bwJIXOe28x47aW9HrNUXz9LZP61xp/my45Z+hlXuhAqYLegxEEuJT/beDGmbQxPXtoOmlt124FvjqrCrTGYCJVh4kgbHWYH4RtZvF+qbbfG1F4xRljl7n2gDpbTrk0BcukAKXAF/UH7+mdujCYmCQOuvT8I2tKnwPfFWPWpkyOjANEiSB11G34REWNjGGI9joD7QtCtiLCeXaOvfY7WC5vsv+z0BKnA15ylfWQ7AmGGaOpCkAHWNNIFiD8L1iqg1VJG/ITP1/WbWpiNTbLuY37WrqY+yxyGD5/bpYvL2VeXpfARuNFqYCE5suk9/wCTbrSw6oHUNBGbWN4t8smXISvs/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Lucida Sans Unicode" pitchFamily="34" charset="0"/>
            </a:endParaRPr>
          </a:p>
        </p:txBody>
      </p:sp>
      <p:sp>
        <p:nvSpPr>
          <p:cNvPr id="131079" name="AutoShape 18" descr="data:image/jpg;base64,/9j/4AAQSkZJRgABAQAAAQABAAD/2wCEAAkGBggRERQTEhQWFBEUGBsYGRgYFyAYHhgeGR0dGCUcIRwYICkgHCUlHxoaHy8kJycqMi44FSMxODAqQSkvLSkBCQoKDQwOGg8PGSolHyQ0LCk0LSkuLC8tLCwsNC8sLCk0LCo1LCwsLDQqLCkvLiwsLCwsLCwtLCwsLCwsLCwsLP/AABEIAEAAeAMBIgACEQEDEQH/xAAbAAACAwEBAQAAAAAAAAAAAAAFBgIDBAAHAf/EADgQAAIBAQYFAQUHAwUBAAAAAAECEQMABAUSITEGIkFRYRMycYGRoQcjUnKx4fAUQsEkM2LR8RX/xAAZAQACAwEAAAAAAAAAAAAAAAACAwABBAX/xAAlEQACAgEEAgICAwAAAAAAAAAAAQIRAxIhMUEiUbHwE/EEI3H/2gAMAwEAAhEDEQA/AHCvgN2vYZatSoiUwakode3UHTW1C/Z/gYBHr1iDqSTJECeUrAG8mZnLFjXD4bNU3J9MxGh3FtqiuDpmBGkeomk9xGm/0ttlklF1Zlt0qFVeAcIYHNWrDLoPTbQicsnMCZJnqRtb4/2fYKJC3i8lgCYzDpP/AB8Gzc91vZBMPmjoy82w3jTTX4WzJWnMCWEgjmYET8BNqWWfTCUnav4EvDbnVoVGCI7wSOa8oNJ31Gmmvjaxepi1/AP3KiNpvVPm9xAixm53S6oxaEBbcgak2jer/dSyryndhoBopg/Uj52uWS3ugZpCxfMQv/KVoSTO1dWjaJjSSJ08WHjEsSkRQLbarUBAB38yPrZnxOkSQd5A2Hf3WWzhuIsJ9BRSOmUMEkzudJZe+w10zdX42qBW2xH/AOhimv8ApmPT/cAkA6HxpB+ds+M4x6VNalYOgMZoGYI3SSDse/mxW+0AtJi3Sm2g2HKdPI08WDcRXC8PSYUkDnLOVhKtBHKYI8fLxZqaCS3LLtiBeMmYyAyGIV8wkgSdf3B62qF9vbU1dUJVz6a84mTuCI0AMjN42tXh2HVQAoQCoNWAkhGbsW9kdOljeDJcQTSamM8mDJABA1Ajr2Ij32jaQdC/VxS8qHz02hCEeDrP9uXuNVkyPa2talSu4IYFagOoGozECIOm48fpZpv+A3SosempPTf5nufJk2AXjD7pSAVWDPoWOsCevUmNNfFpGcZAtNBvB3b001PsjrbrRwtpRI/CLdZUluJYzcPswdyBJySAOvMO9gd8uF+SuxFMZj7OVhCj8M9Nd/fY3wxPqH8n+RZjq0qR/tEnwLcj+bg/NcG9n++jZi6foHYCL4KIFVg7AmGGxX9tR8LB8Zr3T1mCVFLTzoKglX6Ejp/O9h+McTvVStSpcgWoUkMNQCVIMdzrIsqXPDKwvNJ0gS0PERB0P/VuhgxNK5bf4DNJqhyoOsgsZAkxJMtsY/8AbKt4r1ai1KzPkKFmQjUJmSm5BG0qaZAA3zT1Eu9GgcsbwDEb6iNPNvOlo3asGgVDnRWJkKoKrlgzoDlzgDtHWZqTtidOnk9IQqyggCCAdNiG6/K2drplWFBA7an9bE1KU1kwqhBJOgAA+QiytjfH9wo1FpqGqkjNK+zvtP7WmNSk/FFaUnbBXE15XI9GfvXSIjYNpJ7abWuw4VGUZgcwUTp9R4sp3l/WrVbwWIaoxaC4WBsBqNgIHwtZduIhRYMlQmJAmTv4jzboaPGkTU7HsUXPQ/L+drZ8QwepUWU0cddRPxHUdPlYZh3Gt5YSVDL3yx+hsUuvGN2PtgqdNjI+oBtncckehlog2K0F0L5n2MHc+/YDxt7+i5iN5YkkkGT/AGtpljbaNxZ3o1cHvBVR6dQgGBGwnoO1lfiK5pnVVIV9mBdQp8jmBX3R+945K6oKgjg0emn5RbrTw+gyAI0SsDTb4W6wy5M75GXhgfet+T/IsyuoNlbh6uiVHZyFVUJJJgAZhqSdALE71xRgqIlRq6ZKslCCWzgblQoJIHUxbHki3LY1Y34ipxHwZdqdT1LtnDVGM0lHKRHTbLrrqeptK6cK4gmWocgAOYqTBAHwibM954iwqmiVGrJkqaoQc2f8oUEnzpp1sq8T/aElEIEyhHmHYZg4mJTKdRvOkiOlmwllklGi3pCeGYtRLlYcMp1BGx+dg9PAXF5cFB/TF868oIy8pKnqWLiZ6ADeBlz4dxLcWK1qrU0VtMyzz+ANSSNrMqYphxRKwqK1LXmBmekR38WucHF8CJu2eecRYjff6isWZiiOY06A9DqBZQvd9qSSxLHm/wCMZRP87WL4/emq3quFJYOzlZETJJGp6WCVUqZjTy88HQDusb/P5W6uOKUUJXJTer/VG3RmG56KDM/G2rCTSNOSY1/DmPzJFsd7S85yoVpzv/bpBAA17SJm32n6qcrKxeYMAa67zY+hg04O93ipzEcwgwJ9kdAdPh2tvb0iNHn3qf3ss4Nfq6JUWqhNT1JCyNoIkdD2tpq4g6kgIDE7azBHjtPXpZLW5KGThw01vKMcvJJ5TOw7afpYriuMsq+nTIiN8hkd5EwTr21sjUMayVhnDU9GGaTE9NRPmzJfK66HXbo2WR7sh/h6WVOFu2HHYN4Mv3ae4W633CWJpJ7h+30t1ky5EvkYMApo1R1YBlKkEESDzLuDvYfwcKFJ81QqpaiopMSAMq1KudQTpIYgkeQbQrcQ0bkTUdHcNyQsSJOadT4tlb7TcGK5TdXKAyFIpkDrttZWibulszQuDbgVS6re7zVkJTqk+gx0UqGJqZCdBL83ney1jeA3a81q7hlRGzeg7NlQ6j1Sk6Fp1AOhknWLHq/2oYQ6hWu1Rk/CQhHyJi2bEPtKwmtRekbtUylYAIQgdjE2OP5FK9L9ffvspw2EvCsFBrOM6KhDLTqTyZhGdkzaFjGgJg6zMW0UHV0YBWykjLlUsuYqqNUjq2kiTElpkaWYMLvt3vAyBYXsyiPkDZip3BwAAQANgBEfAWZlyOLMqlK/JCNWwtTSLgOKgIRuViqyvt5dySBm0JEkjbS2C74ReGcCdTyz6bwJIXOe28x47aW9HrNUXz9LZP61xp/my45Z+hlXuhAqYLegxEEuJT/beDGmbQxPXtoOmlt124FvjqrCrTGYCJVh4kgbHWYH4RtZvF+qbbfG1F4xRljl7n2gDpbTrk0BcukAKXAF/UH7+mdujCYmCQOuvT8I2tKnwPfFWPWpkyOjANEiSB11G34REWNjGGI9joD7QtCtiLCeXaOvfY7WC5vsv+z0BKnA15ylfWQ7AmGGaOpCkAHWNNIFiD8L1iqg1VJG/ITP1/WbWpiNTbLuY37WrqY+yxyGD5/bpYvL2VeXpfARuNFqYCE5suk9/wCTbrSw6oHUNBGbWN4t8smXISvs/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Lucida Sans Unicode" pitchFamily="34" charset="0"/>
            </a:endParaRPr>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63" y="571500"/>
            <a:ext cx="8143875" cy="4500563"/>
          </a:xfrm>
        </p:spPr>
        <p:txBody>
          <a:bodyPr>
            <a:normAutofit fontScale="25000" lnSpcReduction="20000"/>
          </a:bodyPr>
          <a:lstStyle/>
          <a:p>
            <a:pPr marL="365760" indent="-256032" fontAlgn="auto">
              <a:spcAft>
                <a:spcPts val="0"/>
              </a:spcAft>
              <a:buClr>
                <a:schemeClr val="accent3"/>
              </a:buClr>
              <a:buFont typeface="Georgia"/>
              <a:buChar char="•"/>
              <a:defRPr/>
            </a:pPr>
            <a:r>
              <a:rPr lang="kk-KZ" sz="5600" b="1" dirty="0" smtClean="0">
                <a:latin typeface="Times New Roman" pitchFamily="18" charset="0"/>
                <a:cs typeface="Times New Roman" pitchFamily="18" charset="0"/>
              </a:rPr>
              <a:t>Кнапп ақшаның мәні оның материалдық белгісінде емес, оларды пайдалану барысын реттейтін құқықтық нормасында деп жазады.</a:t>
            </a:r>
            <a:endParaRPr lang="ru-RU" sz="5600" b="1" dirty="0" smtClean="0">
              <a:latin typeface="Times New Roman" pitchFamily="18" charset="0"/>
              <a:cs typeface="Times New Roman" pitchFamily="18" charset="0"/>
            </a:endParaRPr>
          </a:p>
          <a:p>
            <a:pPr marL="365760" indent="-256032" fontAlgn="auto">
              <a:spcAft>
                <a:spcPts val="0"/>
              </a:spcAft>
              <a:buClr>
                <a:schemeClr val="accent3"/>
              </a:buClr>
              <a:buFont typeface="Georgia"/>
              <a:buChar char="•"/>
              <a:defRPr/>
            </a:pPr>
            <a:r>
              <a:rPr lang="kk-KZ" sz="5600" b="1" dirty="0" smtClean="0">
                <a:latin typeface="Times New Roman" pitchFamily="18" charset="0"/>
                <a:cs typeface="Times New Roman" pitchFamily="18" charset="0"/>
              </a:rPr>
              <a:t>1929-1933 жж. экономикалық дағдарыс тұсында номинализм әрі қарай дами түседі. Сөйтіп, Дж. М. Кейнс алтын ақшаларды “жабайылық сарқыншағы”, “арбаның бесінші дөңгелегі” деп хабарлайды. Ол идеалды ақшаларға қоғамның өркендеуін үнемі қамтамасыз етіп отыратын қағаз ақшаларды жатқызды. Ол қағаз ақшалардың алтынды айналыстан шығарылуын, Кнапп теориясының жеңісі деп қарастырды. Кейнс барлық өркениетті ақшалар пайда болуы металл айналысының объективті заңдылықтары мен капитализм тұсындағы тауарлы өндірістің дамуымен сипатталатын ақша айналымына деген қосымша қажеттіліктерімен байланысты.</a:t>
            </a:r>
            <a:endParaRPr lang="ru-RU" sz="5600" b="1" dirty="0" smtClean="0">
              <a:latin typeface="Times New Roman" pitchFamily="18" charset="0"/>
              <a:cs typeface="Times New Roman" pitchFamily="18" charset="0"/>
            </a:endParaRPr>
          </a:p>
          <a:p>
            <a:pPr marL="365760" indent="-256032" fontAlgn="auto">
              <a:spcAft>
                <a:spcPts val="0"/>
              </a:spcAft>
              <a:buClr>
                <a:schemeClr val="accent3"/>
              </a:buClr>
              <a:buFont typeface="Georgia"/>
              <a:buChar char="•"/>
              <a:defRPr/>
            </a:pPr>
            <a:r>
              <a:rPr lang="kk-KZ" sz="5600" b="1" dirty="0" smtClean="0">
                <a:latin typeface="Times New Roman" pitchFamily="18" charset="0"/>
                <a:cs typeface="Times New Roman" pitchFamily="18" charset="0"/>
              </a:rPr>
              <a:t>Сырттай қарағанда, қағаз белгілері мемлекет тарапынан жасалған – толық құнды ақшаның орнын алмастырушылар  тәрізді әсер етеді деген ой туады. Шынында олар металл ақшаның номиналды құнының нақты құнынан ауытқуының көбеюі есебінен пайда болды. </a:t>
            </a:r>
            <a:endParaRPr lang="ru-RU" sz="5600" b="1" dirty="0" smtClean="0">
              <a:latin typeface="Times New Roman" pitchFamily="18" charset="0"/>
              <a:cs typeface="Times New Roman" pitchFamily="18" charset="0"/>
            </a:endParaRPr>
          </a:p>
          <a:p>
            <a:pPr marL="365760" indent="-256032" fontAlgn="auto">
              <a:spcAft>
                <a:spcPts val="0"/>
              </a:spcAft>
              <a:buClr>
                <a:schemeClr val="accent3"/>
              </a:buClr>
              <a:buFont typeface="Georgia"/>
              <a:buChar char="•"/>
              <a:defRPr/>
            </a:pPr>
            <a:r>
              <a:rPr lang="kk-KZ" sz="5600" b="1" dirty="0" smtClean="0">
                <a:latin typeface="Times New Roman" pitchFamily="18" charset="0"/>
                <a:cs typeface="Times New Roman" pitchFamily="18" charset="0"/>
              </a:rPr>
              <a:t>Металл ақшадан қағаз ақшаға ауысу себептері:</a:t>
            </a:r>
            <a:endParaRPr lang="ru-RU" sz="5600" b="1" dirty="0" smtClean="0">
              <a:latin typeface="Times New Roman" pitchFamily="18" charset="0"/>
              <a:cs typeface="Times New Roman" pitchFamily="18" charset="0"/>
            </a:endParaRPr>
          </a:p>
          <a:p>
            <a:pPr marL="365760" indent="-256032" fontAlgn="auto">
              <a:spcAft>
                <a:spcPts val="0"/>
              </a:spcAft>
              <a:buClr>
                <a:schemeClr val="accent3"/>
              </a:buClr>
              <a:buFont typeface="Georgia"/>
              <a:buChar char="•"/>
              <a:defRPr/>
            </a:pPr>
            <a:r>
              <a:rPr lang="kk-KZ" sz="5600" b="1" dirty="0" smtClean="0">
                <a:latin typeface="Times New Roman" pitchFamily="18" charset="0"/>
                <a:cs typeface="Times New Roman" pitchFamily="18" charset="0"/>
              </a:rPr>
              <a:t>Металл ақша айналысы өте қымбат болып келеді және капитализмнің дамуымен мүмкін емес, себебі қымбат металдарды өндіру айналыс құралдарына деген шаруашылықтық қажеттілігінен әлде қайда төмен.</a:t>
            </a:r>
            <a:endParaRPr lang="ru-RU" sz="5600" b="1" dirty="0" smtClean="0">
              <a:latin typeface="Times New Roman" pitchFamily="18" charset="0"/>
              <a:cs typeface="Times New Roman" pitchFamily="18" charset="0"/>
            </a:endParaRPr>
          </a:p>
          <a:p>
            <a:pPr marL="365760" indent="-256032" fontAlgn="auto">
              <a:spcAft>
                <a:spcPts val="0"/>
              </a:spcAft>
              <a:buClr>
                <a:schemeClr val="accent3"/>
              </a:buClr>
              <a:buFont typeface="Georgia"/>
              <a:buChar char="•"/>
              <a:defRPr/>
            </a:pPr>
            <a:r>
              <a:rPr lang="kk-KZ" sz="5600" b="1" dirty="0" smtClean="0">
                <a:latin typeface="Times New Roman" pitchFamily="18" charset="0"/>
                <a:cs typeface="Times New Roman" pitchFamily="18" charset="0"/>
              </a:rPr>
              <a:t>Монеталардың тозуы және бүлінуі.</a:t>
            </a:r>
            <a:endParaRPr lang="ru-RU" sz="5600" b="1" dirty="0" smtClean="0">
              <a:latin typeface="Times New Roman" pitchFamily="18" charset="0"/>
              <a:cs typeface="Times New Roman" pitchFamily="18" charset="0"/>
            </a:endParaRPr>
          </a:p>
          <a:p>
            <a:pPr marL="365760" indent="-256032" fontAlgn="auto">
              <a:spcAft>
                <a:spcPts val="0"/>
              </a:spcAft>
              <a:buClr>
                <a:schemeClr val="accent3"/>
              </a:buClr>
              <a:buFont typeface="Georgia"/>
              <a:buChar char="•"/>
              <a:defRPr/>
            </a:pPr>
            <a:r>
              <a:rPr lang="kk-KZ" sz="5600" b="1" dirty="0" smtClean="0">
                <a:latin typeface="Times New Roman" pitchFamily="18" charset="0"/>
                <a:cs typeface="Times New Roman" pitchFamily="18" charset="0"/>
              </a:rPr>
              <a:t>Мемлекеттік билік пен жалған монеталарды жасаушылардың монеталарды бұзуы.</a:t>
            </a:r>
            <a:endParaRPr lang="ru-RU" sz="5600" b="1" dirty="0" smtClean="0">
              <a:latin typeface="Times New Roman" pitchFamily="18" charset="0"/>
              <a:cs typeface="Times New Roman" pitchFamily="18" charset="0"/>
            </a:endParaRPr>
          </a:p>
          <a:p>
            <a:pPr marL="365760" indent="-256032" fontAlgn="auto">
              <a:spcAft>
                <a:spcPts val="0"/>
              </a:spcAft>
              <a:buClr>
                <a:schemeClr val="accent3"/>
              </a:buClr>
              <a:buFont typeface="Georgia"/>
              <a:buChar char="•"/>
              <a:defRPr/>
            </a:pPr>
            <a:r>
              <a:rPr lang="kk-KZ" sz="5600" b="1" dirty="0" smtClean="0">
                <a:latin typeface="Times New Roman" pitchFamily="18" charset="0"/>
                <a:cs typeface="Times New Roman" pitchFamily="18" charset="0"/>
              </a:rPr>
              <a:t>Мемлекет шығындарын қағаз ақшаларды жабу үшін шығарды. Осылайша, Солтүстік Америка өзінің тәелсіздігі үшін соғыста қаржыландыру көптеген мөлшерде “континентальдық ақшалар” шығарды.</a:t>
            </a:r>
            <a:endParaRPr lang="ru-RU" sz="5600" b="1" dirty="0" smtClean="0">
              <a:latin typeface="Times New Roman" pitchFamily="18" charset="0"/>
              <a:cs typeface="Times New Roman" pitchFamily="18" charset="0"/>
            </a:endParaRPr>
          </a:p>
          <a:p>
            <a:pPr marL="365760" indent="-256032" fontAlgn="auto">
              <a:spcAft>
                <a:spcPts val="0"/>
              </a:spcAft>
              <a:buClr>
                <a:schemeClr val="accent3"/>
              </a:buClr>
              <a:buFont typeface="Georgia"/>
              <a:buChar char="•"/>
              <a:defRPr/>
            </a:pPr>
            <a:endParaRPr lang="ru-RU" dirty="0"/>
          </a:p>
        </p:txBody>
      </p:sp>
      <p:sp>
        <p:nvSpPr>
          <p:cNvPr id="133122" name="AutoShape 2" descr="data:image/jpg;base64,/9j/4AAQSkZJRgABAQAAAQABAAD/2wCEAAkGBhQSEBQUExMWFRQUGBcWFxgYFBgaFxwgGBUZGBsdHRweHCcfFyEjGhgWHy8jJSkpOC8sGh8xNzArNSYtLCkBCQoKDgwOGA8PGiwkHyQuKSwpLCktLCwsLS0sLCksLCkvLCopLCw0LSwsKSksLCksLCksLCksNCkpLSwsLCwpLP/AABEIAHgAdgMBIgACEQEDEQH/xAAcAAABBAMBAAAAAAAAAAAAAAAABAUGBwECAwj/xAA9EAACAQIEBAUCAwUFCQAAAAABAgMAEQQFEiEGEzFBIjJRYXEHgRQjkTNCgqGxJFJywfAVJTRDVGKy0eH/xAAYAQADAQEAAAAAAAAAAAAAAAAAAgMBBP/EACkRAAICAQMDAwMFAAAAAAAAAAABAhEhAzFREiJBYaGxkdHwEyMycYH/2gAMAwEAAhEDEQA/ALxooooAKxRemfOeJ4oBa+pvQf5+lY2krYbjwTSHF53DH5pAPvVUcT/VGxIZyOtkTdtqhGJ4vxMqCSNUjjd1QSOdRuzae2y26m/a3rUXqN/xX1KdCW7L8fjeC9gSftQvGcX+iK84YrM5rzh5cQGRdSX0xBrOEO1iSAxvsegPStJ7rIgGNcrok5hExOl0jZv0J0gWv0Iv0ovU9A7T01BxTC3e1OUGNR/KwNeVMNmeJGLEMeKZgACWazDaPWx+Bv6dqkuC46xcBPNQOiWvJGwB3QPbSx3YLuVHSjrmt1ZlJno2iq04S+qUU4A5gb1B2YfIqwsHj0kF1P2qkZqRji0KaKKKcUKKKKACsGs1HOMOIeRHoT9o+w9vesbSVsErEvFHFojvHEfF+8fSqVz7iibEtJHg/GV876hqNzayA+Y7HcfalHFU+JlVkghklQH+0OnU9ygtc9OpAPp61DM2x0UbOMPzFMiKj6rKAAFuCoUENdd9/XreuZfuPqe3hFX24QqfMIYDHKgInHMDLqbUdSMt3JNwVf41AnYAC6LA46eeXRD4NZLska7dBrIT97ZQdA9NhT9wjk2HfDtNIA7BZOZzEflLqKrGTItypBOo2B2O/QGo/PiGwONk5Em8ZZQy3A3FjpuT07Xv0BqyoQWcRcHywR83W0qBYyz6HUDWBpALebvf0Fr7m1RmpLnXFT4sJEiFAQkZHMeTXpPhJ1X8Q/vDc3N654ng10g5hkXmCQxcnS3M1qLlVAB1bFTcbWN79qZPkUYFcjobbW29+tLcLm7LHyiNUerUVuR3XUNtjfSOoNrbWpBRWgSrDTxzzM5lK6SShRVjaNbamZrCzKgGkLfxE2Fqm3BH1GeGRIcUdJYKyPcbhvLqAPgYjex9R96gVrG9SrL8yTEoyzBSyC6RqCgYhT4vDdne3gVei6gbEXFTlHyOmepspzVZlBB3pwqhPprxdJDKuGxAdCfFCZBpZlBI39xbf49qvPBYoSIGH3poyvDMa4FFFFFOKcp5gilj0AvVN8TZ6GaSZn0ajy4zpLbnYWUbsept7VYfHmYcvCkDq/hH3qpeJI2CxCJLzRESRsWURoVILlySAF0lRv3aubWd1ApDGRqy3H8puVHm7RsDYpiMKVAN79ydJv60vzrMJ4lBzDCwY3Dn/nxLcrf1PUfy+ajmZ57i4BPJPHBL+NBTmAq6jSunSLdCqkGx9jSrh7N2Z4IsshYMsZOJSST8uTYA3BJAN77i3mAttWOPn8+oWJM+4aCQHF5dK7YZgRIgY6kvsb9yu9jfce43rpwPLhxAeZydfMHm1FrsCi6xsDCA3iAN9+29OOBlSDM8O0AthcxQFoT5RqLIy26bMD9iR0qKYXLYo8xkimJVI3lC2XXupOgaSfHfYae97d71SLtUxWN+LxQjxbSQlSEk1IQpCmxvsCxIF+16luK+o35CBHlkk0yrLzgjBuZcXBtZdNh4ehDEe9JfqFhYEKlF0SkrdQiKmgxgi2lmuQxa9ze59AKV5JwVA+GjklEi+IPK7KdPLsf2QQsZSG0g26Dc2p8VbMIBRSnMsKscrojh1U2Vh3HY+x9u1JqYwK2jkKkFSQR0INjWtO+RxQENzrXFrAsR+nydj6Csbo1C8ya4450KrKoATx+Uxk2jSMXZy2zFjt4j71fP0z4q/EQox/eFiPQjYj7H/KvP2R48xzusJReYCiFj4QT6m1yLFgOm5BPSp79K8U8GMmw0mlS1pQqm4F+ot1X93Y7ipSw7HXB6GorjhJdSKfUVmrkyB/Uee80Cfeq5fBscTPNEHnSQiORI2USxPC4ZSFfYqSoNverA4+/46H/DUUDSa1kbL9R1EcxJl5gAc2LLsSLb2JNq4tWVTf8ARaK7SK57JMXbnYDEzI5d2LrpJkMYjRhylKqEUdN7k3NNOW5M5wyhYZMNIHbm4qR2jj5ZFipBtftsP86nvFeIAlQf7wFkuThR+Wbk9dj4h/S1RB89wMrhWhxuKe+yyz336eUEW/SmhJuOwrSTHDJ2hnxsLxeHB5bFYysLajcm/wByb29vemLJcPDj8wmklI0vKGWMlgzh5LWGkEggEHpbY3t1rfE4ufHq2Hw8SYaCHxGMXAJ7a2tudj1sNutI8zzWFcKsKR6J42Kkgm6kaQxDDzBirbdgapFMxiLPMmC4jlwXkJUEqqvdWJIKWYatjYb+x711wfFWLwpRblWiVgmtTqQSBL2B6AqoHwzetLOBc0iilYy/tC0ZjcyFNOliXLNa9tN7rvq2FvTXjvMIpJVSMLdGl1OjlxJrfUGLE3v2IPS2xItVPQU5wZVHiIlcM02JdZXcHEKGBQsfKyEv4FDeb1runCsLzyYdDIrxGMGRiCja5EQ2XSNO7grubge+zakk6YPUuJtESY+WHYG53Ita3Q3O/et81TFph4ubK/LbSUXU2w06kN7W2HQXNr9qXPI2Bbg+HoJg7KJkWF3V1LKzOFikk8PhGl/yyCLG179q5x5HA2HOJtIIwrkxa1LErJGgIfR5PzASdOxBHeuOb/jUWOWaV7Kw5ba2vdkD6lO19iAWonbFCeL88tiH0oqhzqUOAQp20gHUNh96M8hjg4YzCLBPA6F1SRY5hc/mKGJBFwBc+EkGw2IqRZBI0OY4dzA0BZ3Q7MAykeE+JidV+v2qLZ5BKk55zl5DYljq+B5gOlvj0p7gxYlxuDcQvGWdLEkaWAc3KgIP3tRJuetZLb/AW56iyGXVF8H+u9FJuE/2P6f0FFUi7ihXuRT6kLpxMD9ulQnKeK3/ANpzYOQLp1MYiBY9NVj63Bvf2qyvqXgC+GDgbxkGqczWPl5rgsSPLMVQn/uHg/8AFlNc2tBNu/K+CkHglvGXFBwOG5igGRmCoDfTfqSbegH9KhXEOZcyKDNcMgSS5ixKgbatiC1uoPS/fw3rv9ZWb+yj9y0p+91H8hb9aifCXEf4Z2jlGvDTjRMh6WO2oehXres0dOoKSCbuRrkmKkmxmozGNnuWYGxNhaw2tcjYe/zWcbg48JjgrWmjRrsrX9SNL2ANxsTYfF6zxbkkOGlUYfECZXGodNSb7AkGxuN77fFbZdwPip05mgRx9dczBF+d9z+ldNrcmb8Z5tBMycnxFBpL72KhFCixAIIOq97/ACe0bp8n4WsbLi8LI3osjf1KAfzprxmXyRGzqR6HqD8EbGtVeAFf4Kf8Ott4iWlsCNtI0knuNh9xS/FZXiZEVHeJlQIAbpq0sNK+K2ogdLE0wxKSbDqe1+u3T3+KxzT6n9TRQD62FxMqSRsUbS+9yLhok07EDYaNrnbYd6xPlGJ5iy6gZNSaSDZr7BD0FiLDY77XtTCGrZZ2BBBIINwQTe4739aKCxxzKKUzqJ9CsSoJsqqLnq2gWHW52vUiyjK4hmGGWJmYLqc/mK8ewNtBFja/94A0w5HEzO0mqNmQghZStpGY2I8RtfTqN/UDvU74Aw/Pxk2IK6VW0SKVUabeJh4QAbGwv3vUtR1EeKtl7cMR2g+T/Tail2WQaIkHtvRVkqVCPLMZlgxLEyH94EVS2IyYFzhpNjFKksZ90a9vuLr9xV6VBPqDw4TbERDxp1A7jvSakeqONzYumV79U8OJMuD94pFYfx3Uj+n6VUGFwzSOERSzMbADqatfjOUy5bMY1LXZGkHddJF2t6bb26dajGSyfgkEsGieWRSoFrm+9zGANRCEeK4s3Yi1R0W4woaayLsPlmHypFadRiMa9uXEN1S/S4+e/ftXXNY9CjEZvI0jtvDg0aw/it5R/q56VzwGIjwUH4+dlxGMnuYlJuF7En0I6H06CoPjMZLipi7lpJJD9/gegHp2poxcnfv9hWOmYcazv4YiuGi7RwDQPuw8TfJNNEmZSt5pHYXvZmLD9DW5ymXUycs6k8y7X2BPS++wJ2rD5VKACY2sRq+wAP22IP3qypbGZHjJxhp2AkUxSXBHLcID8a7qp9iR89qzxnkhik5ywyRRSu4VZFswK2v7WIIYff0ppGSTawnKYsQSB/h6+23cVtis6neFYJJGaONrqrb6Ta2xO4+KzzgBvreKIsQqgkk2AAuSfQDvWlSPB5OsKM2IVgrr+XIhUrewfTex0Na1j7273Gt0CO4w3LhSEwh3kVgjCzBmktbYgNE4BW9+yLYWYk3F9NuGxGscY3Ee7n1PU/qf5AVA+EcgkaQTygtNJZYgwGsL0DuR1bTtc9vmr64byYYeEL+8d2PvUF3y9F8lH2odhRWaK6SQVrJGGBBFwa2ooArDivhWTCyGfDi6nzL299u9V5j8gsXnwK+dCsmHvuLnUeVe+xPWP0vb29ISRhhYi4NQXiT6eaiZMOdD9bDoalKD3iOpcnn/APDQTgRlmGI80jsrbHdpC1z5UjB2sDcdSDsgw2WYiJlljU3UK4K21AMCV263Kgmw7VZmd5QC/wDa4WWRfLPGdMg/i6N/EDTO3D2ICyfhp45+ZqP5hKSgsmi976WIXpvt2tS9db+5vTexCZeIZy0hZrmUDVcW2AIAHoLE7VzbPJSLXA2IJCgE3ULcnubAC/8A7qRYvJ8QhJfBzEmKOIgAOo0NH5StyAVQ/rSZ8M/4tZPw8rxjVZRhNJW+qw020sVuDv1tTpoWmN2G4ixAfXGbMocnSgt4jdmIA7kAk+wpK+AkaNp28hbdj3JY3+/Un/7UqfL8U4dYsK/5giDPJGsYYorBmKk2F9Q9el+ppRlXBk0cZSbErHGxuY4/GxuNJBPlG1vXoPSlc4o3pbGtMImGlkiD8xZUZNKIrThiBZT2AIN7g/O4tT/kHCbF43xA1yKAkMN9WkAkrrPQkX+KlHDPBe9sNCVv1le5c/c7/parN4e4Qjww1HxSHqxpKlP0XubiIl4S4V5Q5su8jfy9qldYrNXjFJUibdhRRRTAFFFFABRRRQAlxmWxyizoG+1RjH/TTDubpdD7GiiirAaZPpjKD4Jz96wv06xX/UbUUUn6cOBup8neD6Ysf2k5PxT7lvAmGi306j6neiitUUtkY22SCKEKLKAB7V0oopjAooooAKKKKAP/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Georgia" pitchFamily="18" charset="0"/>
            </a:endParaRPr>
          </a:p>
        </p:txBody>
      </p:sp>
      <p:sp>
        <p:nvSpPr>
          <p:cNvPr id="133123" name="AutoShape 4" descr="data:image/jpg;base64,/9j/4AAQSkZJRgABAQAAAQABAAD/2wCEAAkGBhQSEBQUExMWFRQUGBcWFxgYFBgaFxwgGBUZGBsdHRweHCcfFyEjGhgWHy8jJSkpOC8sGh8xNzArNSYtLCkBCQoKDgwOGA8PGiwkHyQuKSwpLCktLCwsLS0sLCksLCkvLCopLCw0LSwsKSksLCksLCksLCksNCkpLSwsLCwpLP/AABEIAHgAdgMBIgACEQEDEQH/xAAcAAABBAMBAAAAAAAAAAAAAAAABAUGBwECAwj/xAA9EAACAQIEBAUCAwUFCQAAAAABAgMAEQQFEiEGEzFBIjJRYXEHgRQjkTNCgqGxJFJywfAVJTRDVGKy0eH/xAAYAQADAQEAAAAAAAAAAAAAAAAAAgMBBP/EACkRAAICAQMDAwMFAAAAAAAAAAABAhEhAzFREiJBYaGxkdHwEyMycYH/2gAMAwEAAhEDEQA/ALxooooAKxRemfOeJ4oBa+pvQf5+lY2krYbjwTSHF53DH5pAPvVUcT/VGxIZyOtkTdtqhGJ4vxMqCSNUjjd1QSOdRuzae2y26m/a3rUXqN/xX1KdCW7L8fjeC9gSftQvGcX+iK84YrM5rzh5cQGRdSX0xBrOEO1iSAxvsegPStJ7rIgGNcrok5hExOl0jZv0J0gWv0Iv0ovU9A7T01BxTC3e1OUGNR/KwNeVMNmeJGLEMeKZgACWazDaPWx+Bv6dqkuC46xcBPNQOiWvJGwB3QPbSx3YLuVHSjrmt1ZlJno2iq04S+qUU4A5gb1B2YfIqwsHj0kF1P2qkZqRji0KaKKKcUKKKKACsGs1HOMOIeRHoT9o+w9vesbSVsErEvFHFojvHEfF+8fSqVz7iibEtJHg/GV876hqNzayA+Y7HcfalHFU+JlVkghklQH+0OnU9ygtc9OpAPp61DM2x0UbOMPzFMiKj6rKAAFuCoUENdd9/XreuZfuPqe3hFX24QqfMIYDHKgInHMDLqbUdSMt3JNwVf41AnYAC6LA46eeXRD4NZLska7dBrIT97ZQdA9NhT9wjk2HfDtNIA7BZOZzEflLqKrGTItypBOo2B2O/QGo/PiGwONk5Em8ZZQy3A3FjpuT07Xv0BqyoQWcRcHywR83W0qBYyz6HUDWBpALebvf0Fr7m1RmpLnXFT4sJEiFAQkZHMeTXpPhJ1X8Q/vDc3N654ng10g5hkXmCQxcnS3M1qLlVAB1bFTcbWN79qZPkUYFcjobbW29+tLcLm7LHyiNUerUVuR3XUNtjfSOoNrbWpBRWgSrDTxzzM5lK6SShRVjaNbamZrCzKgGkLfxE2Fqm3BH1GeGRIcUdJYKyPcbhvLqAPgYjex9R96gVrG9SrL8yTEoyzBSyC6RqCgYhT4vDdne3gVei6gbEXFTlHyOmepspzVZlBB3pwqhPprxdJDKuGxAdCfFCZBpZlBI39xbf49qvPBYoSIGH3poyvDMa4FFFFFOKcp5gilj0AvVN8TZ6GaSZn0ajy4zpLbnYWUbsept7VYfHmYcvCkDq/hH3qpeJI2CxCJLzRESRsWURoVILlySAF0lRv3aubWd1ApDGRqy3H8puVHm7RsDYpiMKVAN79ydJv60vzrMJ4lBzDCwY3Dn/nxLcrf1PUfy+ajmZ57i4BPJPHBL+NBTmAq6jSunSLdCqkGx9jSrh7N2Z4IsshYMsZOJSST8uTYA3BJAN77i3mAttWOPn8+oWJM+4aCQHF5dK7YZgRIgY6kvsb9yu9jfce43rpwPLhxAeZydfMHm1FrsCi6xsDCA3iAN9+29OOBlSDM8O0AthcxQFoT5RqLIy26bMD9iR0qKYXLYo8xkimJVI3lC2XXupOgaSfHfYae97d71SLtUxWN+LxQjxbSQlSEk1IQpCmxvsCxIF+16luK+o35CBHlkk0yrLzgjBuZcXBtZdNh4ehDEe9JfqFhYEKlF0SkrdQiKmgxgi2lmuQxa9ze59AKV5JwVA+GjklEi+IPK7KdPLsf2QQsZSG0g26Dc2p8VbMIBRSnMsKscrojh1U2Vh3HY+x9u1JqYwK2jkKkFSQR0INjWtO+RxQENzrXFrAsR+nydj6Csbo1C8ya4450KrKoATx+Uxk2jSMXZy2zFjt4j71fP0z4q/EQox/eFiPQjYj7H/KvP2R48xzusJReYCiFj4QT6m1yLFgOm5BPSp79K8U8GMmw0mlS1pQqm4F+ot1X93Y7ipSw7HXB6GorjhJdSKfUVmrkyB/Uee80Cfeq5fBscTPNEHnSQiORI2USxPC4ZSFfYqSoNverA4+/46H/DUUDSa1kbL9R1EcxJl5gAc2LLsSLb2JNq4tWVTf8ARaK7SK57JMXbnYDEzI5d2LrpJkMYjRhylKqEUdN7k3NNOW5M5wyhYZMNIHbm4qR2jj5ZFipBtftsP86nvFeIAlQf7wFkuThR+Wbk9dj4h/S1RB89wMrhWhxuKe+yyz336eUEW/SmhJuOwrSTHDJ2hnxsLxeHB5bFYysLajcm/wByb29vemLJcPDj8wmklI0vKGWMlgzh5LWGkEggEHpbY3t1rfE4ufHq2Hw8SYaCHxGMXAJ7a2tudj1sNutI8zzWFcKsKR6J42Kkgm6kaQxDDzBirbdgapFMxiLPMmC4jlwXkJUEqqvdWJIKWYatjYb+x711wfFWLwpRblWiVgmtTqQSBL2B6AqoHwzetLOBc0iilYy/tC0ZjcyFNOliXLNa9tN7rvq2FvTXjvMIpJVSMLdGl1OjlxJrfUGLE3v2IPS2xItVPQU5wZVHiIlcM02JdZXcHEKGBQsfKyEv4FDeb1runCsLzyYdDIrxGMGRiCja5EQ2XSNO7grubge+zakk6YPUuJtESY+WHYG53Ita3Q3O/et81TFph4ubK/LbSUXU2w06kN7W2HQXNr9qXPI2Bbg+HoJg7KJkWF3V1LKzOFikk8PhGl/yyCLG179q5x5HA2HOJtIIwrkxa1LErJGgIfR5PzASdOxBHeuOb/jUWOWaV7Kw5ba2vdkD6lO19iAWonbFCeL88tiH0oqhzqUOAQp20gHUNh96M8hjg4YzCLBPA6F1SRY5hc/mKGJBFwBc+EkGw2IqRZBI0OY4dzA0BZ3Q7MAykeE+JidV+v2qLZ5BKk55zl5DYljq+B5gOlvj0p7gxYlxuDcQvGWdLEkaWAc3KgIP3tRJuetZLb/AW56iyGXVF8H+u9FJuE/2P6f0FFUi7ihXuRT6kLpxMD9ulQnKeK3/ANpzYOQLp1MYiBY9NVj63Bvf2qyvqXgC+GDgbxkGqczWPl5rgsSPLMVQn/uHg/8AFlNc2tBNu/K+CkHglvGXFBwOG5igGRmCoDfTfqSbegH9KhXEOZcyKDNcMgSS5ixKgbatiC1uoPS/fw3rv9ZWb+yj9y0p+91H8hb9aifCXEf4Z2jlGvDTjRMh6WO2oehXres0dOoKSCbuRrkmKkmxmozGNnuWYGxNhaw2tcjYe/zWcbg48JjgrWmjRrsrX9SNL2ANxsTYfF6zxbkkOGlUYfECZXGodNSb7AkGxuN77fFbZdwPip05mgRx9dczBF+d9z+ldNrcmb8Z5tBMycnxFBpL72KhFCixAIIOq97/ACe0bp8n4WsbLi8LI3osjf1KAfzprxmXyRGzqR6HqD8EbGtVeAFf4Kf8Ott4iWlsCNtI0knuNh9xS/FZXiZEVHeJlQIAbpq0sNK+K2ogdLE0wxKSbDqe1+u3T3+KxzT6n9TRQD62FxMqSRsUbS+9yLhok07EDYaNrnbYd6xPlGJ5iy6gZNSaSDZr7BD0FiLDY77XtTCGrZZ2BBBIINwQTe4739aKCxxzKKUzqJ9CsSoJsqqLnq2gWHW52vUiyjK4hmGGWJmYLqc/mK8ewNtBFja/94A0w5HEzO0mqNmQghZStpGY2I8RtfTqN/UDvU74Aw/Pxk2IK6VW0SKVUabeJh4QAbGwv3vUtR1EeKtl7cMR2g+T/Tail2WQaIkHtvRVkqVCPLMZlgxLEyH94EVS2IyYFzhpNjFKksZ90a9vuLr9xV6VBPqDw4TbERDxp1A7jvSakeqONzYumV79U8OJMuD94pFYfx3Uj+n6VUGFwzSOERSzMbADqatfjOUy5bMY1LXZGkHddJF2t6bb26dajGSyfgkEsGieWRSoFrm+9zGANRCEeK4s3Yi1R0W4woaayLsPlmHypFadRiMa9uXEN1S/S4+e/ftXXNY9CjEZvI0jtvDg0aw/it5R/q56VzwGIjwUH4+dlxGMnuYlJuF7En0I6H06CoPjMZLipi7lpJJD9/gegHp2poxcnfv9hWOmYcazv4YiuGi7RwDQPuw8TfJNNEmZSt5pHYXvZmLD9DW5ymXUycs6k8y7X2BPS++wJ2rD5VKACY2sRq+wAP22IP3qypbGZHjJxhp2AkUxSXBHLcID8a7qp9iR89qzxnkhik5ywyRRSu4VZFswK2v7WIIYff0ppGSTawnKYsQSB/h6+23cVtis6neFYJJGaONrqrb6Ta2xO4+KzzgBvreKIsQqgkk2AAuSfQDvWlSPB5OsKM2IVgrr+XIhUrewfTex0Na1j7273Gt0CO4w3LhSEwh3kVgjCzBmktbYgNE4BW9+yLYWYk3F9NuGxGscY3Ee7n1PU/qf5AVA+EcgkaQTygtNJZYgwGsL0DuR1bTtc9vmr64byYYeEL+8d2PvUF3y9F8lH2odhRWaK6SQVrJGGBBFwa2ooArDivhWTCyGfDi6nzL299u9V5j8gsXnwK+dCsmHvuLnUeVe+xPWP0vb29ISRhhYi4NQXiT6eaiZMOdD9bDoalKD3iOpcnn/APDQTgRlmGI80jsrbHdpC1z5UjB2sDcdSDsgw2WYiJlljU3UK4K21AMCV263Kgmw7VZmd5QC/wDa4WWRfLPGdMg/i6N/EDTO3D2ICyfhp45+ZqP5hKSgsmi976WIXpvt2tS9db+5vTexCZeIZy0hZrmUDVcW2AIAHoLE7VzbPJSLXA2IJCgE3ULcnubAC/8A7qRYvJ8QhJfBzEmKOIgAOo0NH5StyAVQ/rSZ8M/4tZPw8rxjVZRhNJW+qw020sVuDv1tTpoWmN2G4ixAfXGbMocnSgt4jdmIA7kAk+wpK+AkaNp28hbdj3JY3+/Un/7UqfL8U4dYsK/5giDPJGsYYorBmKk2F9Q9el+ppRlXBk0cZSbErHGxuY4/GxuNJBPlG1vXoPSlc4o3pbGtMImGlkiD8xZUZNKIrThiBZT2AIN7g/O4tT/kHCbF43xA1yKAkMN9WkAkrrPQkX+KlHDPBe9sNCVv1le5c/c7/parN4e4Qjww1HxSHqxpKlP0XubiIl4S4V5Q5su8jfy9qldYrNXjFJUibdhRRRTAFFFFABRRRQAlxmWxyizoG+1RjH/TTDubpdD7GiiirAaZPpjKD4Jz96wv06xX/UbUUUn6cOBup8neD6Ysf2k5PxT7lvAmGi306j6neiitUUtkY22SCKEKLKAB7V0oopjAooooAKKKKAP/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Georgia" pitchFamily="18" charset="0"/>
            </a:endParaRPr>
          </a:p>
        </p:txBody>
      </p:sp>
      <p:sp>
        <p:nvSpPr>
          <p:cNvPr id="133124" name="AutoShape 6" descr="data:image/jpg;base64,/9j/4AAQSkZJRgABAQAAAQABAAD/2wCEAAkGBhQSEBQUExMWFRQUGBcWFxgYFBgaFxwgGBUZGBsdHRweHCcfFyEjGhgWHy8jJSkpOC8sGh8xNzArNSYtLCkBCQoKDgwOGA8PGiwkHyQuKSwpLCktLCwsLS0sLCksLCkvLCopLCw0LSwsKSksLCksLCksLCksNCkpLSwsLCwpLP/AABEIAHgAdgMBIgACEQEDEQH/xAAcAAABBAMBAAAAAAAAAAAAAAAABAUGBwECAwj/xAA9EAACAQIEBAUCAwUFCQAAAAABAgMAEQQFEiEGEzFBIjJRYXEHgRQjkTNCgqGxJFJywfAVJTRDVGKy0eH/xAAYAQADAQEAAAAAAAAAAAAAAAAAAgMBBP/EACkRAAICAQMDAwMFAAAAAAAAAAABAhEhAzFREiJBYaGxkdHwEyMycYH/2gAMAwEAAhEDEQA/ALxooooAKxRemfOeJ4oBa+pvQf5+lY2krYbjwTSHF53DH5pAPvVUcT/VGxIZyOtkTdtqhGJ4vxMqCSNUjjd1QSOdRuzae2y26m/a3rUXqN/xX1KdCW7L8fjeC9gSftQvGcX+iK84YrM5rzh5cQGRdSX0xBrOEO1iSAxvsegPStJ7rIgGNcrok5hExOl0jZv0J0gWv0Iv0ovU9A7T01BxTC3e1OUGNR/KwNeVMNmeJGLEMeKZgACWazDaPWx+Bv6dqkuC46xcBPNQOiWvJGwB3QPbSx3YLuVHSjrmt1ZlJno2iq04S+qUU4A5gb1B2YfIqwsHj0kF1P2qkZqRji0KaKKKcUKKKKACsGs1HOMOIeRHoT9o+w9vesbSVsErEvFHFojvHEfF+8fSqVz7iibEtJHg/GV876hqNzayA+Y7HcfalHFU+JlVkghklQH+0OnU9ygtc9OpAPp61DM2x0UbOMPzFMiKj6rKAAFuCoUENdd9/XreuZfuPqe3hFX24QqfMIYDHKgInHMDLqbUdSMt3JNwVf41AnYAC6LA46eeXRD4NZLska7dBrIT97ZQdA9NhT9wjk2HfDtNIA7BZOZzEflLqKrGTItypBOo2B2O/QGo/PiGwONk5Em8ZZQy3A3FjpuT07Xv0BqyoQWcRcHywR83W0qBYyz6HUDWBpALebvf0Fr7m1RmpLnXFT4sJEiFAQkZHMeTXpPhJ1X8Q/vDc3N654ng10g5hkXmCQxcnS3M1qLlVAB1bFTcbWN79qZPkUYFcjobbW29+tLcLm7LHyiNUerUVuR3XUNtjfSOoNrbWpBRWgSrDTxzzM5lK6SShRVjaNbamZrCzKgGkLfxE2Fqm3BH1GeGRIcUdJYKyPcbhvLqAPgYjex9R96gVrG9SrL8yTEoyzBSyC6RqCgYhT4vDdne3gVei6gbEXFTlHyOmepspzVZlBB3pwqhPprxdJDKuGxAdCfFCZBpZlBI39xbf49qvPBYoSIGH3poyvDMa4FFFFFOKcp5gilj0AvVN8TZ6GaSZn0ajy4zpLbnYWUbsept7VYfHmYcvCkDq/hH3qpeJI2CxCJLzRESRsWURoVILlySAF0lRv3aubWd1ApDGRqy3H8puVHm7RsDYpiMKVAN79ydJv60vzrMJ4lBzDCwY3Dn/nxLcrf1PUfy+ajmZ57i4BPJPHBL+NBTmAq6jSunSLdCqkGx9jSrh7N2Z4IsshYMsZOJSST8uTYA3BJAN77i3mAttWOPn8+oWJM+4aCQHF5dK7YZgRIgY6kvsb9yu9jfce43rpwPLhxAeZydfMHm1FrsCi6xsDCA3iAN9+29OOBlSDM8O0AthcxQFoT5RqLIy26bMD9iR0qKYXLYo8xkimJVI3lC2XXupOgaSfHfYae97d71SLtUxWN+LxQjxbSQlSEk1IQpCmxvsCxIF+16luK+o35CBHlkk0yrLzgjBuZcXBtZdNh4ehDEe9JfqFhYEKlF0SkrdQiKmgxgi2lmuQxa9ze59AKV5JwVA+GjklEi+IPK7KdPLsf2QQsZSG0g26Dc2p8VbMIBRSnMsKscrojh1U2Vh3HY+x9u1JqYwK2jkKkFSQR0INjWtO+RxQENzrXFrAsR+nydj6Csbo1C8ya4450KrKoATx+Uxk2jSMXZy2zFjt4j71fP0z4q/EQox/eFiPQjYj7H/KvP2R48xzusJReYCiFj4QT6m1yLFgOm5BPSp79K8U8GMmw0mlS1pQqm4F+ot1X93Y7ipSw7HXB6GorjhJdSKfUVmrkyB/Uee80Cfeq5fBscTPNEHnSQiORI2USxPC4ZSFfYqSoNverA4+/46H/DUUDSa1kbL9R1EcxJl5gAc2LLsSLb2JNq4tWVTf8ARaK7SK57JMXbnYDEzI5d2LrpJkMYjRhylKqEUdN7k3NNOW5M5wyhYZMNIHbm4qR2jj5ZFipBtftsP86nvFeIAlQf7wFkuThR+Wbk9dj4h/S1RB89wMrhWhxuKe+yyz336eUEW/SmhJuOwrSTHDJ2hnxsLxeHB5bFYysLajcm/wByb29vemLJcPDj8wmklI0vKGWMlgzh5LWGkEggEHpbY3t1rfE4ufHq2Hw8SYaCHxGMXAJ7a2tudj1sNutI8zzWFcKsKR6J42Kkgm6kaQxDDzBirbdgapFMxiLPMmC4jlwXkJUEqqvdWJIKWYatjYb+x711wfFWLwpRblWiVgmtTqQSBL2B6AqoHwzetLOBc0iilYy/tC0ZjcyFNOliXLNa9tN7rvq2FvTXjvMIpJVSMLdGl1OjlxJrfUGLE3v2IPS2xItVPQU5wZVHiIlcM02JdZXcHEKGBQsfKyEv4FDeb1runCsLzyYdDIrxGMGRiCja5EQ2XSNO7grubge+zakk6YPUuJtESY+WHYG53Ita3Q3O/et81TFph4ubK/LbSUXU2w06kN7W2HQXNr9qXPI2Bbg+HoJg7KJkWF3V1LKzOFikk8PhGl/yyCLG179q5x5HA2HOJtIIwrkxa1LErJGgIfR5PzASdOxBHeuOb/jUWOWaV7Kw5ba2vdkD6lO19iAWonbFCeL88tiH0oqhzqUOAQp20gHUNh96M8hjg4YzCLBPA6F1SRY5hc/mKGJBFwBc+EkGw2IqRZBI0OY4dzA0BZ3Q7MAykeE+JidV+v2qLZ5BKk55zl5DYljq+B5gOlvj0p7gxYlxuDcQvGWdLEkaWAc3KgIP3tRJuetZLb/AW56iyGXVF8H+u9FJuE/2P6f0FFUi7ihXuRT6kLpxMD9ulQnKeK3/ANpzYOQLp1MYiBY9NVj63Bvf2qyvqXgC+GDgbxkGqczWPl5rgsSPLMVQn/uHg/8AFlNc2tBNu/K+CkHglvGXFBwOG5igGRmCoDfTfqSbegH9KhXEOZcyKDNcMgSS5ixKgbatiC1uoPS/fw3rv9ZWb+yj9y0p+91H8hb9aifCXEf4Z2jlGvDTjRMh6WO2oehXres0dOoKSCbuRrkmKkmxmozGNnuWYGxNhaw2tcjYe/zWcbg48JjgrWmjRrsrX9SNL2ANxsTYfF6zxbkkOGlUYfECZXGodNSb7AkGxuN77fFbZdwPip05mgRx9dczBF+d9z+ldNrcmb8Z5tBMycnxFBpL72KhFCixAIIOq97/ACe0bp8n4WsbLi8LI3osjf1KAfzprxmXyRGzqR6HqD8EbGtVeAFf4Kf8Ott4iWlsCNtI0knuNh9xS/FZXiZEVHeJlQIAbpq0sNK+K2ogdLE0wxKSbDqe1+u3T3+KxzT6n9TRQD62FxMqSRsUbS+9yLhok07EDYaNrnbYd6xPlGJ5iy6gZNSaSDZr7BD0FiLDY77XtTCGrZZ2BBBIINwQTe4739aKCxxzKKUzqJ9CsSoJsqqLnq2gWHW52vUiyjK4hmGGWJmYLqc/mK8ewNtBFja/94A0w5HEzO0mqNmQghZStpGY2I8RtfTqN/UDvU74Aw/Pxk2IK6VW0SKVUabeJh4QAbGwv3vUtR1EeKtl7cMR2g+T/Tail2WQaIkHtvRVkqVCPLMZlgxLEyH94EVS2IyYFzhpNjFKksZ90a9vuLr9xV6VBPqDw4TbERDxp1A7jvSakeqONzYumV79U8OJMuD94pFYfx3Uj+n6VUGFwzSOERSzMbADqatfjOUy5bMY1LXZGkHddJF2t6bb26dajGSyfgkEsGieWRSoFrm+9zGANRCEeK4s3Yi1R0W4woaayLsPlmHypFadRiMa9uXEN1S/S4+e/ftXXNY9CjEZvI0jtvDg0aw/it5R/q56VzwGIjwUH4+dlxGMnuYlJuF7En0I6H06CoPjMZLipi7lpJJD9/gegHp2poxcnfv9hWOmYcazv4YiuGi7RwDQPuw8TfJNNEmZSt5pHYXvZmLD9DW5ymXUycs6k8y7X2BPS++wJ2rD5VKACY2sRq+wAP22IP3qypbGZHjJxhp2AkUxSXBHLcID8a7qp9iR89qzxnkhik5ywyRRSu4VZFswK2v7WIIYff0ppGSTawnKYsQSB/h6+23cVtis6neFYJJGaONrqrb6Ta2xO4+KzzgBvreKIsQqgkk2AAuSfQDvWlSPB5OsKM2IVgrr+XIhUrewfTex0Na1j7273Gt0CO4w3LhSEwh3kVgjCzBmktbYgNE4BW9+yLYWYk3F9NuGxGscY3Ee7n1PU/qf5AVA+EcgkaQTygtNJZYgwGsL0DuR1bTtc9vmr64byYYeEL+8d2PvUF3y9F8lH2odhRWaK6SQVrJGGBBFwa2ooArDivhWTCyGfDi6nzL299u9V5j8gsXnwK+dCsmHvuLnUeVe+xPWP0vb29ISRhhYi4NQXiT6eaiZMOdD9bDoalKD3iOpcnn/APDQTgRlmGI80jsrbHdpC1z5UjB2sDcdSDsgw2WYiJlljU3UK4K21AMCV263Kgmw7VZmd5QC/wDa4WWRfLPGdMg/i6N/EDTO3D2ICyfhp45+ZqP5hKSgsmi976WIXpvt2tS9db+5vTexCZeIZy0hZrmUDVcW2AIAHoLE7VzbPJSLXA2IJCgE3ULcnubAC/8A7qRYvJ8QhJfBzEmKOIgAOo0NH5StyAVQ/rSZ8M/4tZPw8rxjVZRhNJW+qw020sVuDv1tTpoWmN2G4ixAfXGbMocnSgt4jdmIA7kAk+wpK+AkaNp28hbdj3JY3+/Un/7UqfL8U4dYsK/5giDPJGsYYorBmKk2F9Q9el+ppRlXBk0cZSbErHGxuY4/GxuNJBPlG1vXoPSlc4o3pbGtMImGlkiD8xZUZNKIrThiBZT2AIN7g/O4tT/kHCbF43xA1yKAkMN9WkAkrrPQkX+KlHDPBe9sNCVv1le5c/c7/parN4e4Qjww1HxSHqxpKlP0XubiIl4S4V5Q5su8jfy9qldYrNXjFJUibdhRRRTAFFFFABRRRQAlxmWxyizoG+1RjH/TTDubpdD7GiiirAaZPpjKD4Jz96wv06xX/UbUUUn6cOBup8neD6Ysf2k5PxT7lvAmGi306j6neiitUUtkY22SCKEKLKAB7V0oopjAooooAKKKKAP/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Georgia" pitchFamily="18" charset="0"/>
            </a:endParaRPr>
          </a:p>
        </p:txBody>
      </p:sp>
      <p:sp>
        <p:nvSpPr>
          <p:cNvPr id="133125" name="AutoShape 8" descr="data:image/jpg;base64,/9j/4AAQSkZJRgABAQAAAQABAAD/2wCEAAkGBhMSERUUExMVFRUVGBUWFxgXFh0aFhgaGBgWGRUeGBUXHCYfGBkjHBgXIC8gJCgpLCwsFSAxNTAqNSYrLCkBCQoKDgwOGA8PGikkHSQsKiwsKSkpKSksLCwsLCwpKS0sLCkpKSksLDUpKSksLCwsKSwpLCwpKiw2KTIpKSkpKf/AABEIAHgAeAMBIgACEQEDEQH/xAAbAAACAgMBAAAAAAAAAAAAAAAEBQADAQIGB//EADsQAAECAwUFBQYFBAMBAAAAAAECEQADIQQFEjFBBiJRYXETMoGRoRRCUrHB0SNikuHwFiRy8QdTwhX/xAAZAQADAQEBAAAAAAAAAAAAAAACAwQBAAX/xAAnEQACAgEDBAEEAwAAAAAAAAAAAQIRAxIhMQQTIlGhFDJBYXGB4f/aAAwDAQACEQMRAD8A9dReIM4ymLhOJ2LNTVmzPHSCyYSyVf3q2/6w9FZghnJGE56GG7QkNoyTC2+727BIVus5cnQAPpDHDCe/7GJiUpUARiLg5ENlC8t6Hp5Cgk5bgKtrSMzLzI10GI04tWNkbV7zAo045morzECJuNHwI104jCS/HDSMIuuWFOyKAeYBA9DHnJ5Vy38FWiPoIG2WVZZdq1Y4nZo0tW2Rlkg9m+gYk+QhPf8AJl2eTiwS3OFKWFNSG6FzHB2q1EnE9VVJ1rxhkO4+ZP4NWNP8He2v/kieDuy5QH5nc9ADSNJH/J80h1S0Cujn0JjztU08ST1z8PpGqZqgogkiuR/lIfqfsLso9Zse3/aFhgB4EEfVjB52jmt7nOhjyGz27IH146NHeXFae1k7xGJBCTxLndPWOVv8sB41F7o6KTtHNUW3Af8AH94Ete2kyXaEyMIJUwxOlIDh/eU58I1XZTLGKmYA8ePKE98XSqfM76QjcxbrqBQXGBb0NWrCnnUJaJvfn+hvbi94o727LatajiINAQwbWMwvuGce0ILd3TqPvGYqwzWSKlHghzR0yoJRaVe1KRjdIRiCQMiWBdT+nOGcKLOQLbMD1UgK0cd0Zs7UGZL8obw0BkhZe2Sep+UMyYWXyaJ6wM+Asb8kA4oS5lQdi9aZeJhu0LpyFgqDKUk8KjzjzsytIsgxZthZcVlGCqZZrxaofwMcJJs6VLSCSxNfByfWPVrHZyEkLYkkk8KtT0hNeWyUpP40qWRMTUAKOE/Fu8Wy5w+CdI1SoAsNkSxTKbDhCgoJHEAu7PBK7qlz04VoViBbEQOGYA0jNhvOUVu7Ay2cA50KQw6GG0q1BSQ7pJHQ65w9JMS5NHm1vujsCvEaoUG0oSB51jpdiZajKmLKSUkywOZSoufAH0gidcqLROwzCQl3oRVQyBccK+EdLOkhErCgBIGEBtA4eAS8hjlsa3itk+IgBMzF3aktT7wZes0YQlw6lAAa5mFSJikrCUgKXu192WPzcTn5QjM4qabQ6D8KHuyyj2inIJCSKZZpiRXsrIwTFDHjJSok83TEinpmnC48EfULzHKLWv2tSH3OzCgGDYnD7zOSxBZ6AwXarYEAPC9M1rapAGacZLioZKRQVFQM6cHjnNtjMVLWlKie6WSoAsFB6qpk8FKVICENTOwl3klSsIz/AIYHvg0T1+keb7IzezmTZR7QTUsSTMxpw0ZiBRn0zeO+ts0CVLJL1z8IX3LTsY8emSoUzZqgojG1Too5kEVAbKkWrnOKEgsR3VcuWXOJNWpXdmBL/kfrqIGsiVSyXWpeI7y2GdB1ifVj9/Ix2bzFkmi1VdtxWoUBpxg1UwJS6jkKmBrTeKJdVzWGoIqf5yhNP2hE9YlpSoIIKiTQlizNoKwcFF/a7Mdg3sqgwlUBUpZ4s7pDtxrBVktC3VjNDlSnLKCEycgwGvSnzjK5W6KPkf56RSlQLlYKtSkqwn3jiBfhlzDZxei+wpGBYIU4Y6KY58iwgO8UKIBTVQVQatz4RSpQl7iZoCnIViyL6AtlHGjNZSSqYClySQFK0AoA2jDKBbuDlS0sEkun83FRD/xoHl2uZhImKxdnUN3afRoXXPfUxKXmJGAUBAYip8w5hGXjgdh2e53WzIPaqf4fqmMRjZi0pXMxJOIFGY/yEZhvTNSxppUT9Q05jJS/71nf8MlnLpdvdZkpPEZmKL+uBE+WUFLhWda5uCDpUCG5lLJ7yP0n7xkSVfGn9P7wxqxEZUzlbn2NTImFW8sq7y1qdTUo9Gyhhf6AmUgAUCw3kYeCR+YeX7xsbKNT6fvASxpxaD7juziUoHDTUVd9OTRTbrSZctSky1TFDupSmp+0d57Knj6CMCyJ4n0iddL+xnfZ4zMstoUvFNRNJqWSndHJxWDLnRMSpzKmABizGprknTKPWfY08T6RPY08T6Q2OLTsmC818o87/wDokA7i6ke6coybwcdxfAskiPQvY08T5CIbGnifSHU/YGtejzxFoUFACWpiXJY5eMJ7Zca5gJMguxIdZorEycst3SPXPYk8T6Rt7GnifSBUfYSy0eSqulQxJ7NRQQobqjUZppi4sKxoNms2lMHoylZYXrvZ4tP9x697GniYnsaeJ/nhHaLGd/8ARx+xtm7M4MBSyX5O4evhEjrvZRoo+QiQcY0hM5qTsVX5PmJwhCmfE/g0LzbJw981bXLrDe87NjKQ7M5+UAi5R8Z19Yjyxm5OhkJRSBJN4Tie+Wcg/wA5RVOvScAWmZZkmgqNRBFusolgbxKlUSmlWqT0AzMU2SxpMoVJJJVlm7OGJyiasjtX8j/Gro1l2+eTVZzDB9Gych/9xULznuB2hchTeGp5wSLuSffV+nzjZF0gmkwvT3eEdpy1/pmqBSbfOCXxl2GuXGmcYl3rPKu/kat0eCTcbF+0PkODfKNU3PpjPDIfzlFeLHP8iXOJJt4zgO8cj/ujV5RJdvnH3y1GbTzgiXcw+M5g5DSBLXJEuYkYiQXr16eEUKLXJsGnsGptissavOCbBeZxMoukln1BhYtNXzeMWWUSQBmVP0jLHOEdJ1oWOI84xjHERT7Mk6eVPlGDZE8/M/eD3IjfHvUMZitFmAU4b6+cSNMK7SN8Ueh/8wpvC3KlzA2RTl4n7QRtJMZIDkE0oeYPX/ULSVkEOk0OheJckt2kPxxXLBrZaSs4qAkYcqtnR4Y3WgdkNWxDLnCxZ11BYeZEG3dblBOBIJIGLQ1J4RNF1LcomrjsZnKQXILlu6nQlyemnnF0ueQS4wgCurmgd3yqOcLzaVicvEkpcAjQnJy/hG4mhlBsIIavUH6QeuxeikWW68VY5YSHAOIk5MxDDwL+UWTbwUUrKQzOx8IqmTEqCajdABfIOxADwWiyowKUkDFUZ8vlX0hsJMCSQrs95T1EJSd48WAz+UFXsPxA/wAI+ukL1rSkUopye85PwgcOEGW5KmRi72BOLq1Ybid8sZVSTRgWjL7Q32cAUgqIGLEQ/IM0IGoI6PZkfhH/ADV8hDWgcj8RsExnDGREMaSFJFREjcprEjTRPfxDocgB38m4CBLXawkOHL9W9TF208zDgPNTwltM5SqEg1bLzqOseflyVNr+CmCuKD+zQondyapyNHoBCySfxyS6QQRqKUIocoutxIWAFEbo4Z1gRSpmMb6tKA0PUQlytjoqkMJtkJrUgcfoTAc2WeBDZP8AcCLsRABKuZyGXSKbRNSBunUAnOhByfrHZJRirs2Nk9oNaqfVizsOLc/SC0zUgO2JnL1069YXLJ+Po7ZgZU5GMyLWsGqmpybm8bhkprYHJsx4balNeyBKX3mrR8mHKKb2nb6Tk6dK8eMCS7fMSAkKHBsI4AxTPnKmB1KLimQ0c0Aj0YCorewxSgAP2hvs3PAkFRLDGr5COWWo8SUg6NrHR3GP7ZQbFvKprkOGsGblXiW2zaEIVQukilIJu2+AsbxzNKNHMXlLIIcFqwfcstTpOEmr+ETa5agZQjp2OnKt4RIwe8IkUk4vvu61zsOBQDO7jjCv+lpui0eRjESET6aE5NsKOWUdkbK2XmnOYk+Biv8ApWbRpiRxoYkSFPo8Xr5GfUTNBshNOa0nmxjI2SnNSYnlQtEiRn0OH18nfUTJ/SEz40eR+8bDZGZqtJ8D94xEh0OnhD7QJZpMsTsose+nyP3iHZReq0/pP3iRIbFUYsskZ/pVf/Yn9Jb5w3ue6zJQUkg7xVQNmBEiQRjm5cl827kqViI8NIss1kCBu6xIkZSOtlhl1iRIkaYf/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Georgia" pitchFamily="18" charset="0"/>
            </a:endParaRPr>
          </a:p>
        </p:txBody>
      </p:sp>
      <p:pic>
        <p:nvPicPr>
          <p:cNvPr id="133126" name="Picture 9"/>
          <p:cNvPicPr>
            <a:picLocks noChangeAspect="1" noChangeArrowheads="1"/>
          </p:cNvPicPr>
          <p:nvPr/>
        </p:nvPicPr>
        <p:blipFill>
          <a:blip r:embed="rId2"/>
          <a:srcRect/>
          <a:stretch>
            <a:fillRect/>
          </a:stretch>
        </p:blipFill>
        <p:spPr bwMode="auto">
          <a:xfrm>
            <a:off x="428625" y="5000625"/>
            <a:ext cx="1419225" cy="1428750"/>
          </a:xfrm>
          <a:prstGeom prst="rect">
            <a:avLst/>
          </a:prstGeom>
          <a:noFill/>
          <a:ln w="9525">
            <a:noFill/>
            <a:miter lim="800000"/>
            <a:headEnd/>
            <a:tailEnd/>
          </a:ln>
        </p:spPr>
      </p:pic>
      <p:pic>
        <p:nvPicPr>
          <p:cNvPr id="133127" name="Picture 10"/>
          <p:cNvPicPr>
            <a:picLocks noChangeAspect="1" noChangeArrowheads="1"/>
          </p:cNvPicPr>
          <p:nvPr/>
        </p:nvPicPr>
        <p:blipFill>
          <a:blip r:embed="rId3"/>
          <a:srcRect/>
          <a:stretch>
            <a:fillRect/>
          </a:stretch>
        </p:blipFill>
        <p:spPr bwMode="auto">
          <a:xfrm>
            <a:off x="4214813" y="5000625"/>
            <a:ext cx="1409700" cy="1428750"/>
          </a:xfrm>
          <a:prstGeom prst="rect">
            <a:avLst/>
          </a:prstGeom>
          <a:noFill/>
          <a:ln w="9525">
            <a:noFill/>
            <a:miter lim="800000"/>
            <a:headEnd/>
            <a:tailEnd/>
          </a:ln>
        </p:spPr>
      </p:pic>
      <p:sp>
        <p:nvSpPr>
          <p:cNvPr id="133128" name="AutoShape 12" descr="data:image/jpg;base64,/9j/4AAQSkZJRgABAQAAAQABAAD/2wCEAAkGBhMQERUUExQWFRUWFh0YGBcYGRwfHhwgHyAeIR8ZGx0fHiceHiEkHCEjIC8gIycpLTgtIh8xNjAqNSYrLCoBCQoKDgwNFA8PFCkYFBwpKSkpKSkpKSkpKSkpKSkpKSkpKSkpKSkpKSkpKSkpKSkpKSkpKSkpKSkpKSkpKSkpKf/AABEIAHcAdwMBIgACEQEDEQH/xAAcAAACAwEBAQEAAAAAAAAAAAAABgQFBwMBAgj/xAA+EAACAQIEBAQEAwUHBAMAAAABAgMEEQAFEiEGEzFBByJRYRQycYFCkaEjUpKxwTNDcoKi0fAkNGJjFRdT/8QAFgEBAQEAAAAAAAAAAAAAAAAAAAEC/8QAGhEBAQEAAwEAAAAAAAAAAAAAAAERITFBAv/aAAwDAQACEQMRAD8A3HBgwYAx8vIFBJIAG5J2t9cQc2zdKdbndj8qC12/2A7sdhhFzLNnqWGthpLAIt/Lc9Aqn52PYt9hgGev4ziT+zBk/wDK+lPsxF2/yg4oariqqk6HSP8AxAX/AFNqb9BhfqZJHjiaEleddVZkvJqIPLWzkAXdbG/a1t8eSyCTlVSUpmbSVVVYBoJAzK6eYgabkoWFyAinfUcXB2q8+YBzJPtHYyXeVtN+moAgD8sVPFPEFXSVNNTwxxSST3AD6h5tWkC4cW++LGuy5zLNoccqVkBBbylDEYpgyAbsyhdLDoRfpsariaZoa7K6h4pZxTxftTChe7rtf03YBtyOuA+D4jZjSzJDNRy8x11KsErtqXfdVOsHoe/bDBlXjTFr0Su0Tg2KVMegj21rsPuMKdPxjSjMnd2lgjaj5UInjcCFtSlksh16WsfMDe7Y+uHqeGpmrq6peGeAvHAHn2XTqQyFNZMi6YxpTcMb/UYg2jLuK4ZQLnRq6EkFT9HGx/TF0Dj838KZZM71M1BP8PC07LTQy7xygAs+oE+UIgBLW21AEjDnwH4niY8oWEikgw6rq1urQt+Zt99xvgNewYi0GZJOupD9QeoPoRiVgDBgwYAxAzXNVgS5tqbZR6n1+gG5PpiZLIFUsxsALknsB1OM14hzgOzyy3VAOncLfyoB1LOdyBuSVXtiwe5hUyTlnA1k/KCdIY76QxsdK36Df13xW5bMs45FSCGmDlbCzRlCNcb2vokhezJJsGBQix2PKug1SmWlkLzIOQxikQiNtTMBNGxCNGbnUD5gVBXobMWW5eC5kIQMwUPIq6S4XYMdydAPRST29sVCpmudUuXU/Jq5Pi5NK/8ATAhgCu+os26AnzaWJsb6RbGe5/4qVlTdUK08fTTH1t7ufMftb6YuvFbguofNC0EbP8RFztI/DoAWQE3sNJAN/cYb6fwjoBFEZIG5nKQuOaw8/L1ONiRfUO3qMQN9kkjp5VsEnCbjtzEFmv7N/LHsfkVbjYkBrdmXUrf6gp++KzKctemkljSQnL4o9CQk3ZXB1lgxF7BQQN+ttscg1TIFACMGWWV2jJA0yITDoVtydTKWO3TpbAJnjdmgWnpqe4LMzTH107hb9xe/+nCBwXwfLmUxRToiQapZLX0jtYXGpj0A/kAcbXDwRQsq8+BJpI1iR5GLFnbRqdyb73sbe1sdOH+G6ejSc06someOQpe9vnCqt/Rmt+WIpE4ihrcvpPhpUiaExrTpWoGBijZ9TpIoBPmtv3NurdMd89pYaaghpqaPntJIVpmVl1tJaNvjUKEuL/2QS4tpF+mNIlqV0Sqw6hgysBYgiwBHcWBH1JGM/wA0yOPJpjWQw82kkUJPGptJAT/+b9QrEEH2JU9jgLjhXjCaOpWlqXiNYFHnjcMs3rHJbYSix+vUC/za1l9esyB1+hHcHuD7j/bH5nrqca/i8wd+dUIGpIadlMij+7kuuyouwVfmJB6Wxq/h/wAXNKgklVo5QVjqo2UqQxF0mCkAgON/qGHS2A0vBjxTgwFFxVW6Iwn712b/AAr2+5sPzxn1Xm0KMVna3RyQWDq1/K8dh5tPcoSy7GxF7NXFM4eW3uFP23t/z1wp0mezGaOFgPOx8rLJG6qLlj0ZHso6qy39MURM+rVy2kLowlmlVYKc6EBKmzKWKi0hF9Ws7m6+rXel5kCRCfQZDGvMCmyh7AMV22BPUdD1FjbGZ8XZKa2cBv7OFNCKPXbUf5D6KMSm4oFPQrBUJNLIhYa9YBKfhXV82w2ud/fGs9Z2HCSZpKmnIUctVqKeVyyg20A2U3N/MB1t8pvYC5mvW8qNubf9mvzAbMAPm9QdIAIPoLYRc84hElKs7wV0FpI51qI4QFRtIQMSWs66SACLXBF73xP4fz+GtpZIRWRO0vMjkYqsDKrJZH5ZNns176Tbf2xlV/JLzIZo4XMbcySNntcxOerkX8yAlAHW4s2++Ocecr8VHEZEFQGtGgvd4woJLkXCHXrAJsCCO+IOeUpSohjSSSN6lrWRLyBENuWrHyxqCOY7G9ye9ltV8ccYSwZmIKWGOfmqTJEEOp7kgDUpDAaQG9NwT1wU0zyLplRSqyshKK5A3QuFuL3NkIvbsMQYMxSSJXibVG7swa3QISgS56+dW/ixVZRSR0cTCagWiBYlZTIknzWDIzjzRgbAfhtsbHrYU1GhRNwsYkCKqAaQNmJsLCxBJuNtjgDPqrmAyRNy2U380fMDDbykKQw7m67/AJ49pprQ08c2iSWVJZWREcK0XfUHFwNBsQ3qbY7GijaQRRk2Zh5jvYbg2+2+/wBcUviFxMsKqzwS2a2iRG0aGjsQofqG1C9iPbAKlTRRZVJUqUktVQWpZksWiXUQ6eYixHyEg3t/ixH4c4xmSthepcNEYlpZDpAtF0Umw3KNZrnewOHDj+iFVQ86OxAQVcWnsrAcxdvbc+64V6HgqGRIObJIRNCZZJ4yghgGk2VmN9bXspUEEXxBvuQVJMZR/niYo326H8v5YMK/hxm5ngp5Sb86DSx9XhJRj97X++DAR+Jg0kjCMhXZWKt6E236Hf02P5YrVrWaRyy8tbWVdQbzFr6vLsAFBHXe/TbEjiGQEa3ZUAVXJb5RocN5tx5SVsd+mKmjqS6s5dH1AAGO+nya23LEkuS/foth3xR2pYViR5pW7liT2F8ZLxlxiauQiMaYx098O3EjtPW0lAxblzyoJNPUqTvv9MUnFHDeXQxlYoa1alzy4UdSFZtVtQZl8wI6AHe46Y1b5GPmbycfD3xEpWy+GlnkRJow0YST5XCnUnmbyC/y2YgbW2uCM54+4WeKqeWFRJTTuzQyQ+eM3O8YK7AqbjTi5zvwygSkmNPOZKqj/wC6TbTe120C1wF3sbm+luhsMXWS8Jy01LLT0lbNFmCxLPNArWSzKGCAW+YCwLg/MQDYHGW2gSTyQ0kGlGkkSmVmX8bWjU6OmxLX/TCj4d0hakqMyl3qKqVkDfuovVV7rdtrX6Ko9bzfCzjRsxpmikb/AKqAAlz1ePoG92XZT0v5TfrglqkyjXFUE/B1UpdJQCeRKwBZGFt0bqCNxZtj1xQ0VQEqsGIszppPa7A7n2fYfUj3xyy/h9aaLlxgBQbWA2AYlgLHsHZvT0xT1/FlB8OdVZT3ZU2V9RuLC1luRsL7gWucT4HmQyBpCGjbQzHfazeUbfe/37YIshAIYtRILRXKnvezKGPqNP8AUYVqCkd6JY6rTMoYws+95VPm1Mp6Ot+tze4NwQcX+ZIOSAW20iRxc3sdlHqBta/09cUgr915V0t22vufX8sSqxjP1qMvnlpVmlEYJCgOwDI24JANvMp3HucWXDE2ULHGaoTmUAl1NzEW1+WwWzf2Z+lx74m+MjqamD9/4cFj33d9IP0H6EYocu4EqqmnWeII6nWdPMUMAhALEEiwueuINd8Mc1hY1Apv+3jq3aEEEaUkT5bHcC64MVPg9ljQRVivp1CaIeVlYfJIbalJB6i9jgxpDfxNTWLIbjzMtxa4GoMpFwRf6jFPlsBVnu8j8zTq1tq6W3GwsbC1/TbDlxpSb6vUA/w7H9D+mEKnknEwGkuFkGyKEQrchtTyHU5C2NkFtXfEWEHN2qK7N0iiflThhEjFiullBBOrqL2P54cMjgqMuy2oOZXAjnR4FdtTalNyVNz1cKQPZ+l8K3iXk6Q18c7a+ROVZimzeWwfTfYMVswvt5sXtbwVSOXaSatkjijge8kqmwqQSpH7NraQpB23JG4w1JMS86pxQTZjmHMR6atpmWnIIPMeUrYW6kKAXP0sd9sTpmSKuOepIrUr0zE+YajKU0CEjqSW6jtY9sVtD4aUUkFMX+JVpDGOW0oGlpeaNJvF5byRhSbdb7bYqcy4NpUoGmSGr1nm6Y2kuY3iOhgwSIqbWZySV22wVE8EopWzZGS+hI5GmNttGkix+rEY1viaKmq5I8vqCxNTIGsttQMet237A/Jqt09+lf4TZQlJlkMireSoIkdv3hdlVL+igXP1JxT5DSVVXxA1UEIp4mkp1kPQFUYHRf5jrJJsLfyxUWj8G0Ak5C0sQQtbdbt02OonV198XdaNTNGRqbSSxIsC7sFDW6H6dgmPmoCpURkkkltySO9xqsB6m++Pion83vo5m34pH2X+EGw/zYCDXzkybbgqIzc/MFt/IgEHCHmfiVFTSSRinZnjdk8zAKdJtfYare2HZYNTgFgFBFz7dz+X9MR89yunqiUmiDAjrYBl+jDe4xlWF5zm8lXM80pu7nf0AGwAHYAAAD2w/wCWZVmS0lIKaqjGlBOKewU/tZWVAzEaZdbbBGPe1rb4WMy4LdMzFBG2ovIiox28rgEFvSynf6YZs1izSieVqaoealplR1Z9JGgMVXyttdHQqQNwRgHzwuppGhYzRpFJNWzMyRqFUcuNUsFXYAPqG3vgwyeHeWGOGIN80cI1n/2SkySH82IwYuhmzij5sRFrkbgevqPuNsZTmdEwZlu7La2lWVNVyLFmO+nTcFR37HpjZMJXFuSWOsDZr2tt1vdRboe4P1wCVneSCtpPhn5ayAM0WnYIFI0gA+YqoOgkDoRsLYzSlzrMmrUh+JliqCVpQS2nSCwVUNvwgm/6jGrUVEBYGRXqHDHmP1ZF6bD5VVSNQS3c98VPEHBIzKnimUrFWcvUN7K+k9LncbWZWO4BF9twK4ScM5nTFV/+TbktLFTxtpdj5rEMFAOkqWsN73J3G5xGr+AaqOmqScxmZGWaV00sElKH5mcvps29ye4sAbi9NkmX0EMaR5kzx1K1Y1rqlDrHYDcAaApNrspLabkHoB8U2WZO1PIWqGEzSSCIMzBVXmaULBYm2CESEXudNtr4I1TwhzlKrK4kU2kprxOPrqKN62IP5hhiwbMj8RGqG1nDBbXAufP22G5vv+WMD4K4yfKavmIeZGfJKm4EiX7X6HuCf6nH6HELOgkSQ2ZeYDb8LDUBa9xZdO3qxxYIssCmZnlvsCUU2IJvsDb87Yq1fU5DHY3sOgvbYf0+tsWVVSyKX1EMFIu9tx7C+3vcb2xAmpwFuNtL6TubG+977D+H88KPKCmVy4tdrak3t06i/Y9/sccKorrZ2IUAanY7AAdWPp7++LiKjhj1tIQFVNfOdiNI3N2BNlOm2w6Ai972xmvFPErVMYlSnZ8tjlHMGvQ8/WxtuwiDWF7bk2vf5YqPlZpM0rKiWVk1yyRxQxs5jeOJQt6hTazOFACoDf5rgC2JORcOzpUfBtMZaLyVkispDi5ukcgIuju2nUl99N+2IfFFHDmcNLPFHIKmoBijC8ttbIxXlOo06AqWYOBYLYEDY41XgHhTkIodjIykPNKSTzZQLdTuVQWVfuepOIG/JaIxRAH5j5m+p/5bBicMGA9xxq6VZUKN0P6e49xjtgwGeZ7w8UYa0Di9xtsT6gfvW6r3367jFJNSTzTxnmWUcxi8a2YAsoVUdiTzWAsSFsq67dRjWKqlWRSrC4P/AC498KGb8MtHdl86m99t7dPMBudvxLvi9hGrqamzQ6JIw15JEidGGpRGoLMfxIhYkL1B8u3mF0ms8KpGBajmiqEDaSupQyn902JW9vcfTGkrRLFFKqKWLxcpeZI2kIF0iFHAukYuSAN7n2FuMwkiy92ZgtU0EcDOSosQxSNyyACyh2Ou19IF8XEYxmPClZBtJTTKPXQSP4hdf1x+lMoqlky+Hlg2emTSDcWHKCb9xYr/AFF8LkVZJ8LNNFOyGRz8OSwkHlsiopIvIJZQwG191ItbCx4k17tlcE7gqz1sgKXsdCmVVjcqdyAtiQetzh0HnOMwVbtPNTxdiskgFygFiQdrm+2Fk8fwMwgpRJWTzMAiINKXAuQXYbjv0sBv7im40yKkoaeGqp6RQI6uLWH1PrR4Ul0sWJuNTFL+3tj68T66OOCJqecLJFVGSEK6K4iljVgUVLFVB8vmF9j2tgONVTzVMk0GaSCDTGHpoFlEcT6mIZ9YDl2W3Q3N/YWxzyTPpqSWShrYjUTCIJBpAcyI4U/Dkn+6ZbMG6rY4kKkk5oxl8c0Io7rFV1GxKtquBFYgklv0GH/hLw35RMkpdpH3eWTeV/a/4F9uv88RVX4e+HaQF3VVEj3EjrcrEp/uIidybbM53+3XVKenWNQqiwAsBggp1jUKoAUdAMdcQGDBgwBgwYMAY8tgwYCvrshhluStmP4l2P37H7g4oKjgp1P7Nx+qH9LqfyGDBhor5uGagWut9JDL8hAINww8y2IO4NsVXEvAElfAsDkxqsnMuip1IYEWMltyxODBiiD/APTLS2Es1VMqgALJKoWwFgLC9rYY8k8I6WAg8uNSLbga2/ifYH/KcGDAOVDk0UO6L5v3jufz7fQYm2wYMQe4MGDAGDBgw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Georgia" pitchFamily="18" charset="0"/>
            </a:endParaRPr>
          </a:p>
        </p:txBody>
      </p:sp>
      <p:sp>
        <p:nvSpPr>
          <p:cNvPr id="133129" name="AutoShape 14" descr="data:image/jpg;base64,/9j/4AAQSkZJRgABAQAAAQABAAD/2wCEAAkGBhQSERUUEhQWFRUUGR8YGBgYGR4eGRwiIyAfGyAcHh4fHCYiHyIjHB0iKy8gJCcqLiwtHh8xNjArNSYrLCkBCQoKDgwOFw8PFykdFx0pNSkpKSkpKSkpKSkpKSkpKSkpNSkpKTUsKS0pKSwsKSkpKSkpKSwpKSwsKSksKSkpKf/AABEIAHcAdwMBIgACEQEDEQH/xAAcAAACAwEBAQEAAAAAAAAAAAAFBgAEBwMCCAH/xABDEAACAQIDBQUGAwMJCQAAAAABAgMEEQASIQUGEzFBByJRYXEUMkKBkaFSscEjctEVFiQzQ0RigvAXY3OSk6LS4fH/xAAXAQEBAQEAAAAAAAAAAAAAAAAAAQID/8QAHREBAQEAAgIDAAAAAAAAAAAAAAERAkEhMSJCUf/aAAwDAQACEQMRAD8A3HExMQnATH4TjlPUBRrfXQAcyfAYSN8+0aGjJjP7afpCp7qn/eEcz/h+2AdHqxYkagczeyj5/wAMLu2N/wCmguGlLH8MQzf9x0/LCKsldW2etfgxt7sYHe+Ud7Lprd9bdMUtvCnhpmeOFmKSBTKxzWZW1J10BItbKAb4zbXWcOPdH5+18MbQUVRKel2b8lBxVn7Uq0Ak7MkCjUk8bT55ce9lbYmq4YJg65GYiSMNZVUXGhLXzZrWQC1iMBt7NpTU1LK/tCq7yFEUBTdDp3dMyMFuGuSOeKlyeMEaLtpLIXailyRkZnjlYhb8r3Wwv0udcNGwe06mqPdeWM+EseYf8ycvnjG9kSiLZFU5YAVEscaC+pyan6X6+GH7cjhmki7lgWPetZmAsTla2owS41OLaQIubFfxKcy/UcvmMW1YEXBuDjONmbS4kpFOxLAnvBgNAep5W9fHB/Zu3NbNZGPM/AeneHwm/wAQ0w1g1YmK9PU5ulmHMfqPEeeLGKJiYmJgJjjUVAQXPoAOZPgMdThH363r9nizJ/Wy3WH/AAryaT1N9Plgsm+ArfjfaRG9lpLvUyHKWXXJf+zj6X8W6fLRWh3OWCGUhXqdooizhkJyxtmupUmwJup53L5TYAYs7CMVIMs+eKtnbJmlTSNGI72Y6EMLknqQAdAb2K7aQidFQxy7QZGWKynUZ7rny2CWQ5iW0BDkEDGZWrJC1sLtBhdT7eXaoWUOjKg5DUIuUd0ls2bQFwbXwY2ps+etjKXSjppQru0iWqGIF2uoYXAsO81jYeGBFVsj+TIfaqdUnqI3K1Ej2Kpms140uCtiQA/PU8uluu7T6WMZ4OJLIt2j4lxlLAKylri+lzyIN7eGKy57n7s0TwRyRtUyNnCyMHKxhwMwOVQDlA1zEm1x6YFdpOz4IoUcUvDmnkZjIZGZrKRfMCSLsWv5aa64U6HeepgzcGVkDtnZVtlJve9uQ/gAOmDqbn11ZEKiR1sRmUSyWOVidQDcIpI0LFb+gxpN1S3Y3egqYpBJNkmLKsS5gANVzMQfe0OgBHI89MG6J661QsEqzpAopUZhlfLe1olJ0Otteegwk1lC8MjRyKVdDlZTzB8P9eIxe2TvJPTEcJ9AScjDMhJFrlT18+lsRNPvZxUpFG9MTaoaQ8VXbh5EUAXufA37uhJPlhmpN7BVz+z0tn4YtmOiKBoWJ8Cx0HXp5ZrVVP8AKRghp42WVc3cOVs1xmeUyd1ixN+4R00NzbDDujtmHZBmjqRK2eRGSWBbpIEGqhmsCLmxsD4XGGGnzY2/EaTCCVwFzFIZ1vwmINiEc6EX0K9DyOmNDpanMCDYMPeH6jyOMDrKyp2+/BpI0p6Wmu/fsqgnQM5VbZjrZQNBf1w5dnG882d6Gqv7VR3AvqZIxYEX0uVFiD1FsXDWpYmPEMgZQw1B1GJiKq7Rl0CXtn0J8FGrH6fnjMNlsK/aT1D/ANTTkZVtpobRj7Fjhr3/ANqGKmnYcyohX1f3rf5fywi0W2I6Wjgilhl/byiaQ2srxgj3TfvArYW08+eub+OnCdum+ez1kp5Z5wUqI2KqbjK4DHKiqCSe6feazE3wEjH8korSwl+Pl9oljLZ4VOvCvyBYa6EE97qqnB6PeCGeaONGK0tNFxHMuUFzGbxjvXOhtqNTbwwN3825GlFIgdWlrAGIQ51+E3YZu4SDa4FyV9LInLZMKO+O/wAKiL2aDPwhlu7GzSWHJhbxtr5YTL4YR2dbRP8Ac5x6rb88UdrbrVdKgeenkjQnKGYaX52+2Nuft+bE4XHj9oF4SwEg8jp010vf5Y3SmVrBVJNwCttQVAAzC3PuqACpykWBI7wx8/0cLyMEjRnY8lUEsfQAEnB/+bG1FjKCCrWM/CFcKf8ALy+2LfKR537r0lq2yMGCIsZYG4YqLEg9QOQPUDC7j3WbOkibLKjxtzyupU/Qi+OUURJsoJJ0AHPGTHaKUqbqSCORBsR6Hph7oEXalOxnqCKiBAkadyOJVFlVmZm1LnQm9xYc9LK6bpVp/ulR/wBF/wDxx+UqSU0wEolhDd2QEMjGNrBxqL2K89D88UPm7W+2z6aiyyQu8xjEckAUcKVkYskzN462vz8jYYWJ9/J32gtccodGFlUWXKNMvmMtxc6nB3fLdWk/o5pXiiWaXhgszBSr2ZJDcnRRoSCRrrrpgtub2YRRkzVWWr1yxQ07CRWNr53YEBQCCLEgaHyBp7bBsDaKyKChujqJU9G1I+RP3xMIXZbtdhTMjqEajmeIrf3VNyF9Axyj93ExFeu1SY8KJL6vNI307o/PDBU7v8aWBJKdJqdIggJbLwzyY25sSAoFtBrha7SHAlpMx7okkzHy4i3+2PNXvxSw1k0tnnYKvDZG7nulWQ3axUkg3tzv4Yz26/WY97A3YUQ1sbRDK9UIssjZH4Y7wCseTHNofM9cZ5vZu/HT7XSmQNw2mhy5tTZmW+t9Rcnnr44MUvaL7NSpEIVdhM0rZ9UII0UDncaWJ5WGEx96i+00rKgZrTrM4QAaKwNgCbcgOfzwxm26+gtvOVeV8sjhNckS55G1Asq31PX0vjNe0LeuGWlelNPWRTMVdBNGFF1PO2a9rX5DDDSdr9DUzogjqUaVwgJCWBY21s17XwW3ryyUdSs1mEcbSIT8LKLgg9L8vnishfZ1uwKWihdF/b1KiR3+IA+6gPQAWuBzJOCEm+lFHNwXnYvmyFgt4w17WLddeZAx22LtkGjpCvLgx8ulhY/cYw6anvVmBgc7TFD4gl7frfFiWtx302NFWUksUgu8YLxN8SsoJsD4NaxHnhZ7Lt3Yaan9rIDTSsRGWHuIDa6+bNfveFvPBnae0cqzP0RHb6Kbfphb3Wrj7BTgfCCh9VYgnEOzHtffqCnlEc9SVk0uoDELfUZiNBp6467Xo0rojBNZs47j8ypOqup56XB8xjLd79nBqqYHUscw8e8AdPrjTqN8rRhtOGqK1+mRQG+ljgR8+1BKsVPNSQfUG3541ILt6pjThsqRyKrAxGNBYgEXtqPMeRxlVdPnldx8TM31JP640rs9oIqdWn9spGkaEcJZHNonJGbOhPQXFxfXliyqPdm2yZKWrraSoZXdkjlYq2YHU9ed+9rfExY3akp225UNStGyNSgsYiMmfMoblpc6EgeOP3EtBHtShHDhZwcqTsrW52bvfcDH62yNnworSUyRlzlj9qkYF+tyFLZb9CR9MMPaBs9np5svvACZPVDc/YYznZ+wU2hkmrK3NLNmyxpYyHLzGui+Sga6YnbcvxZ/vOwjnlQZbK7AZGzLa+mVuot1wM3fMbVcAnXNEZUEgJI7pYA6jlocGd/93I6R4jHKziZM+R0yyIOmYX5n5cjp1Kpisbr6Ni3cpaY3gpYoiPjNyR0uGcm3qMI+/e/kfCenp3zs+kjr7tuqg9bm1yNBhH2Xs+rrSUiLSFFzENJyHK/ePni1J2d1q2LRjvMF0kQ6nlybTDLQ4dnW8yyweytYPHcxjTvKdSo8Spv6g+WDh2RD7T7TkPHta99L2tny/iy6X+fPXGZ1e4dbAplMeUJY5lcaagA6HxI+uCQrdr8f2TjMJct7Fkva347frfFsoMdo28AjiNMpBklsZPFFBuAfAsengMCNwNvAXpnNs7ZoyT8VrFfnYEeeBdBuLWVKcVEDBrm5cXNiVN+Z5g47UvZvWNcqqaEg9/qDbw8RzxEaE1GjSpJIl3j0FzobarmHXKdRyxS33277NSuub9vUKVA6hT7zH1BIHqT0wlbQ3j2hROadpyGQDllewIBFmIvyOFurrXlYvIzOx5sxuT88FcQMabvD2ZxyPHHRtBE6RgyLJIwZr8nAN7g26dcKG5W7wrKnI9+Gil3KkA2GgANja7EdMe97d3qmGZg0dQ0Mf9U8gLDh3uveF1A9D8hgH7sm2C1JU14lZC0IjiJQ3W7Etoevu4mDfY5u/bZ6A2vVSNKfEKoyL91v88TAantSLuhvwa/Lr9tfljA949sVGxp54adI8s54kcjpmYKQQMp8r2t4jzx9EkYzztG3I9rhyxi00N5Kc+PVoyfy87YDHtmblzVksr7QkmhkJRFZ4y2aRxmRWPwjLY9NCLYTq2jaGV4396Nip9QbY0LafadUOCkUAirJSqSzLfM5W4ACHRWJJB/1bjP2WSCJpKidY58jymI3ZjlF2JI0BvoedsAiU1U6ElGZTYjukg/bGqbfLDbNGLmzAaXNr/tBe364yYi2LDbUmZg5lcuvusWOYeh5jngNQ3oh/ZykbPdWDAmo4vdsHBL5c/IjpbrgrVbQhG1BCaYe0MpYT372XVstv3RbGWUjV1THJkeeVEF5BxCRbU6gtryOgvyxZi2JtBZlk4cpkRRMCxucotbUtr+5e/S2AN70UskOzYFa6stRIrWblYyG1xg1utSvJs6DLTR1Ru1xK4UDvMLgtzPlhD3kiqi3FqUKccmQD4bkAmygnKbEaG3PAiOukUWV3A8AxA+gOAK75UrR1cgaFYD3Tw0YMq3UHQjx5/PAS2OjSM5uSWPmbn+OGr+YDrTVDSB0qIAJOGQMhjtqcw5t5A6ZSNScUXotxqylHEpZA04QcWFD31DC5BB0cW6evhgfu3W11VINnRzSCOc5XQ6hVBux11AAHL5YN7ob3BoXWpmEctOhamm1MhI/sm076t+E/W4xoW4m68nEkq51Vaqs1IAA4UZseX4m0+VgeuIHjd2gVFugARQI4x4Kun3t9vPEwXijCgAcgLDEwHvHGqpw62Nx1BHMHxGO2JgMu3y3Gc1C11GqCshOdkI7s1tMyj8VtCOunqUHeDtE/oZp04pqJC3HaXQJf3kjHMC2ljyF74+iamlDgX6agjmD4g4Rd9OzqCrJdwI5ukwHdb/iL0Pn/wDMVPTMNi9nkR2cZaohHktLna94owfeCj3iw8dOXhqmUu7UlRPJHRq0wUkg2CnL0Y3IC39cajt0VVPT1aVkbO0sKQwzxi6ZVJ7pIHdvmubgHTAncCgFRQTwxVC09RxlZmZrfswota2tufzww0vbH3hNGZY6uGQyqoiUAquUKGFiLc+974uStwDYm949o8N9ad8txMRn14wIYHwyXHLFE7aaParSXSqYyGNXdbKbkIrhRpoOQxb7U9sZqmSl4SKKeU2cCzEFV0PlfX6eGFgGba3xDwwrAkkRjDKWZgQQyZHtpqWvqx15DTFbZe4tROgayJniM0SuwzShTYhALm/rbGp7xbvU7UktICuampuPEgj70eUEl8/XiEaiwwH3R3kEeyg4aIS0sqxtxMucws4Y5BfMbA8h+HEGSxsQcaFuh2oNCeFWK88BXKFupt01Ujv3Glice9p7gvXV00mz0Y07vcSMCkYvbNqwHxE6DXyxoe5HZNBRsJGtUVA+JhaKP91SNW/xHXyGKAO4HZeOKKupjtdi8FO3Ma3V5B0AHJT6noMbLRUeQG5uzasfH/1j1T0gXW92PMnr/AeWO+IqYmJiYCYmJiYCY/LYmJgKkmzlt3e7fp8P0/hbCptfszo5iWenVT+OFsh+Y0B+YOJiYBNquw6FnvFVyowNxmRTa2o1BGK+0+xWaeVpZ68PI/vMYtTpbXv25YmJi6YP/wCzUkjj19VITHwTlypdPwX10v44N7G7NKOA5oqVCw+KU5z8r3A+QxMTDbQ1x7P/ABG/Sw5Dy/1p5YtKgGgxMTEHrExMTATExMTAf//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Georgia" pitchFamily="18" charset="0"/>
            </a:endParaRPr>
          </a:p>
        </p:txBody>
      </p:sp>
      <p:pic>
        <p:nvPicPr>
          <p:cNvPr id="133130" name="Picture 16" descr="http://www.nationalbank.kz/cont/import/word/docimport3226.doc.files/image004.gif"/>
          <p:cNvPicPr>
            <a:picLocks noChangeAspect="1" noChangeArrowheads="1"/>
          </p:cNvPicPr>
          <p:nvPr/>
        </p:nvPicPr>
        <p:blipFill>
          <a:blip r:embed="rId4"/>
          <a:srcRect/>
          <a:stretch>
            <a:fillRect/>
          </a:stretch>
        </p:blipFill>
        <p:spPr bwMode="auto">
          <a:xfrm>
            <a:off x="7643813" y="5072063"/>
            <a:ext cx="1295400" cy="1285875"/>
          </a:xfrm>
          <a:prstGeom prst="rect">
            <a:avLst/>
          </a:prstGeom>
          <a:noFill/>
          <a:ln w="9525">
            <a:noFill/>
            <a:miter lim="800000"/>
            <a:headEnd/>
            <a:tailEnd/>
          </a:ln>
        </p:spPr>
      </p:pic>
      <p:pic>
        <p:nvPicPr>
          <p:cNvPr id="133131" name="Picture 18" descr="http://www.nationalbank.kz/cont/import/word/docimport3226.doc.files/image002.jpg"/>
          <p:cNvPicPr>
            <a:picLocks noChangeAspect="1" noChangeArrowheads="1"/>
          </p:cNvPicPr>
          <p:nvPr/>
        </p:nvPicPr>
        <p:blipFill>
          <a:blip r:embed="rId5"/>
          <a:srcRect/>
          <a:stretch>
            <a:fillRect/>
          </a:stretch>
        </p:blipFill>
        <p:spPr bwMode="auto">
          <a:xfrm>
            <a:off x="6072188" y="5072063"/>
            <a:ext cx="1352550" cy="1366837"/>
          </a:xfrm>
          <a:prstGeom prst="rect">
            <a:avLst/>
          </a:prstGeom>
          <a:noFill/>
          <a:ln w="9525">
            <a:noFill/>
            <a:miter lim="800000"/>
            <a:headEnd/>
            <a:tailEnd/>
          </a:ln>
        </p:spPr>
      </p:pic>
      <p:pic>
        <p:nvPicPr>
          <p:cNvPr id="133132" name="Picture 20" descr="http://www.nationalbank.kz/cont/import/word/docimport3226.doc.files/image003.jpg"/>
          <p:cNvPicPr>
            <a:picLocks noChangeAspect="1" noChangeArrowheads="1"/>
          </p:cNvPicPr>
          <p:nvPr/>
        </p:nvPicPr>
        <p:blipFill>
          <a:blip r:embed="rId6"/>
          <a:srcRect/>
          <a:stretch>
            <a:fillRect/>
          </a:stretch>
        </p:blipFill>
        <p:spPr bwMode="auto">
          <a:xfrm>
            <a:off x="2286000" y="5000625"/>
            <a:ext cx="1576388" cy="1571625"/>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50"/>
            <a:ext cx="8186738" cy="6169025"/>
          </a:xfrm>
        </p:spPr>
        <p:txBody>
          <a:bodyPr>
            <a:normAutofit fontScale="62500" lnSpcReduction="20000"/>
          </a:bodyPr>
          <a:lstStyle/>
          <a:p>
            <a:pPr marL="448056" indent="-384048" fontAlgn="auto">
              <a:spcAft>
                <a:spcPts val="0"/>
              </a:spcAft>
              <a:buFont typeface="Wingdings 2"/>
              <a:buChar char=""/>
              <a:defRPr/>
            </a:pPr>
            <a:r>
              <a:rPr lang="ru-RU" sz="3200" dirty="0" err="1" smtClean="0">
                <a:latin typeface="Times New Roman" pitchFamily="18" charset="0"/>
                <a:cs typeface="Times New Roman" pitchFamily="18" charset="0"/>
              </a:rPr>
              <a:t>Неміс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экономисі</a:t>
            </a:r>
            <a:r>
              <a:rPr lang="ru-RU" sz="3200" dirty="0" smtClean="0">
                <a:latin typeface="Times New Roman" pitchFamily="18" charset="0"/>
                <a:cs typeface="Times New Roman" pitchFamily="18" charset="0"/>
              </a:rPr>
              <a:t> Г. </a:t>
            </a:r>
            <a:r>
              <a:rPr lang="ru-RU" sz="3200" dirty="0" err="1" smtClean="0">
                <a:latin typeface="Times New Roman" pitchFamily="18" charset="0"/>
                <a:cs typeface="Times New Roman" pitchFamily="18" charset="0"/>
              </a:rPr>
              <a:t>Кнаптың </a:t>
            </a:r>
            <a:r>
              <a:rPr lang="ru-RU" sz="3200" dirty="0" smtClean="0">
                <a:latin typeface="Times New Roman" pitchFamily="18" charset="0"/>
                <a:cs typeface="Times New Roman" pitchFamily="18" charset="0"/>
                <a:hlinkClick r:id="rId2" tooltip="1905"/>
              </a:rPr>
              <a:t>1905</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жылы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жарық көрген </a:t>
            </a:r>
            <a:r>
              <a:rPr lang="ru-RU" sz="3200" dirty="0" smtClean="0">
                <a:latin typeface="Times New Roman" pitchFamily="18" charset="0"/>
                <a:cs typeface="Times New Roman" pitchFamily="18" charset="0"/>
              </a:rPr>
              <a:t>«</a:t>
            </a:r>
            <a:r>
              <a:rPr lang="ru-RU" sz="3200" i="1" dirty="0" err="1" smtClean="0">
                <a:latin typeface="Times New Roman" pitchFamily="18" charset="0"/>
                <a:cs typeface="Times New Roman" pitchFamily="18" charset="0"/>
              </a:rPr>
              <a:t>Ақшаның мемлекеттік</a:t>
            </a:r>
            <a:r>
              <a:rPr lang="ru-RU" sz="3200" i="1" dirty="0" smtClean="0">
                <a:latin typeface="Times New Roman" pitchFamily="18" charset="0"/>
                <a:cs typeface="Times New Roman" pitchFamily="18" charset="0"/>
              </a:rPr>
              <a:t> </a:t>
            </a:r>
            <a:r>
              <a:rPr lang="ru-RU" sz="3200" i="1" dirty="0" err="1" smtClean="0">
                <a:latin typeface="Times New Roman" pitchFamily="18" charset="0"/>
                <a:cs typeface="Times New Roman" pitchFamily="18" charset="0"/>
              </a:rPr>
              <a:t>теориясы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деген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еңбегінде </a:t>
            </a:r>
            <a:r>
              <a:rPr lang="ru-RU" sz="3200" dirty="0" smtClean="0">
                <a:latin typeface="Times New Roman" pitchFamily="18" charset="0"/>
                <a:cs typeface="Times New Roman" pitchFamily="18" charset="0"/>
              </a:rPr>
              <a:t>номинализм </a:t>
            </a:r>
            <a:r>
              <a:rPr lang="ru-RU" sz="3200" dirty="0" err="1" smtClean="0">
                <a:latin typeface="Times New Roman" pitchFamily="18" charset="0"/>
                <a:cs typeface="Times New Roman" pitchFamily="18" charset="0"/>
              </a:rPr>
              <a:t>теориясы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айқын көрініс тапқан</a:t>
            </a:r>
            <a:r>
              <a:rPr lang="ru-RU" sz="3200"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Оның негізгі</a:t>
            </a: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пікірлері</a:t>
            </a: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мынадай</a:t>
            </a: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болған:</a:t>
            </a:r>
            <a:endParaRPr lang="ru-RU" sz="3200" dirty="0" smtClean="0">
              <a:latin typeface="Times New Roman" pitchFamily="18" charset="0"/>
              <a:cs typeface="Times New Roman" pitchFamily="18" charset="0"/>
            </a:endParaRPr>
          </a:p>
          <a:p>
            <a:pPr marL="448056" indent="-384048" fontAlgn="auto">
              <a:spcAft>
                <a:spcPts val="0"/>
              </a:spcAft>
              <a:buFont typeface="Wingdings 2"/>
              <a:buChar char=""/>
              <a:defRPr/>
            </a:pPr>
            <a:r>
              <a:rPr lang="ru-RU" sz="3200" dirty="0" err="1" smtClean="0">
                <a:latin typeface="Times New Roman" pitchFamily="18" charset="0"/>
                <a:cs typeface="Times New Roman" pitchFamily="18" charset="0"/>
              </a:rPr>
              <a:t>ақша </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бұл мемлекеттік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биліктік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өнімі;</a:t>
            </a:r>
            <a:endParaRPr lang="ru-RU" sz="3200" dirty="0" smtClean="0">
              <a:latin typeface="Times New Roman" pitchFamily="18" charset="0"/>
              <a:cs typeface="Times New Roman" pitchFamily="18" charset="0"/>
            </a:endParaRPr>
          </a:p>
          <a:p>
            <a:pPr marL="448056" indent="-384048" fontAlgn="auto">
              <a:spcAft>
                <a:spcPts val="0"/>
              </a:spcAft>
              <a:buFont typeface="Wingdings 2"/>
              <a:buChar char=""/>
              <a:defRPr/>
            </a:pPr>
            <a:r>
              <a:rPr lang="ru-RU" sz="3200" dirty="0" err="1" smtClean="0">
                <a:latin typeface="Times New Roman" pitchFamily="18" charset="0"/>
                <a:cs typeface="Times New Roman" pitchFamily="18" charset="0"/>
              </a:rPr>
              <a:t>ақша </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бұл мемлекетпен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номиналдық құны белгіленген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төлем құралы;</a:t>
            </a:r>
            <a:endParaRPr lang="ru-RU" sz="3200" dirty="0" smtClean="0">
              <a:latin typeface="Times New Roman" pitchFamily="18" charset="0"/>
              <a:cs typeface="Times New Roman" pitchFamily="18" charset="0"/>
            </a:endParaRPr>
          </a:p>
          <a:p>
            <a:pPr marL="448056" indent="-384048" fontAlgn="auto">
              <a:spcAft>
                <a:spcPts val="0"/>
              </a:spcAft>
              <a:buFont typeface="Wingdings 2"/>
              <a:buChar char=""/>
              <a:defRPr/>
            </a:pPr>
            <a:r>
              <a:rPr lang="ru-RU" sz="3200" dirty="0" err="1" smtClean="0">
                <a:latin typeface="Times New Roman" pitchFamily="18" charset="0"/>
                <a:cs typeface="Times New Roman" pitchFamily="18" charset="0"/>
              </a:rPr>
              <a:t>ақшаның негізгі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қызметі бұл төлем құралы.</a:t>
            </a:r>
            <a:endParaRPr lang="ru-RU" sz="3200" dirty="0" smtClean="0">
              <a:latin typeface="Times New Roman" pitchFamily="18" charset="0"/>
              <a:cs typeface="Times New Roman" pitchFamily="18" charset="0"/>
            </a:endParaRPr>
          </a:p>
          <a:p>
            <a:pPr marL="448056" indent="-384048" fontAlgn="auto">
              <a:spcAft>
                <a:spcPts val="0"/>
              </a:spcAft>
              <a:buFont typeface="Wingdings 2"/>
              <a:buChar char=""/>
              <a:defRPr/>
            </a:pPr>
            <a:r>
              <a:rPr lang="ru-RU" sz="3200" dirty="0" smtClean="0">
                <a:latin typeface="Times New Roman" pitchFamily="18" charset="0"/>
                <a:cs typeface="Times New Roman" pitchFamily="18" charset="0"/>
              </a:rPr>
              <a:t>Г. </a:t>
            </a:r>
            <a:r>
              <a:rPr lang="ru-RU" sz="3200" dirty="0" err="1" smtClean="0">
                <a:latin typeface="Times New Roman" pitchFamily="18" charset="0"/>
                <a:cs typeface="Times New Roman" pitchFamily="18" charset="0"/>
              </a:rPr>
              <a:t>Кнаптың ақшаның мемлекеттік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теориясының қателгі мынада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болды</a:t>
            </a:r>
            <a:r>
              <a:rPr lang="ru-RU" sz="3200" dirty="0" smtClean="0">
                <a:latin typeface="Times New Roman" pitchFamily="18" charset="0"/>
                <a:cs typeface="Times New Roman" pitchFamily="18" charset="0"/>
              </a:rPr>
              <a:t>: </a:t>
            </a:r>
            <a:r>
              <a:rPr lang="ru-RU" sz="3200" i="1" dirty="0" err="1" smtClean="0">
                <a:latin typeface="Times New Roman" pitchFamily="18" charset="0"/>
                <a:cs typeface="Times New Roman" pitchFamily="18" charset="0"/>
              </a:rPr>
              <a:t>біріншіден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ақша құқықтық </a:t>
            </a:r>
            <a:r>
              <a:rPr lang="ru-RU" sz="3200" dirty="0" smtClean="0">
                <a:latin typeface="Times New Roman" pitchFamily="18" charset="0"/>
                <a:cs typeface="Times New Roman" pitchFamily="18" charset="0"/>
              </a:rPr>
              <a:t>категория </a:t>
            </a:r>
            <a:r>
              <a:rPr lang="ru-RU" sz="3200" dirty="0" err="1" smtClean="0">
                <a:latin typeface="Times New Roman" pitchFamily="18" charset="0"/>
                <a:cs typeface="Times New Roman" pitchFamily="18" charset="0"/>
              </a:rPr>
              <a:t>емес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ол</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экономикалық категорияға жатады</a:t>
            </a:r>
            <a:r>
              <a:rPr lang="ru-RU" sz="3200" dirty="0" smtClean="0">
                <a:latin typeface="Times New Roman" pitchFamily="18" charset="0"/>
                <a:cs typeface="Times New Roman" pitchFamily="18" charset="0"/>
              </a:rPr>
              <a:t>; </a:t>
            </a:r>
            <a:r>
              <a:rPr lang="ru-RU" sz="3200" i="1" dirty="0" err="1" smtClean="0">
                <a:latin typeface="Times New Roman" pitchFamily="18" charset="0"/>
                <a:cs typeface="Times New Roman" pitchFamily="18" charset="0"/>
              </a:rPr>
              <a:t>екіншіден</a:t>
            </a:r>
            <a:r>
              <a:rPr lang="ru-RU" sz="3200" dirty="0" smtClean="0">
                <a:latin typeface="Times New Roman" pitchFamily="18" charset="0"/>
                <a:cs typeface="Times New Roman" pitchFamily="18" charset="0"/>
              </a:rPr>
              <a:t>, металл </a:t>
            </a:r>
            <a:r>
              <a:rPr lang="ru-RU" sz="3200" dirty="0" err="1" smtClean="0">
                <a:latin typeface="Times New Roman" pitchFamily="18" charset="0"/>
                <a:cs typeface="Times New Roman" pitchFamily="18" charset="0"/>
              </a:rPr>
              <a:t>ақшалардың өзінің құндары болады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яғни </a:t>
            </a:r>
            <a:r>
              <a:rPr lang="ru-RU" sz="3200" dirty="0" smtClean="0">
                <a:latin typeface="Times New Roman" pitchFamily="18" charset="0"/>
                <a:cs typeface="Times New Roman" pitchFamily="18" charset="0"/>
              </a:rPr>
              <a:t>оны </a:t>
            </a:r>
            <a:r>
              <a:rPr lang="ru-RU" sz="3200" dirty="0" err="1" smtClean="0">
                <a:latin typeface="Times New Roman" pitchFamily="18" charset="0"/>
                <a:cs typeface="Times New Roman" pitchFamily="18" charset="0"/>
              </a:rPr>
              <a:t>мемлекет</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белгілей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алмайды</a:t>
            </a:r>
            <a:r>
              <a:rPr lang="ru-RU" sz="3200" dirty="0" smtClean="0">
                <a:latin typeface="Times New Roman" pitchFamily="18" charset="0"/>
                <a:cs typeface="Times New Roman" pitchFamily="18" charset="0"/>
              </a:rPr>
              <a:t>, ал </a:t>
            </a:r>
            <a:r>
              <a:rPr lang="ru-RU" sz="3200" dirty="0" err="1" smtClean="0">
                <a:latin typeface="Times New Roman" pitchFamily="18" charset="0"/>
                <a:cs typeface="Times New Roman" pitchFamily="18" charset="0"/>
              </a:rPr>
              <a:t>қағаз ақшалардың құндарының өзін </a:t>
            </a:r>
            <a:r>
              <a:rPr lang="ru-RU" sz="3200" dirty="0" smtClean="0">
                <a:latin typeface="Times New Roman" pitchFamily="18" charset="0"/>
                <a:cs typeface="Times New Roman" pitchFamily="18" charset="0"/>
              </a:rPr>
              <a:t>де </a:t>
            </a:r>
            <a:r>
              <a:rPr lang="ru-RU" sz="3200" dirty="0" err="1" smtClean="0">
                <a:latin typeface="Times New Roman" pitchFamily="18" charset="0"/>
                <a:cs typeface="Times New Roman" pitchFamily="18" charset="0"/>
              </a:rPr>
              <a:t>мемлекет</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белгілемейді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ол</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объективті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экономикалық зандармен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негізделеді</a:t>
            </a:r>
            <a:r>
              <a:rPr lang="ru-RU" sz="3200" dirty="0" smtClean="0">
                <a:latin typeface="Times New Roman" pitchFamily="18" charset="0"/>
                <a:cs typeface="Times New Roman" pitchFamily="18" charset="0"/>
              </a:rPr>
              <a:t>; </a:t>
            </a:r>
            <a:r>
              <a:rPr lang="ru-RU" sz="3200" i="1" dirty="0" err="1" smtClean="0">
                <a:latin typeface="Times New Roman" pitchFamily="18" charset="0"/>
                <a:cs typeface="Times New Roman" pitchFamily="18" charset="0"/>
              </a:rPr>
              <a:t>үшіншіден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ақшаның негізгі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қызметі төлем құралы емес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яғни құн өлшемі құралы болып</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табылады</a:t>
            </a:r>
            <a:r>
              <a:rPr lang="ru-RU" sz="3200" dirty="0" smtClean="0">
                <a:latin typeface="Times New Roman" pitchFamily="18" charset="0"/>
                <a:cs typeface="Times New Roman" pitchFamily="18" charset="0"/>
              </a:rPr>
              <a:t>.</a:t>
            </a:r>
          </a:p>
          <a:p>
            <a:pPr marL="448056" indent="-384048" fontAlgn="auto">
              <a:spcAft>
                <a:spcPts val="0"/>
              </a:spcAft>
              <a:buFont typeface="Wingdings 2"/>
              <a:buChar char=""/>
              <a:defRPr/>
            </a:pPr>
            <a:r>
              <a:rPr lang="ru-RU" sz="3200" dirty="0" err="1" smtClean="0">
                <a:latin typeface="Times New Roman" pitchFamily="18" charset="0"/>
                <a:cs typeface="Times New Roman" pitchFamily="18" charset="0"/>
              </a:rPr>
              <a:t>Австрияның экономисі</a:t>
            </a:r>
            <a:r>
              <a:rPr lang="ru-RU" sz="3200" dirty="0" smtClean="0">
                <a:latin typeface="Times New Roman" pitchFamily="18" charset="0"/>
                <a:cs typeface="Times New Roman" pitchFamily="18" charset="0"/>
              </a:rPr>
              <a:t> Ф. </a:t>
            </a:r>
            <a:r>
              <a:rPr lang="ru-RU" sz="3200" dirty="0" err="1" smtClean="0">
                <a:latin typeface="Times New Roman" pitchFamily="18" charset="0"/>
                <a:cs typeface="Times New Roman" pitchFamily="18" charset="0"/>
              </a:rPr>
              <a:t>Бендиксеннің «Ақшаның кұндылығы туралы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және «Ақша жалпыға балама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алмастыру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құралы туралы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еңбектерінде ақшаны коғамның мүшелеріне қызмет етуге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куәгер ретінде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яғни өнімді алуға құқық беретін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құрал деп</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бағалай отырып</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ақшаның мемлекеттік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теориясын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экономикалық тұрғыдан негіздеуге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тырысқан.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Бірақ оның номинализмді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экономикалық негіздеуінің жолы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болмады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себебі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ол</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ақшаның мәнін бағалауда құнның теориясын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мойынсынбады</a:t>
            </a:r>
            <a:r>
              <a:rPr lang="ru-RU" sz="3200" dirty="0" smtClean="0">
                <a:latin typeface="Times New Roman" pitchFamily="18" charset="0"/>
                <a:cs typeface="Times New Roman" pitchFamily="18" charset="0"/>
              </a:rPr>
              <a:t>.</a:t>
            </a:r>
          </a:p>
          <a:p>
            <a:pPr marL="448056" indent="-384048" fontAlgn="auto">
              <a:spcAft>
                <a:spcPts val="0"/>
              </a:spcAft>
              <a:buFont typeface="Wingdings 2"/>
              <a:buChar char=""/>
              <a:defRPr/>
            </a:pPr>
            <a:endParaRPr lang="ru-RU"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5872163" cy="2857500"/>
          </a:xfrm>
        </p:spPr>
        <p:txBody>
          <a:bodyPr/>
          <a:lstStyle/>
          <a:p>
            <a:pPr algn="ctr" fontAlgn="auto">
              <a:spcAft>
                <a:spcPts val="0"/>
              </a:spcAft>
              <a:defRPr/>
            </a:pPr>
            <a:r>
              <a:rPr lang="kk-KZ" dirty="0" smtClean="0">
                <a:solidFill>
                  <a:schemeClr val="tx2">
                    <a:satMod val="200000"/>
                  </a:schemeClr>
                </a:solidFill>
                <a:latin typeface="Times New Roman" pitchFamily="18" charset="0"/>
                <a:cs typeface="Times New Roman" pitchFamily="18" charset="0"/>
              </a:rPr>
              <a:t>Қорытынды</a:t>
            </a:r>
            <a:r>
              <a:rPr lang="kk-KZ" sz="1400" dirty="0" smtClean="0">
                <a:solidFill>
                  <a:schemeClr val="tx2">
                    <a:satMod val="200000"/>
                  </a:schemeClr>
                </a:solidFill>
                <a:latin typeface="Times New Roman" pitchFamily="18" charset="0"/>
                <a:cs typeface="Times New Roman" pitchFamily="18" charset="0"/>
              </a:rPr>
              <a:t/>
            </a:r>
            <a:br>
              <a:rPr lang="kk-KZ" sz="1400" dirty="0" smtClean="0">
                <a:solidFill>
                  <a:schemeClr val="tx2">
                    <a:satMod val="200000"/>
                  </a:schemeClr>
                </a:solidFill>
                <a:latin typeface="Times New Roman" pitchFamily="18" charset="0"/>
                <a:cs typeface="Times New Roman" pitchFamily="18" charset="0"/>
              </a:rPr>
            </a:br>
            <a:r>
              <a:rPr lang="ru-RU" sz="2000" b="1" dirty="0" err="1" smtClean="0">
                <a:solidFill>
                  <a:schemeClr val="tx2">
                    <a:satMod val="200000"/>
                  </a:schemeClr>
                </a:solidFill>
                <a:latin typeface="Times New Roman" pitchFamily="18" charset="0"/>
                <a:cs typeface="Times New Roman" pitchFamily="18" charset="0"/>
              </a:rPr>
              <a:t>Ақшаның теориялары</a:t>
            </a:r>
            <a:r>
              <a:rPr lang="ru-RU" sz="2000" dirty="0" smtClean="0">
                <a:solidFill>
                  <a:schemeClr val="tx2">
                    <a:satMod val="200000"/>
                  </a:schemeClr>
                </a:solidFill>
                <a:latin typeface="Times New Roman" pitchFamily="18" charset="0"/>
                <a:cs typeface="Times New Roman" pitchFamily="18" charset="0"/>
              </a:rPr>
              <a:t> </a:t>
            </a:r>
            <a:r>
              <a:rPr lang="ru-RU" sz="2000" dirty="0" err="1" smtClean="0">
                <a:solidFill>
                  <a:schemeClr val="tx2">
                    <a:satMod val="200000"/>
                  </a:schemeClr>
                </a:solidFill>
                <a:latin typeface="Times New Roman" pitchFamily="18" charset="0"/>
                <a:cs typeface="Times New Roman" pitchFamily="18" charset="0"/>
              </a:rPr>
              <a:t>мынадай</a:t>
            </a:r>
            <a:r>
              <a:rPr lang="ru-RU" sz="2000" dirty="0" smtClean="0">
                <a:solidFill>
                  <a:schemeClr val="tx2">
                    <a:satMod val="200000"/>
                  </a:schemeClr>
                </a:solidFill>
                <a:latin typeface="Times New Roman" pitchFamily="18" charset="0"/>
                <a:cs typeface="Times New Roman" pitchFamily="18" charset="0"/>
              </a:rPr>
              <a:t> </a:t>
            </a:r>
            <a:r>
              <a:rPr lang="ru-RU" sz="2000" dirty="0" err="1" smtClean="0">
                <a:solidFill>
                  <a:schemeClr val="tx2">
                    <a:satMod val="200000"/>
                  </a:schemeClr>
                </a:solidFill>
                <a:latin typeface="Times New Roman" pitchFamily="18" charset="0"/>
                <a:cs typeface="Times New Roman" pitchFamily="18" charset="0"/>
              </a:rPr>
              <a:t>оның бағыттарын бөліп қарастырады:</a:t>
            </a:r>
            <a:r>
              <a:rPr lang="ru-RU" sz="2000" dirty="0" smtClean="0">
                <a:solidFill>
                  <a:schemeClr val="tx2">
                    <a:satMod val="200000"/>
                  </a:schemeClr>
                </a:solidFill>
                <a:latin typeface="Times New Roman" pitchFamily="18" charset="0"/>
                <a:cs typeface="Times New Roman" pitchFamily="18" charset="0"/>
              </a:rPr>
              <a:t/>
            </a:r>
            <a:br>
              <a:rPr lang="ru-RU" sz="2000" dirty="0" smtClean="0">
                <a:solidFill>
                  <a:schemeClr val="tx2">
                    <a:satMod val="200000"/>
                  </a:schemeClr>
                </a:solidFill>
                <a:latin typeface="Times New Roman" pitchFamily="18" charset="0"/>
                <a:cs typeface="Times New Roman" pitchFamily="18" charset="0"/>
              </a:rPr>
            </a:br>
            <a:r>
              <a:rPr lang="ru-RU" sz="2000" dirty="0" err="1" smtClean="0">
                <a:solidFill>
                  <a:schemeClr val="tx2">
                    <a:satMod val="200000"/>
                  </a:schemeClr>
                </a:solidFill>
                <a:latin typeface="Times New Roman" pitchFamily="18" charset="0"/>
                <a:cs typeface="Times New Roman" pitchFamily="18" charset="0"/>
              </a:rPr>
              <a:t>Ақшаның металдық теориясы</a:t>
            </a:r>
            <a:r>
              <a:rPr lang="ru-RU" sz="2000" dirty="0" smtClean="0">
                <a:solidFill>
                  <a:schemeClr val="tx2">
                    <a:satMod val="200000"/>
                  </a:schemeClr>
                </a:solidFill>
                <a:latin typeface="Times New Roman" pitchFamily="18" charset="0"/>
                <a:cs typeface="Times New Roman" pitchFamily="18" charset="0"/>
              </a:rPr>
              <a:t>;</a:t>
            </a:r>
            <a:br>
              <a:rPr lang="ru-RU" sz="2000" dirty="0" smtClean="0">
                <a:solidFill>
                  <a:schemeClr val="tx2">
                    <a:satMod val="200000"/>
                  </a:schemeClr>
                </a:solidFill>
                <a:latin typeface="Times New Roman" pitchFamily="18" charset="0"/>
                <a:cs typeface="Times New Roman" pitchFamily="18" charset="0"/>
              </a:rPr>
            </a:br>
            <a:r>
              <a:rPr lang="ru-RU" sz="2000" dirty="0" err="1" smtClean="0">
                <a:solidFill>
                  <a:schemeClr val="tx2">
                    <a:satMod val="200000"/>
                  </a:schemeClr>
                </a:solidFill>
                <a:latin typeface="Times New Roman" pitchFamily="18" charset="0"/>
                <a:cs typeface="Times New Roman" pitchFamily="18" charset="0"/>
              </a:rPr>
              <a:t>Ақшаның номиналистік</a:t>
            </a:r>
            <a:r>
              <a:rPr lang="ru-RU" sz="2000" dirty="0" smtClean="0">
                <a:solidFill>
                  <a:schemeClr val="tx2">
                    <a:satMod val="200000"/>
                  </a:schemeClr>
                </a:solidFill>
                <a:latin typeface="Times New Roman" pitchFamily="18" charset="0"/>
                <a:cs typeface="Times New Roman" pitchFamily="18" charset="0"/>
              </a:rPr>
              <a:t> </a:t>
            </a:r>
            <a:r>
              <a:rPr lang="ru-RU" sz="2000" dirty="0" err="1" smtClean="0">
                <a:solidFill>
                  <a:schemeClr val="tx2">
                    <a:satMod val="200000"/>
                  </a:schemeClr>
                </a:solidFill>
                <a:latin typeface="Times New Roman" pitchFamily="18" charset="0"/>
                <a:cs typeface="Times New Roman" pitchFamily="18" charset="0"/>
              </a:rPr>
              <a:t>теориясы</a:t>
            </a:r>
            <a:r>
              <a:rPr lang="ru-RU" sz="2000" dirty="0" smtClean="0">
                <a:solidFill>
                  <a:schemeClr val="tx2">
                    <a:satMod val="200000"/>
                  </a:schemeClr>
                </a:solidFill>
                <a:latin typeface="Times New Roman" pitchFamily="18" charset="0"/>
                <a:cs typeface="Times New Roman" pitchFamily="18" charset="0"/>
              </a:rPr>
              <a:t>;</a:t>
            </a:r>
            <a:br>
              <a:rPr lang="ru-RU" sz="2000" dirty="0" smtClean="0">
                <a:solidFill>
                  <a:schemeClr val="tx2">
                    <a:satMod val="200000"/>
                  </a:schemeClr>
                </a:solidFill>
                <a:latin typeface="Times New Roman" pitchFamily="18" charset="0"/>
                <a:cs typeface="Times New Roman" pitchFamily="18" charset="0"/>
              </a:rPr>
            </a:br>
            <a:r>
              <a:rPr lang="ru-RU" sz="2000" dirty="0" err="1" smtClean="0">
                <a:solidFill>
                  <a:schemeClr val="tx2">
                    <a:satMod val="200000"/>
                  </a:schemeClr>
                </a:solidFill>
                <a:latin typeface="Times New Roman" pitchFamily="18" charset="0"/>
                <a:cs typeface="Times New Roman" pitchFamily="18" charset="0"/>
              </a:rPr>
              <a:t>Ақшаның сандық теориясы</a:t>
            </a:r>
            <a:r>
              <a:rPr lang="ru-RU" sz="2000" dirty="0" smtClean="0">
                <a:solidFill>
                  <a:schemeClr val="tx2">
                    <a:satMod val="200000"/>
                  </a:schemeClr>
                </a:solidFill>
                <a:latin typeface="Times New Roman" pitchFamily="18" charset="0"/>
                <a:cs typeface="Times New Roman" pitchFamily="18" charset="0"/>
              </a:rPr>
              <a:t>.</a:t>
            </a:r>
            <a:r>
              <a:rPr lang="ru-RU" dirty="0" smtClean="0">
                <a:solidFill>
                  <a:schemeClr val="tx2">
                    <a:satMod val="200000"/>
                  </a:schemeClr>
                </a:solidFill>
              </a:rPr>
              <a:t/>
            </a:r>
            <a:br>
              <a:rPr lang="ru-RU" dirty="0" smtClean="0">
                <a:solidFill>
                  <a:schemeClr val="tx2">
                    <a:satMod val="200000"/>
                  </a:schemeClr>
                </a:solidFill>
              </a:rPr>
            </a:br>
            <a:r>
              <a:rPr lang="kk-KZ" dirty="0" smtClean="0">
                <a:solidFill>
                  <a:schemeClr val="tx2">
                    <a:satMod val="200000"/>
                  </a:schemeClr>
                </a:solidFill>
                <a:latin typeface="Times New Roman" pitchFamily="18" charset="0"/>
                <a:cs typeface="Times New Roman" pitchFamily="18" charset="0"/>
              </a:rPr>
              <a:t/>
            </a:r>
            <a:br>
              <a:rPr lang="kk-KZ" dirty="0" smtClean="0">
                <a:solidFill>
                  <a:schemeClr val="tx2">
                    <a:satMod val="200000"/>
                  </a:schemeClr>
                </a:solidFill>
                <a:latin typeface="Times New Roman" pitchFamily="18" charset="0"/>
                <a:cs typeface="Times New Roman" pitchFamily="18" charset="0"/>
              </a:rPr>
            </a:br>
            <a:endParaRPr lang="ru-RU" dirty="0">
              <a:solidFill>
                <a:schemeClr val="tx2">
                  <a:satMod val="200000"/>
                </a:schemeClr>
              </a:solidFill>
              <a:latin typeface="Times New Roman" pitchFamily="18" charset="0"/>
              <a:cs typeface="Times New Roman" pitchFamily="18" charset="0"/>
            </a:endParaRPr>
          </a:p>
        </p:txBody>
      </p:sp>
      <p:sp>
        <p:nvSpPr>
          <p:cNvPr id="135170" name="Содержимое 2"/>
          <p:cNvSpPr>
            <a:spLocks noGrp="1"/>
          </p:cNvSpPr>
          <p:nvPr>
            <p:ph idx="1"/>
          </p:nvPr>
        </p:nvSpPr>
        <p:spPr>
          <a:xfrm>
            <a:off x="285750" y="2428875"/>
            <a:ext cx="8858250" cy="4429125"/>
          </a:xfrm>
        </p:spPr>
        <p:txBody>
          <a:bodyPr/>
          <a:lstStyle/>
          <a:p>
            <a:pPr>
              <a:lnSpc>
                <a:spcPct val="120000"/>
              </a:lnSpc>
            </a:pPr>
            <a:r>
              <a:rPr lang="ru-RU" sz="1800" smtClean="0">
                <a:latin typeface="Times New Roman" pitchFamily="18" charset="0"/>
                <a:cs typeface="Times New Roman" pitchFamily="18" charset="0"/>
              </a:rPr>
              <a:t>Ертедегі метализм теориясының қателігі, біріншіден, байлықтың көзіне адам еңбегімен жасалатын материалдық игіліктер емес алтын мен күмістің жатқызылуы, екіншіден, айналыстағы қағаз ақшаларды металл ақшаларға алмастыру қажеттігін жоққа шығарғандығымен сипатталады.</a:t>
            </a:r>
          </a:p>
          <a:p>
            <a:pPr>
              <a:lnSpc>
                <a:spcPct val="120000"/>
              </a:lnSpc>
            </a:pPr>
            <a:r>
              <a:rPr lang="ru-RU" sz="1800" smtClean="0">
                <a:latin typeface="Times New Roman" pitchFamily="18" charset="0"/>
                <a:cs typeface="Times New Roman" pitchFamily="18" charset="0"/>
              </a:rPr>
              <a:t>Капиталдың бастапқы қорлануы аяқталуымен байланысты олардың көзқарастары өзгеріп, яғни байлықтың көзіне сыртқы сауда мен бағалы металдар емес, мануфактура мен ауыл шаруашылығы жататындығына көздері жетті. Соған сәйкес ішкі нарыққа көңіл аударылып, металл ақшалардың ұлтқа қымбатқа түсетінін түсінді.</a:t>
            </a:r>
          </a:p>
          <a:p>
            <a:pPr>
              <a:lnSpc>
                <a:spcPct val="120000"/>
              </a:lnSpc>
            </a:pPr>
            <a:r>
              <a:rPr lang="en-US" sz="1800" smtClean="0">
                <a:latin typeface="Times New Roman" pitchFamily="18" charset="0"/>
                <a:cs typeface="Times New Roman" pitchFamily="18" charset="0"/>
              </a:rPr>
              <a:t> XIX </a:t>
            </a:r>
            <a:r>
              <a:rPr lang="ru-RU" sz="1800" smtClean="0">
                <a:latin typeface="Times New Roman" pitchFamily="18" charset="0"/>
                <a:cs typeface="Times New Roman" pitchFamily="18" charset="0"/>
              </a:rPr>
              <a:t>ғ. екінші жартысындағы ақшаның металдық теориясының қайта тууы </a:t>
            </a:r>
            <a:r>
              <a:rPr lang="ru-RU" sz="1800" smtClean="0">
                <a:latin typeface="Times New Roman" pitchFamily="18" charset="0"/>
                <a:cs typeface="Times New Roman" pitchFamily="18" charset="0"/>
                <a:hlinkClick r:id="rId2" tooltip="1871"/>
              </a:rPr>
              <a:t>1871</a:t>
            </a:r>
            <a:r>
              <a:rPr lang="ru-RU" sz="1800" smtClean="0">
                <a:latin typeface="Times New Roman" pitchFamily="18" charset="0"/>
                <a:cs typeface="Times New Roman" pitchFamily="18" charset="0"/>
              </a:rPr>
              <a:t>—</a:t>
            </a:r>
            <a:r>
              <a:rPr lang="ru-RU" sz="1800" smtClean="0">
                <a:latin typeface="Times New Roman" pitchFamily="18" charset="0"/>
                <a:cs typeface="Times New Roman" pitchFamily="18" charset="0"/>
                <a:hlinkClick r:id="rId3" tooltip="1873"/>
              </a:rPr>
              <a:t>1873</a:t>
            </a:r>
            <a:r>
              <a:rPr lang="ru-RU" sz="1800" smtClean="0">
                <a:latin typeface="Times New Roman" pitchFamily="18" charset="0"/>
                <a:cs typeface="Times New Roman" pitchFamily="18" charset="0"/>
              </a:rPr>
              <a:t> жылдардағы </a:t>
            </a:r>
            <a:r>
              <a:rPr lang="ru-RU" sz="1800" smtClean="0">
                <a:latin typeface="Times New Roman" pitchFamily="18" charset="0"/>
                <a:cs typeface="Times New Roman" pitchFamily="18" charset="0"/>
                <a:hlinkClick r:id="rId4" tooltip="Германия"/>
              </a:rPr>
              <a:t>Германияда</a:t>
            </a:r>
            <a:r>
              <a:rPr lang="ru-RU" sz="1800" smtClean="0">
                <a:latin typeface="Times New Roman" pitchFamily="18" charset="0"/>
                <a:cs typeface="Times New Roman" pitchFamily="18" charset="0"/>
              </a:rPr>
              <a:t> алтын монета стандартының енгізілуімен байланысты болды. Бұл — ақшаның металдық теориясының бірінші метаморфозасы. </a:t>
            </a:r>
          </a:p>
          <a:p>
            <a:endParaRPr lang="ru-RU" sz="1800" smtClean="0"/>
          </a:p>
        </p:txBody>
      </p:sp>
      <p:pic>
        <p:nvPicPr>
          <p:cNvPr id="135171" name="Picture 1"/>
          <p:cNvPicPr>
            <a:picLocks noChangeAspect="1" noChangeArrowheads="1"/>
          </p:cNvPicPr>
          <p:nvPr/>
        </p:nvPicPr>
        <p:blipFill>
          <a:blip r:embed="rId5"/>
          <a:srcRect/>
          <a:stretch>
            <a:fillRect/>
          </a:stretch>
        </p:blipFill>
        <p:spPr bwMode="auto">
          <a:xfrm>
            <a:off x="6786563" y="0"/>
            <a:ext cx="2357437" cy="247650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1" Type="http://schemas.openxmlformats.org/officeDocument/2006/relationships/image" Target="../media/image6.jpeg"/></Relationships>
</file>

<file path=ppt/theme/_rels/theme7.xml.rels><?xml version="1.0" encoding="UTF-8" standalone="yes"?>
<Relationships xmlns="http://schemas.openxmlformats.org/package/2006/relationships"><Relationship Id="rId1" Type="http://schemas.openxmlformats.org/officeDocument/2006/relationships/image" Target="../media/image7.jpeg"/></Relationships>
</file>

<file path=ppt/theme/_rels/theme8.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10.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1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5.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6.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7.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9.xml><?xml version="1.0" encoding="utf-8"?>
<a:theme xmlns:a="http://schemas.openxmlformats.org/drawingml/2006/main" name="анар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5.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6.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7.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8.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otalTime>111</TotalTime>
  <Words>1405</Words>
  <Application>Microsoft Office PowerPoint</Application>
  <PresentationFormat>Экран (4:3)</PresentationFormat>
  <Paragraphs>66</Paragraphs>
  <Slides>13</Slides>
  <Notes>2</Notes>
  <HiddenSlides>0</HiddenSlides>
  <MMClips>0</MMClips>
  <ScaleCrop>false</ScaleCrop>
  <HeadingPairs>
    <vt:vector size="6" baseType="variant">
      <vt:variant>
        <vt:lpstr>Использованные шрифты</vt:lpstr>
      </vt:variant>
      <vt:variant>
        <vt:i4>19</vt:i4>
      </vt:variant>
      <vt:variant>
        <vt:lpstr>Шаблон оформления</vt:lpstr>
      </vt:variant>
      <vt:variant>
        <vt:i4>58</vt:i4>
      </vt:variant>
      <vt:variant>
        <vt:lpstr>Заголовки слайдов</vt:lpstr>
      </vt:variant>
      <vt:variant>
        <vt:i4>13</vt:i4>
      </vt:variant>
    </vt:vector>
  </HeadingPairs>
  <TitlesOfParts>
    <vt:vector size="90" baseType="lpstr">
      <vt:lpstr>Corbel</vt:lpstr>
      <vt:lpstr>Arial</vt:lpstr>
      <vt:lpstr>Consolas</vt:lpstr>
      <vt:lpstr>Wingdings</vt:lpstr>
      <vt:lpstr>Wingdings 2</vt:lpstr>
      <vt:lpstr>Wingdings 3</vt:lpstr>
      <vt:lpstr>Calibri</vt:lpstr>
      <vt:lpstr>Trebuchet MS</vt:lpstr>
      <vt:lpstr>Lucida Sans Unicode</vt:lpstr>
      <vt:lpstr>Verdana</vt:lpstr>
      <vt:lpstr>Georgia</vt:lpstr>
      <vt:lpstr>Constantia</vt:lpstr>
      <vt:lpstr>Century Gothic</vt:lpstr>
      <vt:lpstr>Cambria</vt:lpstr>
      <vt:lpstr>Franklin Gothic Medium</vt:lpstr>
      <vt:lpstr>Franklin Gothic Book</vt:lpstr>
      <vt:lpstr>Gill Sans MT</vt:lpstr>
      <vt:lpstr>Arial Narrow</vt:lpstr>
      <vt:lpstr>Times New Roman</vt:lpstr>
      <vt:lpstr>Метро</vt:lpstr>
      <vt:lpstr>Изящная</vt:lpstr>
      <vt:lpstr>Открытая</vt:lpstr>
      <vt:lpstr>Городская</vt:lpstr>
      <vt:lpstr>Солнцестояние</vt:lpstr>
      <vt:lpstr>Поток</vt:lpstr>
      <vt:lpstr>Яркая</vt:lpstr>
      <vt:lpstr>Аспект</vt:lpstr>
      <vt:lpstr>анара</vt:lpstr>
      <vt:lpstr>Трек</vt:lpstr>
      <vt:lpstr>Метро</vt:lpstr>
      <vt:lpstr>Метро</vt:lpstr>
      <vt:lpstr>Метро</vt:lpstr>
      <vt:lpstr>Метро</vt:lpstr>
      <vt:lpstr>Метро</vt:lpstr>
      <vt:lpstr>Метро</vt:lpstr>
      <vt:lpstr>Изящная</vt:lpstr>
      <vt:lpstr>Изящная</vt:lpstr>
      <vt:lpstr>Изящная</vt:lpstr>
      <vt:lpstr>Изящная</vt:lpstr>
      <vt:lpstr>Открытая</vt:lpstr>
      <vt:lpstr>Открытая</vt:lpstr>
      <vt:lpstr>Открытая</vt:lpstr>
      <vt:lpstr>Открытая</vt:lpstr>
      <vt:lpstr>Открытая</vt:lpstr>
      <vt:lpstr>Открытая</vt:lpstr>
      <vt:lpstr>Открытая</vt:lpstr>
      <vt:lpstr>Городская</vt:lpstr>
      <vt:lpstr>Городская</vt:lpstr>
      <vt:lpstr>Городская</vt:lpstr>
      <vt:lpstr>Солнцестояние</vt:lpstr>
      <vt:lpstr>Солнцестояние</vt:lpstr>
      <vt:lpstr>Солнцестояние</vt:lpstr>
      <vt:lpstr>Солнцестояние</vt:lpstr>
      <vt:lpstr>Солнцестояние</vt:lpstr>
      <vt:lpstr>Солнцестояние</vt:lpstr>
      <vt:lpstr>Поток</vt:lpstr>
      <vt:lpstr>Поток</vt:lpstr>
      <vt:lpstr>Поток</vt:lpstr>
      <vt:lpstr>Яркая</vt:lpstr>
      <vt:lpstr>Яркая</vt:lpstr>
      <vt:lpstr>Яркая</vt:lpstr>
      <vt:lpstr>Яркая</vt:lpstr>
      <vt:lpstr>Яркая</vt:lpstr>
      <vt:lpstr>Яркая</vt:lpstr>
      <vt:lpstr>Яркая</vt:lpstr>
      <vt:lpstr>Аспект</vt:lpstr>
      <vt:lpstr>Аспект</vt:lpstr>
      <vt:lpstr>Аспект</vt:lpstr>
      <vt:lpstr>Аспект</vt:lpstr>
      <vt:lpstr>Трек</vt:lpstr>
      <vt:lpstr>Трек</vt:lpstr>
      <vt:lpstr>Трек</vt:lpstr>
      <vt:lpstr>Трек</vt:lpstr>
      <vt:lpstr>Трек</vt:lpstr>
      <vt:lpstr>Трек</vt:lpstr>
      <vt:lpstr>Трек</vt:lpstr>
      <vt:lpstr>Трек</vt:lpstr>
      <vt:lpstr>Слайд 1</vt:lpstr>
      <vt:lpstr>Слайд 2</vt:lpstr>
      <vt:lpstr>Кіріспе</vt:lpstr>
      <vt:lpstr>Слайд 4</vt:lpstr>
      <vt:lpstr>Слайд 5</vt:lpstr>
      <vt:lpstr>Слайд 6</vt:lpstr>
      <vt:lpstr>Слайд 7</vt:lpstr>
      <vt:lpstr>Слайд 8</vt:lpstr>
      <vt:lpstr>Қорытынды Ақшаның теориялары мынадай оның бағыттарын бөліп қарастырады: Ақшаның металдық теориясы; Ақшаның номиналистік теориясы; Ақшаның сандық теориясы.  </vt:lpstr>
      <vt:lpstr>Слайд 10</vt:lpstr>
      <vt:lpstr>Слайд 11</vt:lpstr>
      <vt:lpstr>Пайдаланғағн әдебиеттер тізімі</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16</cp:revision>
  <dcterms:modified xsi:type="dcterms:W3CDTF">2012-04-11T09:47:04Z</dcterms:modified>
</cp:coreProperties>
</file>